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8" r:id="rId3"/>
    <p:sldId id="257" r:id="rId4"/>
    <p:sldId id="259" r:id="rId5"/>
    <p:sldId id="261" r:id="rId6"/>
    <p:sldId id="260" r:id="rId7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64" autoAdjust="0"/>
    <p:restoredTop sz="94660"/>
  </p:normalViewPr>
  <p:slideViewPr>
    <p:cSldViewPr snapToGrid="0">
      <p:cViewPr varScale="1">
        <p:scale>
          <a:sx n="94" d="100"/>
          <a:sy n="94" d="100"/>
        </p:scale>
        <p:origin x="3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08598-BF26-4F4B-B41D-52166DA77A94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FC054-AAD4-443B-B8C2-98A5DEBA4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685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1F6C-298B-44B5-9980-A88642453C9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D39-D84D-4058-ACC3-57748CAA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0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1F6C-298B-44B5-9980-A88642453C9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D39-D84D-4058-ACC3-57748CAA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6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1F6C-298B-44B5-9980-A88642453C9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D39-D84D-4058-ACC3-57748CAA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80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1F6C-298B-44B5-9980-A88642453C9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D39-D84D-4058-ACC3-57748CAA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8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1F6C-298B-44B5-9980-A88642453C9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D39-D84D-4058-ACC3-57748CAA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4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1F6C-298B-44B5-9980-A88642453C9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D39-D84D-4058-ACC3-57748CAA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08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1F6C-298B-44B5-9980-A88642453C9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D39-D84D-4058-ACC3-57748CAA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9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1F6C-298B-44B5-9980-A88642453C9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D39-D84D-4058-ACC3-57748CAA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9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1F6C-298B-44B5-9980-A88642453C9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D39-D84D-4058-ACC3-57748CAA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71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1F6C-298B-44B5-9980-A88642453C9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D39-D84D-4058-ACC3-57748CAA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2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1F6C-298B-44B5-9980-A88642453C9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D39-D84D-4058-ACC3-57748CAA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8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B1F6C-298B-44B5-9980-A88642453C9F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CFD39-D84D-4058-ACC3-57748CAA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79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reemind.sourceforge.net/wiki/index.php/Main_Pag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000" dirty="0" smtClean="0"/>
              <a:t>Mind Map</a:t>
            </a:r>
            <a:br>
              <a:rPr lang="en-US" sz="5000" dirty="0" smtClean="0"/>
            </a:br>
            <a:r>
              <a:rPr lang="en-US" sz="5000" dirty="0" smtClean="0"/>
              <a:t>of the</a:t>
            </a:r>
            <a:br>
              <a:rPr lang="en-US" sz="5000" dirty="0" smtClean="0"/>
            </a:br>
            <a:r>
              <a:rPr lang="en-US" sz="5000" dirty="0" smtClean="0"/>
              <a:t>HL7 Security and Privacy Ontology</a:t>
            </a: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2800" dirty="0" smtClean="0"/>
              <a:t>Developed by Diana Proud-Madruga</a:t>
            </a:r>
          </a:p>
          <a:p>
            <a:r>
              <a:rPr lang="en-US" sz="2000" dirty="0" smtClean="0"/>
              <a:t>Presented / Demonstrated by Tony Weida</a:t>
            </a:r>
          </a:p>
          <a:p>
            <a:r>
              <a:rPr lang="en-US" sz="1800" dirty="0" smtClean="0"/>
              <a:t>May 5, 2014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4284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Facilitate presentation of the Security and Privacy Ontology (SPO)</a:t>
            </a:r>
          </a:p>
          <a:p>
            <a:pPr lvl="1"/>
            <a:r>
              <a:rPr lang="en-US" dirty="0" smtClean="0"/>
              <a:t>High level graphical view</a:t>
            </a:r>
          </a:p>
          <a:p>
            <a:pPr lvl="1"/>
            <a:r>
              <a:rPr lang="en-US" dirty="0" smtClean="0"/>
              <a:t>Details omitted</a:t>
            </a:r>
          </a:p>
          <a:p>
            <a:r>
              <a:rPr lang="en-US" dirty="0" smtClean="0"/>
              <a:t>Ease discussion of enhancements and alternatives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peration hierarchy</a:t>
            </a:r>
          </a:p>
          <a:p>
            <a:pPr lvl="1"/>
            <a:r>
              <a:rPr lang="en-US" dirty="0" smtClean="0"/>
              <a:t>Integration with EHR action verbs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57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Mind mapping software</a:t>
            </a:r>
          </a:p>
          <a:p>
            <a:r>
              <a:rPr lang="en-US" dirty="0" smtClean="0"/>
              <a:t>Written in Java</a:t>
            </a:r>
          </a:p>
          <a:p>
            <a:r>
              <a:rPr lang="en-US" dirty="0" smtClean="0"/>
              <a:t>Free and open source</a:t>
            </a:r>
          </a:p>
          <a:p>
            <a:r>
              <a:rPr lang="en-US" dirty="0" smtClean="0"/>
              <a:t>Licensed under GNU GPL V2+</a:t>
            </a:r>
          </a:p>
          <a:p>
            <a:r>
              <a:rPr lang="en-US" dirty="0" smtClean="0"/>
              <a:t>Single user (mostly)</a:t>
            </a:r>
          </a:p>
          <a:p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http://freemind.sourceforge.net/wiki/index.php/Main_Page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50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OWL-based</a:t>
            </a:r>
          </a:p>
          <a:p>
            <a:pPr lvl="1"/>
            <a:r>
              <a:rPr lang="en-US" dirty="0" smtClean="0"/>
              <a:t>Protégé Desktop</a:t>
            </a:r>
          </a:p>
          <a:p>
            <a:pPr lvl="1"/>
            <a:r>
              <a:rPr lang="en-US" dirty="0" smtClean="0"/>
              <a:t>Ontology Browser (currently hosted, but detailed and read-only)</a:t>
            </a:r>
          </a:p>
          <a:p>
            <a:pPr lvl="1"/>
            <a:r>
              <a:rPr lang="en-US" dirty="0" smtClean="0"/>
              <a:t>Web Protégé (under development, though already in use)</a:t>
            </a:r>
          </a:p>
          <a:p>
            <a:r>
              <a:rPr lang="en-US" dirty="0" smtClean="0"/>
              <a:t>Excel spreadsheet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77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Perfect SPO rendering in FreeMind</a:t>
            </a:r>
          </a:p>
          <a:p>
            <a:r>
              <a:rPr lang="en-US" dirty="0" smtClean="0"/>
              <a:t>Use the SPO mind map in WG deliberations</a:t>
            </a:r>
          </a:p>
          <a:p>
            <a:r>
              <a:rPr lang="en-US" dirty="0" smtClean="0"/>
              <a:t>Automatically generate mind map from SPO (via Protégé plug-in)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4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</a:t>
            </a:r>
            <a:r>
              <a:rPr lang="en-US" smtClean="0"/>
              <a:t>and Discussion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8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131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Mind Map of the HL7 Security and Privacy Ontology</vt:lpstr>
      <vt:lpstr>Motivation</vt:lpstr>
      <vt:lpstr>FreeMind</vt:lpstr>
      <vt:lpstr>Alternatives</vt:lpstr>
      <vt:lpstr>Possible Future Work</vt:lpstr>
      <vt:lpstr>Demo and Discussion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Weida</dc:creator>
  <cp:lastModifiedBy>Tony Weida</cp:lastModifiedBy>
  <cp:revision>9</cp:revision>
  <cp:lastPrinted>2014-05-05T09:25:37Z</cp:lastPrinted>
  <dcterms:created xsi:type="dcterms:W3CDTF">2014-05-03T20:29:17Z</dcterms:created>
  <dcterms:modified xsi:type="dcterms:W3CDTF">2014-05-07T17:11:41Z</dcterms:modified>
</cp:coreProperties>
</file>