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2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118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12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102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154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00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07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53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14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94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55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E274-FE11-48EB-8E51-05712D5E13FB}" type="datetimeFigureOut">
              <a:rPr lang="en-CA" smtClean="0"/>
              <a:t>15/09/2011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2EBE-99D0-40A8-8FCB-2F512F375B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86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MnM Roundtable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2011-09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34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Q3</a:t>
            </a:r>
          </a:p>
          <a:p>
            <a:pPr lvl="1"/>
            <a:r>
              <a:rPr lang="en-US" dirty="0" smtClean="0"/>
              <a:t>Set agenda for week</a:t>
            </a:r>
          </a:p>
          <a:p>
            <a:pPr lvl="1"/>
            <a:r>
              <a:rPr lang="en-US" dirty="0" smtClean="0"/>
              <a:t>Made motion indicating MnM was intending to create a PSS to explore &amp; refine RFH</a:t>
            </a:r>
          </a:p>
          <a:p>
            <a:r>
              <a:rPr lang="en-US" dirty="0" smtClean="0"/>
              <a:t>Q4</a:t>
            </a:r>
          </a:p>
          <a:p>
            <a:pPr lvl="1"/>
            <a:r>
              <a:rPr lang="en-US" dirty="0" smtClean="0"/>
              <a:t>Lloyd gave an update on status of v3Generator and its capabilities (not yet ready for UV release)</a:t>
            </a:r>
          </a:p>
          <a:p>
            <a:pPr lvl="1"/>
            <a:r>
              <a:rPr lang="en-US" dirty="0" smtClean="0"/>
              <a:t>Woody updated on changes to </a:t>
            </a:r>
            <a:r>
              <a:rPr lang="en-US" dirty="0" smtClean="0"/>
              <a:t>RIM management, distribution &amp; maintenance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8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Q3</a:t>
            </a:r>
          </a:p>
          <a:p>
            <a:pPr lvl="1"/>
            <a:r>
              <a:rPr lang="en-US" dirty="0" smtClean="0"/>
              <a:t>Hosted Patient Care</a:t>
            </a:r>
          </a:p>
          <a:p>
            <a:pPr lvl="1"/>
            <a:r>
              <a:rPr lang="en-US" dirty="0" smtClean="0"/>
              <a:t>Still </a:t>
            </a:r>
            <a:r>
              <a:rPr lang="en-US" dirty="0" smtClean="0"/>
              <a:t>PC-internal </a:t>
            </a:r>
            <a:r>
              <a:rPr lang="en-US" dirty="0" smtClean="0"/>
              <a:t>disagreement around methodology</a:t>
            </a:r>
          </a:p>
          <a:p>
            <a:pPr lvl="1"/>
            <a:r>
              <a:rPr lang="en-US" dirty="0" smtClean="0"/>
              <a:t>MnM requested PC to create Artifact Definitions for the DCM artifacts they’re producing.</a:t>
            </a:r>
          </a:p>
          <a:p>
            <a:r>
              <a:rPr lang="en-US" dirty="0" smtClean="0"/>
              <a:t>Q4</a:t>
            </a:r>
          </a:p>
          <a:p>
            <a:pPr lvl="1"/>
            <a:r>
              <a:rPr lang="en-US" dirty="0" smtClean="0"/>
              <a:t>Hosted Clinical Statement</a:t>
            </a:r>
          </a:p>
          <a:p>
            <a:pPr lvl="1"/>
            <a:r>
              <a:rPr lang="en-US" dirty="0" smtClean="0"/>
              <a:t>Discussed the proposed approach for registering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CS agreed to identify candidate patterns.  They will publish both a model and patterns.</a:t>
            </a:r>
            <a:endParaRPr lang="en-US" dirty="0" smtClean="0"/>
          </a:p>
          <a:p>
            <a:pPr lvl="1"/>
            <a:r>
              <a:rPr lang="en-US" dirty="0" smtClean="0"/>
              <a:t>Created draft of Pattern Registration template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82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</a:t>
            </a:r>
          </a:p>
          <a:p>
            <a:pPr lvl="1"/>
            <a:r>
              <a:rPr lang="en-US" dirty="0" smtClean="0"/>
              <a:t>Discussed Governance for RFH</a:t>
            </a:r>
          </a:p>
          <a:p>
            <a:pPr lvl="1"/>
            <a:r>
              <a:rPr lang="en-US" dirty="0" smtClean="0"/>
              <a:t>Discussed extensibility process including requirement to accommodate “quick turn-around” for projects while still ensuring rigor overall</a:t>
            </a:r>
          </a:p>
          <a:p>
            <a:pPr lvl="1"/>
            <a:r>
              <a:rPr lang="en-US" dirty="0" smtClean="0"/>
              <a:t>Discuss need to avoid overlap between resources</a:t>
            </a:r>
          </a:p>
          <a:p>
            <a:pPr lvl="1"/>
            <a:r>
              <a:rPr lang="en-US" dirty="0" smtClean="0"/>
              <a:t>Identified need/desire to manage resource definitions in a multi-SDO environment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15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Q2</a:t>
            </a:r>
          </a:p>
          <a:p>
            <a:pPr lvl="1"/>
            <a:r>
              <a:rPr lang="en-US" dirty="0" smtClean="0"/>
              <a:t>Discussion about use of OWL and what it can do vs. not</a:t>
            </a:r>
          </a:p>
          <a:p>
            <a:pPr lvl="1"/>
            <a:r>
              <a:rPr lang="en-US" dirty="0" smtClean="0"/>
              <a:t>OWL can’t be used manually given complexity, probably not for user interface too</a:t>
            </a:r>
          </a:p>
          <a:p>
            <a:pPr lvl="1"/>
            <a:r>
              <a:rPr lang="en-US" dirty="0" smtClean="0"/>
              <a:t>Discussion about whether constraint to the RIM was needed.  RFH doesn’t presently envision supporting RIM extensions</a:t>
            </a:r>
          </a:p>
          <a:p>
            <a:pPr lvl="1"/>
            <a:r>
              <a:rPr lang="en-US" dirty="0" smtClean="0"/>
              <a:t>Came up with requirements for </a:t>
            </a:r>
            <a:r>
              <a:rPr lang="en-US" dirty="0" smtClean="0"/>
              <a:t>RFH Ontology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63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Q3</a:t>
            </a:r>
          </a:p>
          <a:p>
            <a:pPr lvl="1"/>
            <a:r>
              <a:rPr lang="en-US" dirty="0" smtClean="0"/>
              <a:t>Hosted by Structured Documents</a:t>
            </a:r>
          </a:p>
          <a:p>
            <a:pPr lvl="1"/>
            <a:r>
              <a:rPr lang="en-US" dirty="0" smtClean="0"/>
              <a:t>Presentation on CDA using </a:t>
            </a:r>
            <a:r>
              <a:rPr lang="en-US" dirty="0" err="1" smtClean="0"/>
              <a:t>microdata</a:t>
            </a:r>
            <a:r>
              <a:rPr lang="en-US" dirty="0" smtClean="0"/>
              <a:t> and HTML 5</a:t>
            </a:r>
          </a:p>
          <a:p>
            <a:pPr lvl="1"/>
            <a:r>
              <a:rPr lang="en-US" dirty="0" smtClean="0"/>
              <a:t>Refer to SD minutes</a:t>
            </a:r>
          </a:p>
          <a:p>
            <a:r>
              <a:rPr lang="en-US" dirty="0" smtClean="0"/>
              <a:t>Q4 – Static Model Quality Checklist</a:t>
            </a:r>
          </a:p>
          <a:p>
            <a:pPr lvl="1"/>
            <a:r>
              <a:rPr lang="en-US" dirty="0" smtClean="0"/>
              <a:t>Updated checklist</a:t>
            </a:r>
          </a:p>
          <a:p>
            <a:pPr lvl="1"/>
            <a:r>
              <a:rPr lang="en-US" dirty="0" smtClean="0"/>
              <a:t>Motion authorizing Publishing to begin </a:t>
            </a:r>
            <a:r>
              <a:rPr lang="en-US" dirty="0" smtClean="0"/>
              <a:t>applying the checklist </a:t>
            </a:r>
            <a:r>
              <a:rPr lang="en-US" dirty="0" smtClean="0"/>
              <a:t>on content where possible.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946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Q1 – Hosted vocab</a:t>
            </a:r>
          </a:p>
          <a:p>
            <a:pPr lvl="1"/>
            <a:r>
              <a:rPr lang="en-US" dirty="0" smtClean="0"/>
              <a:t>Discussed whether MnM had responsibility for v2 datatypes (subsequently confirmed to be </a:t>
            </a:r>
            <a:r>
              <a:rPr lang="en-US" dirty="0" err="1" smtClean="0"/>
              <a:t>InM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Discussed Terminology Authority.  Lloyd will liaison for MnM with Vocab on this</a:t>
            </a:r>
          </a:p>
          <a:p>
            <a:pPr lvl="1"/>
            <a:r>
              <a:rPr lang="en-US" dirty="0" smtClean="0"/>
              <a:t>Discussed Harmonization process.  Amended process to deal with “stalled” discussions between affiliate proponents and committees</a:t>
            </a:r>
          </a:p>
          <a:p>
            <a:pPr lvl="1"/>
            <a:r>
              <a:rPr lang="en-US" dirty="0" smtClean="0"/>
              <a:t>Discussed </a:t>
            </a:r>
            <a:r>
              <a:rPr lang="en-US" dirty="0" smtClean="0"/>
              <a:t>sharing value </a:t>
            </a:r>
            <a:r>
              <a:rPr lang="en-US" dirty="0" smtClean="0"/>
              <a:t>set for a DEF or CRIT act.  Lloyd will write a proposal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45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Q3</a:t>
            </a:r>
            <a:endParaRPr lang="en-US" dirty="0" smtClean="0"/>
          </a:p>
          <a:p>
            <a:pPr lvl="1"/>
            <a:r>
              <a:rPr lang="en-US" dirty="0" smtClean="0"/>
              <a:t>OO discussion on dynamic model</a:t>
            </a:r>
            <a:endParaRPr lang="en-CA" dirty="0" smtClean="0"/>
          </a:p>
          <a:p>
            <a:pPr lvl="1"/>
            <a:r>
              <a:rPr lang="en-US" dirty="0" smtClean="0"/>
              <a:t>Reviewed artifact definition process</a:t>
            </a:r>
          </a:p>
          <a:p>
            <a:pPr lvl="1"/>
            <a:r>
              <a:rPr lang="en-US" dirty="0" smtClean="0"/>
              <a:t>Looked at OO dynamic artifacts, to date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6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Q2</a:t>
            </a:r>
          </a:p>
          <a:p>
            <a:pPr lvl="1"/>
            <a:r>
              <a:rPr lang="en-US" dirty="0" smtClean="0"/>
              <a:t>SAIF Artifact Definitions</a:t>
            </a:r>
          </a:p>
          <a:p>
            <a:pPr lvl="1"/>
            <a:r>
              <a:rPr lang="en-US" dirty="0" smtClean="0"/>
              <a:t>Reviewed artifact template and made minor updates</a:t>
            </a:r>
          </a:p>
          <a:p>
            <a:r>
              <a:rPr lang="en-US" dirty="0" smtClean="0"/>
              <a:t>Friday Q1</a:t>
            </a:r>
          </a:p>
          <a:p>
            <a:pPr lvl="1"/>
            <a:r>
              <a:rPr lang="en-US" dirty="0" err="1" smtClean="0"/>
              <a:t>ParameterItem.semanticsText</a:t>
            </a:r>
            <a:endParaRPr lang="en-US" dirty="0" smtClean="0"/>
          </a:p>
          <a:p>
            <a:pPr lvl="1"/>
            <a:r>
              <a:rPr lang="en-US" dirty="0" err="1" smtClean="0"/>
              <a:t>ActRelationshipType</a:t>
            </a:r>
            <a:r>
              <a:rPr lang="en-US" dirty="0"/>
              <a:t> </a:t>
            </a:r>
            <a:r>
              <a:rPr lang="en-US" dirty="0" smtClean="0"/>
              <a:t>cleanup </a:t>
            </a:r>
            <a:r>
              <a:rPr lang="en-US" dirty="0" smtClean="0"/>
              <a:t>topic cancelled for this meeting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0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356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MnM Roundtable</vt:lpstr>
      <vt:lpstr>Sunday</vt:lpstr>
      <vt:lpstr>Monday</vt:lpstr>
      <vt:lpstr>Tuesday</vt:lpstr>
      <vt:lpstr>Tuesday (cont’d)</vt:lpstr>
      <vt:lpstr>Tuesday</vt:lpstr>
      <vt:lpstr>Wednesday</vt:lpstr>
      <vt:lpstr>Wednesday</vt:lpstr>
      <vt:lpstr>Thursday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McKenzie</dc:creator>
  <cp:lastModifiedBy>Lloyd McKenzie</cp:lastModifiedBy>
  <cp:revision>7</cp:revision>
  <dcterms:created xsi:type="dcterms:W3CDTF">2011-09-16T00:41:34Z</dcterms:created>
  <dcterms:modified xsi:type="dcterms:W3CDTF">2011-09-16T01:43:05Z</dcterms:modified>
</cp:coreProperties>
</file>