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39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74917-6CB7-4E5A-90E4-A5569F62D9C5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3642E-8200-401C-813B-F97D340519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3642E-8200-401C-813B-F97D340519C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3642E-8200-401C-813B-F97D340519C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3642E-8200-401C-813B-F97D340519C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3642E-8200-401C-813B-F97D340519C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C9771-A034-4BBD-A39E-EF83661C23E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C9771-A034-4BBD-A39E-EF83661C23E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C9771-A034-4BBD-A39E-EF83661C23E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C9771-A034-4BBD-A39E-EF83661C23E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C9771-A034-4BBD-A39E-EF83661C23E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8534DF8-B08A-474F-A2B0-808067FC9E88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6C0998-147F-4E35-AB26-33732EA39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4DF8-B08A-474F-A2B0-808067FC9E88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C0998-147F-4E35-AB26-33732EA39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8534DF8-B08A-474F-A2B0-808067FC9E88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D6C0998-147F-4E35-AB26-33732EA39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4DF8-B08A-474F-A2B0-808067FC9E88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6C0998-147F-4E35-AB26-33732EA397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4DF8-B08A-474F-A2B0-808067FC9E88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D6C0998-147F-4E35-AB26-33732EA397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534DF8-B08A-474F-A2B0-808067FC9E88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D6C0998-147F-4E35-AB26-33732EA397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534DF8-B08A-474F-A2B0-808067FC9E88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D6C0998-147F-4E35-AB26-33732EA397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4DF8-B08A-474F-A2B0-808067FC9E88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6C0998-147F-4E35-AB26-33732EA39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4DF8-B08A-474F-A2B0-808067FC9E88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6C0998-147F-4E35-AB26-33732EA39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34DF8-B08A-474F-A2B0-808067FC9E88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6C0998-147F-4E35-AB26-33732EA397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8534DF8-B08A-474F-A2B0-808067FC9E88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D6C0998-147F-4E35-AB26-33732EA397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534DF8-B08A-474F-A2B0-808067FC9E88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D6C0998-147F-4E35-AB26-33732EA39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National Trauma Data Standard: CDA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23 January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 - WGM Agenda 1: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CDA implementation guide</a:t>
            </a:r>
          </a:p>
          <a:p>
            <a:pPr lvl="1"/>
            <a:r>
              <a:rPr lang="en-US" dirty="0" smtClean="0"/>
              <a:t>Changes applied from ballot comments</a:t>
            </a:r>
          </a:p>
          <a:p>
            <a:pPr lvl="1"/>
            <a:r>
              <a:rPr lang="en-US" dirty="0" smtClean="0"/>
              <a:t>Ask for withdrawal of negatives</a:t>
            </a:r>
          </a:p>
          <a:p>
            <a:pPr lvl="1"/>
            <a:r>
              <a:rPr lang="en-US" dirty="0" smtClean="0"/>
              <a:t>Publish as DSTU</a:t>
            </a:r>
          </a:p>
          <a:p>
            <a:pPr lvl="1"/>
            <a:r>
              <a:rPr lang="en-US" dirty="0" smtClean="0"/>
              <a:t>Coding approach</a:t>
            </a:r>
          </a:p>
          <a:p>
            <a:pPr lvl="2"/>
            <a:r>
              <a:rPr lang="en-US" dirty="0" smtClean="0"/>
              <a:t>AAAM (under ACS OID)</a:t>
            </a:r>
          </a:p>
          <a:p>
            <a:pPr lvl="2"/>
            <a:r>
              <a:rPr lang="en-US" dirty="0" smtClean="0"/>
              <a:t>Answer codes</a:t>
            </a:r>
          </a:p>
          <a:p>
            <a:pPr lvl="3"/>
            <a:r>
              <a:rPr lang="en-US" dirty="0" smtClean="0"/>
              <a:t>Leave as LOINC, or temporarily as NTDS?</a:t>
            </a:r>
          </a:p>
          <a:p>
            <a:r>
              <a:rPr lang="en-US" dirty="0" smtClean="0"/>
              <a:t>Project period for </a:t>
            </a:r>
            <a:r>
              <a:rPr lang="en-US" dirty="0" smtClean="0"/>
              <a:t>DSTU: 1 year (ballot Jan 2015)</a:t>
            </a:r>
            <a:endParaRPr lang="en-US" dirty="0" smtClean="0"/>
          </a:p>
          <a:p>
            <a:r>
              <a:rPr lang="en-US" dirty="0" smtClean="0"/>
              <a:t>DSTU data scenarios</a:t>
            </a:r>
          </a:p>
          <a:p>
            <a:r>
              <a:rPr lang="en-US" dirty="0" smtClean="0"/>
              <a:t>DSTU criteria: one successful send &amp; import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Invent ACS question codes with same semantics</a:t>
            </a:r>
          </a:p>
          <a:p>
            <a:pPr lvl="1"/>
            <a:r>
              <a:rPr lang="en-US" dirty="0" smtClean="0"/>
              <a:t>IS_01: pre-dot; IS_02: severity; IS_03: region; IS_04: AIS version; IS_05: ISS</a:t>
            </a:r>
          </a:p>
          <a:p>
            <a:pPr lvl="2"/>
            <a:r>
              <a:rPr lang="en-US" dirty="0" smtClean="0"/>
              <a:t>Specified</a:t>
            </a:r>
          </a:p>
          <a:p>
            <a:pPr lvl="3"/>
            <a:r>
              <a:rPr lang="en-US" dirty="0" smtClean="0"/>
              <a:t>Code: “IS_01”; System: “</a:t>
            </a:r>
            <a:r>
              <a:rPr lang="en-US" dirty="0" err="1" smtClean="0"/>
              <a:t>aCS</a:t>
            </a:r>
            <a:r>
              <a:rPr lang="en-US" dirty="0" smtClean="0"/>
              <a:t>-NTDB”; OID: “2.16.840.1.113883.3.2898.12.1”; text: “injury code”</a:t>
            </a:r>
          </a:p>
          <a:p>
            <a:pPr lvl="4"/>
            <a:r>
              <a:rPr lang="en-US" dirty="0" smtClean="0"/>
              <a:t>Or “pre-dot code”?</a:t>
            </a:r>
          </a:p>
          <a:p>
            <a:pPr lvl="3"/>
            <a:r>
              <a:rPr lang="en-US" dirty="0" smtClean="0"/>
              <a:t>Value: from System: “AIS”; OID: “2.16.840.1.113883.3.2898.12.2”</a:t>
            </a:r>
          </a:p>
          <a:p>
            <a:pPr lvl="3"/>
            <a:r>
              <a:rPr lang="en-US" dirty="0" smtClean="0"/>
              <a:t>Annotation: licensed AIS users may use the pre-dot code, the NTDS OID for the AIS system, and some resolution of the text presentation; see AAAM.org for more information</a:t>
            </a:r>
          </a:p>
          <a:p>
            <a:pPr lvl="2"/>
            <a:r>
              <a:rPr lang="en-US" dirty="0" smtClean="0"/>
              <a:t>Not specified (instance example)</a:t>
            </a:r>
          </a:p>
          <a:p>
            <a:pPr lvl="3"/>
            <a:r>
              <a:rPr lang="en-US" dirty="0" smtClean="0"/>
              <a:t>Value: “711001”; System: “AIS”; OID: “2.16.840.1.113883.3.2898.12.2”; text: “Amputation [traumatic] partial or complete, at shoulder [unilateral]”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 - WGM Agenda 2: DSTU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DSTU period</a:t>
            </a:r>
          </a:p>
          <a:p>
            <a:pPr lvl="1"/>
            <a:r>
              <a:rPr lang="en-US" dirty="0" smtClean="0"/>
              <a:t>Rationale &amp; transition assumptions for implementers</a:t>
            </a:r>
          </a:p>
          <a:p>
            <a:pPr lvl="1"/>
            <a:r>
              <a:rPr lang="en-US" dirty="0" smtClean="0"/>
              <a:t>Training Friday, 1/24/14</a:t>
            </a:r>
          </a:p>
          <a:p>
            <a:pPr lvl="1"/>
            <a:r>
              <a:rPr lang="en-US" dirty="0" smtClean="0"/>
              <a:t>Criteria (including test data)</a:t>
            </a:r>
          </a:p>
          <a:p>
            <a:pPr lvl="1"/>
            <a:r>
              <a:rPr lang="en-US" dirty="0" smtClean="0"/>
              <a:t>Target date to finish</a:t>
            </a:r>
          </a:p>
          <a:p>
            <a:pPr lvl="1"/>
            <a:r>
              <a:rPr lang="en-US" dirty="0" smtClean="0"/>
              <a:t>Wiki</a:t>
            </a:r>
          </a:p>
          <a:p>
            <a:pPr lvl="1"/>
            <a:r>
              <a:rPr lang="en-US" dirty="0" smtClean="0"/>
              <a:t>Biweekly meetings</a:t>
            </a:r>
          </a:p>
          <a:p>
            <a:pPr lvl="2"/>
            <a:r>
              <a:rPr lang="en-US" dirty="0" smtClean="0"/>
              <a:t>Use </a:t>
            </a:r>
            <a:r>
              <a:rPr lang="en-US" dirty="0" err="1" smtClean="0"/>
              <a:t>Gforge</a:t>
            </a:r>
            <a:r>
              <a:rPr lang="en-US" dirty="0" smtClean="0"/>
              <a:t> to track change requests &amp; issues</a:t>
            </a:r>
          </a:p>
          <a:p>
            <a:pPr lvl="1"/>
            <a:r>
              <a:rPr lang="en-US" dirty="0" smtClean="0"/>
              <a:t>WGM meetings</a:t>
            </a:r>
          </a:p>
          <a:p>
            <a:pPr lvl="1"/>
            <a:r>
              <a:rPr lang="en-US" dirty="0" smtClean="0"/>
              <a:t>Process</a:t>
            </a:r>
          </a:p>
          <a:p>
            <a:pPr lvl="2"/>
            <a:r>
              <a:rPr lang="en-US" dirty="0" smtClean="0"/>
              <a:t>Slides in Training presentation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Trauma - WGM Agenda 3: DSTU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F4568FF-B3BB-411E-9B46-95AC0237404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Implementers implement the specification</a:t>
            </a:r>
          </a:p>
          <a:p>
            <a:pPr lvl="1"/>
            <a:r>
              <a:rPr lang="en-US" dirty="0" smtClean="0"/>
              <a:t>Modify application code to generate a document when needed</a:t>
            </a:r>
          </a:p>
          <a:p>
            <a:pPr lvl="1"/>
            <a:r>
              <a:rPr lang="en-US" dirty="0" smtClean="0"/>
              <a:t>Validate document against </a:t>
            </a:r>
            <a:r>
              <a:rPr lang="en-US" dirty="0" err="1" smtClean="0"/>
              <a:t>xsd</a:t>
            </a:r>
            <a:endParaRPr lang="en-US" dirty="0" smtClean="0"/>
          </a:p>
          <a:p>
            <a:pPr lvl="1"/>
            <a:r>
              <a:rPr lang="en-US" dirty="0" smtClean="0"/>
              <a:t>Send document to NTDS to confirm it can be validated &amp; imported correctly</a:t>
            </a:r>
          </a:p>
          <a:p>
            <a:r>
              <a:rPr lang="en-US" dirty="0" smtClean="0"/>
              <a:t>NTDS (DI) develops receipt capability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DSTU Process : Issue Resolution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F4568FF-B3BB-411E-9B46-95AC02374040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585235"/>
            <a:ext cx="5510213" cy="5272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DSTU Process: Issue Resolution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F4568FF-B3BB-411E-9B46-95AC0237404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You identify issue and create Bug (“New”)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 triage and put it on the agenda</a:t>
            </a:r>
          </a:p>
          <a:p>
            <a:pPr marL="880110" lvl="1" indent="-514350"/>
            <a:r>
              <a:rPr lang="en-US" dirty="0" smtClean="0"/>
              <a:t>Priority, grouping similar items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 discuss at biweekly project meeting</a:t>
            </a:r>
          </a:p>
          <a:p>
            <a:pPr marL="880110" lvl="1" indent="-514350"/>
            <a:r>
              <a:rPr lang="en-US" dirty="0" smtClean="0"/>
              <a:t>Resolve or reject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 modify the guide if necessary</a:t>
            </a:r>
          </a:p>
          <a:p>
            <a:pPr lvl="1"/>
            <a:r>
              <a:rPr lang="en-US" dirty="0" smtClean="0"/>
              <a:t>Changes also published on Wiki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DSTU Process: Publication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F4568FF-B3BB-411E-9B46-95AC02374040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453598"/>
            <a:ext cx="5257800" cy="535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DSTU Process: Publication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F4568FF-B3BB-411E-9B46-95AC0237404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Determine need for new version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Determine scope and date for new version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Generate document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Post to </a:t>
            </a:r>
            <a:r>
              <a:rPr lang="en-US" dirty="0" err="1" smtClean="0"/>
              <a:t>GForge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appropriate, forward </a:t>
            </a:r>
            <a:r>
              <a:rPr lang="en-US" dirty="0" smtClean="0"/>
              <a:t>to HL7 for publication on DSTU site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1171</TotalTime>
  <Words>408</Words>
  <Application>Microsoft Office PowerPoint</Application>
  <PresentationFormat>On-screen Show (4:3)</PresentationFormat>
  <Paragraphs>72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National Trauma Data Standard: CDA</vt:lpstr>
      <vt:lpstr>Trauma - WGM Agenda 1: Guide</vt:lpstr>
      <vt:lpstr>Example</vt:lpstr>
      <vt:lpstr>Trauma - WGM Agenda 2: DSTU</vt:lpstr>
      <vt:lpstr>Trauma - WGM Agenda 3: DSTU</vt:lpstr>
      <vt:lpstr>Our DSTU Process : Issue Resolution</vt:lpstr>
      <vt:lpstr>Our DSTU Process: Issue Resolution</vt:lpstr>
      <vt:lpstr>Our DSTU Process: Publication</vt:lpstr>
      <vt:lpstr>Our DSTU Process: Publication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jlyle</dc:creator>
  <cp:lastModifiedBy>jlyle</cp:lastModifiedBy>
  <cp:revision>9</cp:revision>
  <dcterms:created xsi:type="dcterms:W3CDTF">2014-01-03T02:35:33Z</dcterms:created>
  <dcterms:modified xsi:type="dcterms:W3CDTF">2014-01-24T02:03:21Z</dcterms:modified>
</cp:coreProperties>
</file>