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36" r:id="rId2"/>
    <p:sldId id="1042" r:id="rId3"/>
    <p:sldId id="983" r:id="rId4"/>
    <p:sldId id="984" r:id="rId5"/>
    <p:sldId id="1021" r:id="rId6"/>
    <p:sldId id="1043" r:id="rId7"/>
    <p:sldId id="1045" r:id="rId8"/>
    <p:sldId id="1046" r:id="rId9"/>
    <p:sldId id="1047" r:id="rId10"/>
    <p:sldId id="1037" r:id="rId11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Boudreau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292929"/>
    <a:srgbClr val="FFFFCC"/>
    <a:srgbClr val="7AC4F2"/>
    <a:srgbClr val="ACB6AB"/>
    <a:srgbClr val="CACEC2"/>
    <a:srgbClr val="5F5F5F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25" autoAdjust="0"/>
    <p:restoredTop sz="97404" autoAdjust="0"/>
  </p:normalViewPr>
  <p:slideViewPr>
    <p:cSldViewPr>
      <p:cViewPr varScale="1">
        <p:scale>
          <a:sx n="127" d="100"/>
          <a:sy n="127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56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849806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‹N°›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iki.hl7.org/index.php?title=Care_Plan_Initiative_project_201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488860" cy="1152525"/>
          </a:xfrm>
        </p:spPr>
        <p:txBody>
          <a:bodyPr/>
          <a:lstStyle/>
          <a:p>
            <a:r>
              <a:rPr lang="en-CA" sz="2800" dirty="0" smtClean="0"/>
              <a:t>Care Plan (CP) Team Meeting </a:t>
            </a:r>
            <a:br>
              <a:rPr lang="en-CA" sz="2800" dirty="0" smtClean="0"/>
            </a:br>
            <a:r>
              <a:rPr lang="en-CA" sz="2000" dirty="0" smtClean="0"/>
              <a:t>60 minutes</a:t>
            </a:r>
            <a:endParaRPr lang="en-CA" sz="2800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365130"/>
            <a:ext cx="7693025" cy="2016620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André Boudreau </a:t>
            </a:r>
            <a:r>
              <a:rPr lang="en-CA" sz="1050" dirty="0" smtClean="0"/>
              <a:t>(a.boudreau@boroan.ca)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Stephen Chu </a:t>
            </a:r>
            <a:r>
              <a:rPr lang="en-CA" sz="1100" dirty="0" smtClean="0"/>
              <a:t>(stephen.chu@nehta.gov.au)</a:t>
            </a:r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600" dirty="0" smtClean="0"/>
              <a:t>2011-12-21</a:t>
            </a:r>
            <a:endParaRPr lang="en-CA" sz="1600" dirty="0" smtClean="0"/>
          </a:p>
          <a:p>
            <a:pPr>
              <a:defRPr/>
            </a:pPr>
            <a:r>
              <a:rPr lang="en-CA" sz="1400" b="1" dirty="0" smtClean="0"/>
              <a:t>Care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53640" y="1364551"/>
            <a:ext cx="2544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 smtClean="0">
                <a:solidFill>
                  <a:schemeClr val="tx1"/>
                </a:solidFill>
              </a:rPr>
              <a:t>To </a:t>
            </a:r>
            <a:r>
              <a:rPr lang="fr-CA" sz="1200" dirty="0" err="1" smtClean="0">
                <a:solidFill>
                  <a:schemeClr val="tx1"/>
                </a:solidFill>
              </a:rPr>
              <a:t>join</a:t>
            </a:r>
            <a:r>
              <a:rPr lang="fr-CA" sz="1200" dirty="0" smtClean="0">
                <a:solidFill>
                  <a:schemeClr val="tx1"/>
                </a:solidFill>
              </a:rPr>
              <a:t> the meeting:</a:t>
            </a:r>
          </a:p>
          <a:p>
            <a:endParaRPr lang="fr-CA" sz="1200" dirty="0" smtClean="0">
              <a:solidFill>
                <a:schemeClr val="tx1"/>
              </a:solidFill>
            </a:endParaRPr>
          </a:p>
          <a:p>
            <a:r>
              <a:rPr lang="fr-CA" sz="1200" dirty="0" smtClean="0">
                <a:solidFill>
                  <a:schemeClr val="tx1"/>
                </a:solidFill>
              </a:rPr>
              <a:t>Phone </a:t>
            </a:r>
            <a:r>
              <a:rPr lang="fr-CA" sz="1200" dirty="0" err="1" smtClean="0">
                <a:solidFill>
                  <a:schemeClr val="tx1"/>
                </a:solidFill>
              </a:rPr>
              <a:t>Number</a:t>
            </a:r>
            <a:r>
              <a:rPr lang="fr-CA" sz="1200" dirty="0" smtClean="0">
                <a:solidFill>
                  <a:schemeClr val="tx1"/>
                </a:solidFill>
              </a:rPr>
              <a:t>: +1 770-657-9270</a:t>
            </a:r>
            <a:br>
              <a:rPr lang="fr-CA" sz="1200" dirty="0" smtClean="0">
                <a:solidFill>
                  <a:schemeClr val="tx1"/>
                </a:solidFill>
              </a:rPr>
            </a:br>
            <a:r>
              <a:rPr lang="fr-CA" sz="1200" dirty="0" smtClean="0">
                <a:solidFill>
                  <a:schemeClr val="tx1"/>
                </a:solidFill>
              </a:rPr>
              <a:t>Participant </a:t>
            </a:r>
            <a:r>
              <a:rPr lang="fr-CA" sz="1200" dirty="0" err="1" smtClean="0">
                <a:solidFill>
                  <a:schemeClr val="tx1"/>
                </a:solidFill>
              </a:rPr>
              <a:t>Passcode</a:t>
            </a:r>
            <a:r>
              <a:rPr lang="fr-CA" sz="1200" dirty="0" smtClean="0">
                <a:solidFill>
                  <a:schemeClr val="tx1"/>
                </a:solidFill>
              </a:rPr>
              <a:t>: 943377 </a:t>
            </a:r>
          </a:p>
          <a:p>
            <a:r>
              <a:rPr lang="fr-CA" sz="1200" dirty="0" err="1" smtClean="0">
                <a:solidFill>
                  <a:schemeClr val="tx1"/>
                </a:solidFill>
              </a:rPr>
              <a:t>See</a:t>
            </a:r>
            <a:r>
              <a:rPr lang="fr-CA" sz="1200" dirty="0" smtClean="0">
                <a:solidFill>
                  <a:schemeClr val="tx1"/>
                </a:solidFill>
              </a:rPr>
              <a:t> wiki for </a:t>
            </a:r>
            <a:r>
              <a:rPr lang="fr-CA" sz="1200" dirty="0" err="1" smtClean="0">
                <a:solidFill>
                  <a:schemeClr val="tx1"/>
                </a:solidFill>
              </a:rPr>
              <a:t>W</a:t>
            </a:r>
            <a:r>
              <a:rPr lang="fr-CA" sz="1200" dirty="0" err="1" smtClean="0">
                <a:solidFill>
                  <a:schemeClr val="tx1"/>
                </a:solidFill>
              </a:rPr>
              <a:t>ebEx</a:t>
            </a:r>
            <a:r>
              <a:rPr lang="fr-CA" sz="1200" dirty="0" smtClean="0">
                <a:solidFill>
                  <a:schemeClr val="tx1"/>
                </a:solidFill>
              </a:rPr>
              <a:t> </a:t>
            </a:r>
            <a:r>
              <a:rPr lang="fr-CA" sz="1200" dirty="0" err="1" smtClean="0">
                <a:solidFill>
                  <a:schemeClr val="tx1"/>
                </a:solidFill>
              </a:rPr>
              <a:t>link</a:t>
            </a:r>
            <a:endParaRPr lang="fr-CA" sz="1200" dirty="0" smtClean="0">
              <a:solidFill>
                <a:schemeClr val="tx1"/>
              </a:solidFill>
            </a:endParaRPr>
          </a:p>
          <a:p>
            <a:endParaRPr lang="en-CA" sz="1200" b="0" i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</a:t>
            </a:r>
            <a:r>
              <a:rPr lang="en-CA" dirty="0" smtClean="0"/>
              <a:t>Future meetings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January 4</a:t>
            </a:r>
            <a:r>
              <a:rPr lang="en-US" sz="1800" baseline="30000" dirty="0" smtClean="0"/>
              <a:t>th </a:t>
            </a:r>
            <a:r>
              <a:rPr lang="en-US" sz="1800" dirty="0" smtClean="0"/>
              <a:t>(André </a:t>
            </a:r>
            <a:r>
              <a:rPr lang="en-US" sz="1800" dirty="0" smtClean="0"/>
              <a:t>to lead)</a:t>
            </a:r>
          </a:p>
          <a:p>
            <a:pPr lvl="1"/>
            <a:r>
              <a:rPr lang="en-US" sz="1400" dirty="0" smtClean="0"/>
              <a:t>Review Perinatology appendices with tables of expected artifacts if time and if Laura is available. </a:t>
            </a:r>
          </a:p>
          <a:p>
            <a:pPr lvl="1"/>
            <a:r>
              <a:rPr lang="en-US" sz="1400" dirty="0" smtClean="0"/>
              <a:t>Review Chronic Conditions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draft (before external review)</a:t>
            </a:r>
          </a:p>
          <a:p>
            <a:pPr lvl="1"/>
            <a:r>
              <a:rPr lang="en-US" sz="1400" dirty="0" smtClean="0"/>
              <a:t>Review </a:t>
            </a:r>
            <a:r>
              <a:rPr lang="en-US" sz="1400" dirty="0" smtClean="0"/>
              <a:t>Pediatric, immunization and Allergy/Intolerance</a:t>
            </a:r>
            <a:endParaRPr lang="fr-CA" sz="1400" dirty="0" smtClean="0"/>
          </a:p>
          <a:p>
            <a:pPr lvl="1"/>
            <a:r>
              <a:rPr lang="en-US" sz="1400" dirty="0" smtClean="0"/>
              <a:t>Review forward plan to complete the DAM (André to propose)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WGM- </a:t>
            </a:r>
            <a:r>
              <a:rPr lang="en-AU" sz="1800" dirty="0" smtClean="0"/>
              <a:t>Thursday 19 January </a:t>
            </a:r>
            <a:r>
              <a:rPr lang="en-AU" sz="1800" dirty="0" smtClean="0"/>
              <a:t>Q1- 9am-10h30 CT (10:00am </a:t>
            </a:r>
            <a:r>
              <a:rPr lang="en-AU" sz="1800" dirty="0" smtClean="0"/>
              <a:t>to </a:t>
            </a:r>
            <a:r>
              <a:rPr lang="en-AU" sz="1800" dirty="0" smtClean="0"/>
              <a:t>11:30am ET) (Stephen to lead)</a:t>
            </a:r>
            <a:endParaRPr lang="fr-CA" sz="1800" dirty="0" smtClean="0"/>
          </a:p>
          <a:p>
            <a:pPr lvl="1"/>
            <a:r>
              <a:rPr lang="en-US" sz="1400" dirty="0" smtClean="0"/>
              <a:t>Status review</a:t>
            </a:r>
          </a:p>
          <a:p>
            <a:pPr lvl="1"/>
            <a:r>
              <a:rPr lang="en-US" sz="1400" dirty="0" smtClean="0"/>
              <a:t>Feedback on the Home Care SB (André)</a:t>
            </a:r>
          </a:p>
          <a:p>
            <a:pPr lvl="1"/>
            <a:r>
              <a:rPr lang="en-US" sz="1400" dirty="0" smtClean="0"/>
              <a:t>?? Review Stay Healthy SB- first draft (TBC- Carolyn)</a:t>
            </a:r>
          </a:p>
          <a:p>
            <a:pPr lvl="1"/>
            <a:r>
              <a:rPr lang="en-US" sz="1400" dirty="0" smtClean="0"/>
              <a:t>?? Review Acute condition SB- first draft (TBC-?)</a:t>
            </a:r>
          </a:p>
          <a:p>
            <a:pPr lvl="1"/>
            <a:r>
              <a:rPr lang="en-US" sz="1400" smtClean="0"/>
              <a:t>Review forward </a:t>
            </a:r>
            <a:r>
              <a:rPr lang="en-US" sz="1400" dirty="0" smtClean="0"/>
              <a:t>plan to complete the DAM (André)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Review </a:t>
            </a:r>
            <a:r>
              <a:rPr lang="en-US" sz="1800" dirty="0" smtClean="0"/>
              <a:t>any further comments collected on Home Care SB</a:t>
            </a:r>
          </a:p>
          <a:p>
            <a:r>
              <a:rPr lang="en-US" sz="1800" dirty="0" smtClean="0"/>
              <a:t>Review any updates or questions from Pediatric Allergy SB if needed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Dec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Review and provide feedback for </a:t>
            </a:r>
            <a:r>
              <a:rPr lang="en-US" sz="2000" dirty="0" smtClean="0">
                <a:solidFill>
                  <a:schemeClr val="tx1"/>
                </a:solidFill>
              </a:rPr>
              <a:t>Chronic Conditions Care Plan Storyboard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Updates </a:t>
            </a:r>
            <a:r>
              <a:rPr lang="en-US" sz="1600" dirty="0" smtClean="0"/>
              <a:t>– appendices with tables of expected artifacts has been added</a:t>
            </a:r>
          </a:p>
          <a:p>
            <a:r>
              <a:rPr lang="en-US" sz="2000" dirty="0" smtClean="0"/>
              <a:t>Review status of all SBs</a:t>
            </a:r>
          </a:p>
          <a:p>
            <a:r>
              <a:rPr lang="en-US" sz="2000" dirty="0" smtClean="0"/>
              <a:t>Plan for WGM Meeting and other meetings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Move to future meetings</a:t>
            </a:r>
          </a:p>
          <a:p>
            <a:pPr lvl="1"/>
            <a:r>
              <a:rPr lang="en-US" sz="1600" dirty="0" smtClean="0"/>
              <a:t>Review </a:t>
            </a:r>
            <a:r>
              <a:rPr lang="en-US" sz="1600" dirty="0" smtClean="0"/>
              <a:t>any updates or questions from Pediatric Allergy SB if needed</a:t>
            </a:r>
          </a:p>
          <a:p>
            <a:pPr lvl="1"/>
            <a:r>
              <a:rPr lang="en-US" sz="1600" dirty="0" smtClean="0"/>
              <a:t>Review Perinatology appendices with tables of expected artifacts if time and if Laura is available. </a:t>
            </a:r>
          </a:p>
          <a:p>
            <a:pPr lvl="1"/>
            <a:r>
              <a:rPr lang="en-US" sz="1600" dirty="0" smtClean="0"/>
              <a:t>Review any further comments collected on Home Care SB</a:t>
            </a: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47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</a:t>
            </a:r>
            <a:r>
              <a:rPr lang="en-CA" sz="2400" dirty="0" smtClean="0"/>
              <a:t>2011-12-21 </a:t>
            </a:r>
            <a:r>
              <a:rPr lang="en-CA" sz="2400" dirty="0" smtClean="0"/>
              <a:t>p1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75128"/>
              </p:ext>
            </p:extLst>
          </p:nvPr>
        </p:nvGraphicFramePr>
        <p:xfrm>
          <a:off x="250825" y="836613"/>
          <a:ext cx="8713785" cy="566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32060"/>
                <a:gridCol w="4176580"/>
              </a:tblGrid>
              <a:tr h="216223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95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André Boudreau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a.boudreau@boroan.ca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B.Sc.(Physics), MBA. Owner Boroan Inc.  Management </a:t>
                      </a:r>
                      <a:r>
                        <a:rPr lang="en-CA" sz="600" dirty="0" err="1" smtClean="0">
                          <a:solidFill>
                            <a:schemeClr val="tx1"/>
                          </a:solidFill>
                        </a:rPr>
                        <a:t>Consultin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Chair,  Individual Care pan Canadian Standards Collaborative Working Group (SCWG).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 manager. HL7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EHR WG.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?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/>
                        <a:t>Yes</a:t>
                      </a:r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MacIsaac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peter.macisaac@hp.com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 Enterprise Services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 Australia;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General Practice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Adel Ghlamallah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aghlamallah@infoway-inforoute.ca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Canada Health Infoway.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SME at Infoway (shared health record);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past architect on EMR projects</a:t>
                      </a:r>
                      <a:endParaRPr lang="en-CA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William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wgoossen@results4care.nl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PhD; -chair HL7 Patient Care WG at HL7; Detailed Clinical Models ISO TC 215 WG1 and HL7 ; nursing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practicioner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Anneke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Consultant; Co-Chair Technical Committee EHR at HL7 Netherlands;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at IMIA NI;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of the Patient Care Working Group at HL7 International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Townsend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ian.townend@nhs.net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NHS Connecting for Health.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Interoperability Developer, Data Standards and Products; HL7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Care Co-Chair 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 Kennedy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Rosemary.kennedy@jefferson.edu</a:t>
                      </a:r>
                      <a:endParaRPr lang="fr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Thomas Jefferson University School of Nursing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Professor; HL7 EHR WG; HL7 Patient care WG; terminology engine for Plan of care;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 Lyle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jaylyle@gmail.com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JP Systems.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Business Consultant &amp; Sr. Project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Margaret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Dittloff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mkd@cbord.com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CBORD Group, Inc..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Dietitian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Product Manager, Nutrition Service Suite;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 DAM project for diet/nutrition orders; American Dietetic Association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Audrey Dickerson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adickerson@himss.org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HIMSS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MS; Standards Initiatives at HIMSS; ISO/TC 215 Health Informatics, Secretary; US TAG for ISO/TC 215 Health Informatics, Administrator; Co-Chair of Nursing Sub-committee to IHE-Patient Care Coordination Domain.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McNicoll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Ian.McNicoll@oceaninformatics.com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Ocean Informatics 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OpenEHR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Slovakia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EMR; Sweden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distributed care approach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Probst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Daniel.Probst@imail.org</a:t>
                      </a:r>
                      <a:endParaRPr lang="fr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Raup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graup@datuit.com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CTO,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Datuit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LLC (software industry).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22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Elayne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Ayres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EAyres@cc.nih.gov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NIH National Institutes of Health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MS, RD; Deputy Chief, Laboratory for Informatics Development, NIH Clinical Center ; Project manager for BTRIS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Translational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System), 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Repository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Gaby Jewell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gjewell@cerner.com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Cerner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z="2400" dirty="0" smtClean="0"/>
              <a:t>Participants- </a:t>
            </a:r>
            <a:r>
              <a:rPr lang="en-CA" sz="2400" dirty="0" err="1" smtClean="0"/>
              <a:t>Meetg</a:t>
            </a:r>
            <a:r>
              <a:rPr lang="en-CA" sz="2400" dirty="0" smtClean="0"/>
              <a:t> of 2011-12-07 p2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9649716"/>
              </p:ext>
            </p:extLst>
          </p:nvPr>
        </p:nvGraphicFramePr>
        <p:xfrm>
          <a:off x="323410" y="836641"/>
          <a:ext cx="8569765" cy="586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10"/>
                <a:gridCol w="2088290"/>
                <a:gridCol w="504070"/>
                <a:gridCol w="504070"/>
                <a:gridCol w="3961125"/>
              </a:tblGrid>
              <a:tr h="230133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5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Rowed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drowed@bigpond.net.au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MD. Family GP.; Was chair, 2005, Electronic Communications Working Group of the AU General Practice Computing Group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Charlie Bishop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charlie.bishop@isofthealth.com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 Suarez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walter.g.suarez@kp.org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Hendler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Peter.Hendler@kp.org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 Simkus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ray@wmt.ca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Systems Consultant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3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 Enterprise Data Architect at VA.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7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Esler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brett.esler@pencs.com.au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 Computer Sys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528">
                <a:tc>
                  <a:txBody>
                    <a:bodyPr/>
                    <a:lstStyle/>
                    <a:p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 Hoang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catherine.hoang2@va.gov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</a:t>
                      </a:r>
                      <a:r>
                        <a:rPr lang="en-CA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Leslie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hugh.leslie@oceaninformatics.com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General Practitioner ; Chief Medical Officer, Ocean Informatics </a:t>
                      </a:r>
                      <a:endParaRPr lang="en-CA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Seam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Heard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sam.heard@oceaninformatics.com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7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Thomson Kuhn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TKUHN@acponline.org</a:t>
                      </a: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Sr. Systems Architect at American College of Physicians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Silzle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Carolyn.silzle@choa.org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Dietetic Association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358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Denise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800" dirty="0" smtClean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 Leftwich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Russell.Leftwich@tn.gov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A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Allergist, internal medicine;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Chief Medical Informatics Officer, Office of eHealth Initiatives, State of Tennessee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55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Jane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Brokel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PhD, RN, NANDA International; University of Iowa, Iowa City, IA &amp; Trinity Health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33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Corinne Gower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Corrine@paradise.net.nz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Business Analyst at NZHIS;</a:t>
                      </a:r>
                      <a:r>
                        <a:rPr lang="en-CA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Advisor at Ministry of Health New Zealand 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Yu-Ting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Yeh</a:t>
                      </a:r>
                      <a:endParaRPr lang="fr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yutingyeh@mail2000.com.tw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Taiwan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62">
                <a:tc>
                  <a:txBody>
                    <a:bodyPr/>
                    <a:lstStyle/>
                    <a:p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Conditions Care Plan </a:t>
            </a:r>
            <a:r>
              <a:rPr lang="en-US" dirty="0" smtClean="0"/>
              <a:t>Storyboard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Conditions Care Plan SB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See updated Word document in TC mode</a:t>
            </a:r>
          </a:p>
          <a:p>
            <a:pPr lvl="1"/>
            <a:r>
              <a:rPr lang="en-CA" dirty="0" smtClean="0"/>
              <a:t>Chronic-Conditions_Care-Plan-Storyboard_V0-3_2011-11-30-Reviesed 20111221b.docx</a:t>
            </a:r>
          </a:p>
          <a:p>
            <a:r>
              <a:rPr lang="en-CA" dirty="0" smtClean="0"/>
              <a:t>Discussion Notes</a:t>
            </a:r>
          </a:p>
          <a:p>
            <a:pPr lvl="1"/>
            <a:r>
              <a:rPr lang="en-CA" dirty="0" smtClean="0"/>
              <a:t>Appendix A (glossary) can be the same for all SBs</a:t>
            </a:r>
          </a:p>
          <a:p>
            <a:pPr lvl="1"/>
            <a:r>
              <a:rPr lang="en-CA" dirty="0" smtClean="0"/>
              <a:t>Appendix B is specific to each SB. It describes briefly the information generated and exchanged throughout the story.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Status and Plan for all Storyboards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Status of SBs</a:t>
            </a:r>
            <a:endParaRPr lang="en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79390" y="1397000"/>
          <a:ext cx="871321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2448340"/>
                <a:gridCol w="1800250"/>
                <a:gridCol w="1656230"/>
                <a:gridCol w="1368190"/>
              </a:tblGrid>
              <a:tr h="44778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ysClr val="windowText" lastClr="000000"/>
                          </a:solidFill>
                        </a:rPr>
                        <a:t>Owner</a:t>
                      </a:r>
                      <a:endParaRPr lang="en-C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ysClr val="windowText" lastClr="000000"/>
                          </a:solidFill>
                        </a:rPr>
                        <a:t>SB Name</a:t>
                      </a:r>
                      <a:endParaRPr lang="en-C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ysClr val="windowText" lastClr="000000"/>
                          </a:solidFill>
                        </a:rPr>
                        <a:t>Status</a:t>
                      </a:r>
                      <a:endParaRPr lang="en-C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ysClr val="windowText" lastClr="000000"/>
                          </a:solidFill>
                        </a:rPr>
                        <a:t>Date for Complete Draft</a:t>
                      </a:r>
                      <a:endParaRPr lang="en-C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ysClr val="windowText" lastClr="000000"/>
                          </a:solidFill>
                        </a:rPr>
                        <a:t>PCCP Final review</a:t>
                      </a:r>
                      <a:endParaRPr lang="en-C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Kevin Coonan? </a:t>
                      </a:r>
                      <a:r>
                        <a:rPr lang="en-CA" sz="1000" dirty="0" smtClean="0">
                          <a:solidFill>
                            <a:srgbClr val="FF0000"/>
                          </a:solidFill>
                        </a:rPr>
                        <a:t>(André to ask him)</a:t>
                      </a:r>
                      <a:endParaRPr lang="en-CA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/>
                        <a:t>Acute Condition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Not started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452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André Boudreau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Home Care 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Under external review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Done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Feb 15th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452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Stephen Chu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Chronic Conditions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Reviewed.</a:t>
                      </a:r>
                    </a:p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Third draft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Jan. 4th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Feb 28th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452"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Pediatric, immunization and Allergy/Intolerance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Reviewed.</a:t>
                      </a:r>
                    </a:p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Second draft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Jan 4</a:t>
                      </a:r>
                      <a:r>
                        <a:rPr lang="en-CA" sz="1400" baseline="30000" dirty="0" smtClean="0">
                          <a:solidFill>
                            <a:sysClr val="windowText" lastClr="000000"/>
                          </a:solidFill>
                        </a:rPr>
                        <a:t>th</a:t>
                      </a:r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 (with immunization included)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Feb 28th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Perinatology </a:t>
                      </a:r>
                      <a:endParaRPr lang="fr-CA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Reviewed.</a:t>
                      </a:r>
                    </a:p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Second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???</a:t>
                      </a:r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452">
                <a:tc>
                  <a:txBody>
                    <a:bodyPr/>
                    <a:lstStyle/>
                    <a:p>
                      <a:r>
                        <a:rPr lang="en-CA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Carolyn Silzle</a:t>
                      </a:r>
                      <a:endParaRPr lang="en-CA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Stay healthy/ health promotion</a:t>
                      </a:r>
                      <a:endParaRPr lang="en-CA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ysClr val="windowText" lastClr="000000"/>
                          </a:solidFill>
                        </a:rPr>
                        <a:t>Not started</a:t>
                      </a:r>
                    </a:p>
                    <a:p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Meetings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39362</TotalTime>
  <Words>1147</Words>
  <Application>Microsoft Office PowerPoint</Application>
  <PresentationFormat>Affichage à l'écran (4:3)</PresentationFormat>
  <Paragraphs>239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CHI_10 04 07</vt:lpstr>
      <vt:lpstr>Care Plan (CP) Team Meeting  60 minutes</vt:lpstr>
      <vt:lpstr>Agenda for Dec 21</vt:lpstr>
      <vt:lpstr>Participants- Meetg of 2011-12-21 p1</vt:lpstr>
      <vt:lpstr>Participants- Meetg of 2011-12-07 p2</vt:lpstr>
      <vt:lpstr>Chronic Conditions Care Plan Storyboard</vt:lpstr>
      <vt:lpstr>Chronic Conditions Care Plan SB</vt:lpstr>
      <vt:lpstr>Status and Plan for all Storyboards</vt:lpstr>
      <vt:lpstr>Status of SBs</vt:lpstr>
      <vt:lpstr>Future Meetings</vt:lpstr>
      <vt:lpstr>Agenda for Future meetings</vt:lpstr>
    </vt:vector>
  </TitlesOfParts>
  <Company>Canada Health Infoway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André Boudreau</cp:lastModifiedBy>
  <cp:revision>1363</cp:revision>
  <dcterms:created xsi:type="dcterms:W3CDTF">2007-10-04T22:02:14Z</dcterms:created>
  <dcterms:modified xsi:type="dcterms:W3CDTF">2011-12-31T13:53:11Z</dcterms:modified>
</cp:coreProperties>
</file>