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36" r:id="rId2"/>
    <p:sldId id="1037" r:id="rId3"/>
    <p:sldId id="983" r:id="rId4"/>
    <p:sldId id="984" r:id="rId5"/>
    <p:sldId id="1021" r:id="rId6"/>
    <p:sldId id="1018" r:id="rId7"/>
    <p:sldId id="1038" r:id="rId8"/>
    <p:sldId id="1039" r:id="rId9"/>
    <p:sldId id="1042" r:id="rId10"/>
    <p:sldId id="1041" r:id="rId11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é Boudreau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292929"/>
    <a:srgbClr val="FFFFCC"/>
    <a:srgbClr val="7AC4F2"/>
    <a:srgbClr val="ACB6AB"/>
    <a:srgbClr val="CACEC2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25" autoAdjust="0"/>
    <p:restoredTop sz="97404" autoAdjust="0"/>
  </p:normalViewPr>
  <p:slideViewPr>
    <p:cSldViewPr>
      <p:cViewPr varScale="1">
        <p:scale>
          <a:sx n="97" d="100"/>
          <a:sy n="97" d="100"/>
        </p:scale>
        <p:origin x="-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98" y="-96"/>
      </p:cViewPr>
      <p:guideLst>
        <p:guide orient="horz" pos="2928"/>
        <p:guide pos="2208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7A367E-F720-4A41-8100-18BDE4B2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0F3AC-CB73-47FA-8395-D313DBEF82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9806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40F3AC-CB73-47FA-8395-D313DBEF8281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  <a:cs typeface="+mn-cs"/>
              </a:rPr>
              <a:t>Page </a:t>
            </a:r>
            <a:fld id="{E1E8B5EE-8532-45E6-92F0-DF9886218918}" type="slidenum">
              <a:rPr lang="en-US" sz="1200" b="0">
                <a:solidFill>
                  <a:srgbClr val="292929"/>
                </a:solidFill>
                <a:cs typeface="+mn-cs"/>
              </a:rPr>
              <a:pPr algn="r">
                <a:defRPr/>
              </a:pPr>
              <a:t>‹#›</a:t>
            </a:fld>
            <a:endParaRPr lang="en-CA" sz="1200">
              <a:solidFill>
                <a:srgbClr val="29292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hl7.org/index.php?title=Care_Plan_Initiative_project_2011" TargetMode="Externa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488860" cy="1152525"/>
          </a:xfrm>
        </p:spPr>
        <p:txBody>
          <a:bodyPr/>
          <a:lstStyle/>
          <a:p>
            <a:r>
              <a:rPr lang="en-CA" sz="2800" dirty="0" smtClean="0"/>
              <a:t>Care Plan (CP) Team Meeting </a:t>
            </a:r>
            <a:br>
              <a:rPr lang="en-CA" sz="2800" dirty="0" smtClean="0"/>
            </a:br>
            <a:r>
              <a:rPr lang="en-CA" sz="2000" dirty="0" smtClean="0"/>
              <a:t>60 minutes</a:t>
            </a:r>
            <a:endParaRPr lang="en-CA" sz="2800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365130"/>
            <a:ext cx="7693025" cy="2016620"/>
          </a:xfrm>
        </p:spPr>
        <p:txBody>
          <a:bodyPr/>
          <a:lstStyle/>
          <a:p>
            <a:pPr>
              <a:defRPr/>
            </a:pPr>
            <a:r>
              <a:rPr lang="en-CA" sz="1600" dirty="0" smtClean="0"/>
              <a:t>André Boudreau </a:t>
            </a:r>
            <a:r>
              <a:rPr lang="en-CA" sz="1050" dirty="0" smtClean="0"/>
              <a:t>(a.boudreau@boroan.ca)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Laura Heermann Langford </a:t>
            </a:r>
            <a:r>
              <a:rPr lang="en-CA" sz="1050" dirty="0" smtClean="0"/>
              <a:t>(Laura.Heermann@imail.org)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Stephen Chu </a:t>
            </a:r>
            <a:r>
              <a:rPr lang="en-CA" sz="1100" dirty="0" smtClean="0"/>
              <a:t>(stephen.chu@nehta.gov.au)</a:t>
            </a:r>
          </a:p>
          <a:p>
            <a:pPr>
              <a:defRPr/>
            </a:pPr>
            <a:endParaRPr lang="en-CA" sz="1100" dirty="0" smtClean="0"/>
          </a:p>
          <a:p>
            <a:pPr>
              <a:defRPr/>
            </a:pPr>
            <a:r>
              <a:rPr lang="en-CA" sz="1600" dirty="0" smtClean="0"/>
              <a:t>2011-11</a:t>
            </a:r>
            <a:r>
              <a:rPr lang="en-CA" sz="1600" dirty="0" smtClean="0"/>
              <a:t>-</a:t>
            </a:r>
            <a:r>
              <a:rPr lang="en-CA" sz="1600" dirty="0" smtClean="0"/>
              <a:t>23</a:t>
            </a:r>
            <a:endParaRPr lang="en-CA" sz="1600" dirty="0" smtClean="0"/>
          </a:p>
          <a:p>
            <a:pPr>
              <a:defRPr/>
            </a:pPr>
            <a:r>
              <a:rPr lang="en-CA" sz="1400" b="1" dirty="0" smtClean="0"/>
              <a:t>Care Plan wiki:</a:t>
            </a:r>
            <a:r>
              <a:rPr lang="en-CA" sz="1400" dirty="0" smtClean="0"/>
              <a:t> </a:t>
            </a:r>
            <a:r>
              <a:rPr lang="en-CA" sz="1100" dirty="0" smtClean="0">
                <a:hlinkClick r:id="rId2"/>
              </a:rPr>
              <a:t>http://wiki.hl7.org/index.php?title=Care_Plan_Initiative_project_2011</a:t>
            </a:r>
            <a:endParaRPr lang="en-CA" sz="1100" dirty="0" smtClean="0"/>
          </a:p>
        </p:txBody>
      </p:sp>
      <p:sp>
        <p:nvSpPr>
          <p:cNvPr id="18435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smtClean="0"/>
              <a:t>HL7 Patient Care Work Group</a:t>
            </a:r>
          </a:p>
        </p:txBody>
      </p:sp>
      <p:pic>
        <p:nvPicPr>
          <p:cNvPr id="18436" name="Image 4" descr="HL7_International_Logo_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53640" y="1364551"/>
            <a:ext cx="26809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 smtClean="0">
                <a:solidFill>
                  <a:schemeClr val="tx1"/>
                </a:solidFill>
              </a:rPr>
              <a:t>To </a:t>
            </a:r>
            <a:r>
              <a:rPr lang="fr-CA" sz="1200" dirty="0" err="1" smtClean="0">
                <a:solidFill>
                  <a:schemeClr val="tx1"/>
                </a:solidFill>
              </a:rPr>
              <a:t>join</a:t>
            </a:r>
            <a:r>
              <a:rPr lang="fr-CA" sz="1200" dirty="0" smtClean="0">
                <a:solidFill>
                  <a:schemeClr val="tx1"/>
                </a:solidFill>
              </a:rPr>
              <a:t> the meeting:</a:t>
            </a:r>
          </a:p>
          <a:p>
            <a:endParaRPr lang="fr-CA" sz="1200" dirty="0" smtClean="0">
              <a:solidFill>
                <a:schemeClr val="tx1"/>
              </a:solidFill>
            </a:endParaRPr>
          </a:p>
          <a:p>
            <a:r>
              <a:rPr lang="fr-CA" sz="1200" dirty="0" smtClean="0">
                <a:solidFill>
                  <a:schemeClr val="tx1"/>
                </a:solidFill>
              </a:rPr>
              <a:t>Phone </a:t>
            </a:r>
            <a:r>
              <a:rPr lang="fr-CA" sz="1200" dirty="0" err="1" smtClean="0">
                <a:solidFill>
                  <a:schemeClr val="tx1"/>
                </a:solidFill>
              </a:rPr>
              <a:t>Number</a:t>
            </a:r>
            <a:r>
              <a:rPr lang="fr-CA" sz="1200" dirty="0" smtClean="0">
                <a:solidFill>
                  <a:schemeClr val="tx1"/>
                </a:solidFill>
              </a:rPr>
              <a:t>: +1 770-657-9270</a:t>
            </a:r>
            <a:br>
              <a:rPr lang="fr-CA" sz="1200" dirty="0" smtClean="0">
                <a:solidFill>
                  <a:schemeClr val="tx1"/>
                </a:solidFill>
              </a:rPr>
            </a:br>
            <a:r>
              <a:rPr lang="fr-CA" sz="1200" dirty="0" smtClean="0">
                <a:solidFill>
                  <a:schemeClr val="tx1"/>
                </a:solidFill>
              </a:rPr>
              <a:t>Participant </a:t>
            </a:r>
            <a:r>
              <a:rPr lang="fr-CA" sz="1200" dirty="0" err="1" smtClean="0">
                <a:solidFill>
                  <a:schemeClr val="tx1"/>
                </a:solidFill>
              </a:rPr>
              <a:t>Passcode</a:t>
            </a:r>
            <a:r>
              <a:rPr lang="fr-CA" sz="1200" dirty="0" smtClean="0">
                <a:solidFill>
                  <a:schemeClr val="tx1"/>
                </a:solidFill>
              </a:rPr>
              <a:t>: 943377 </a:t>
            </a:r>
          </a:p>
          <a:p>
            <a:r>
              <a:rPr lang="fr-CA" sz="1200" dirty="0" err="1" smtClean="0">
                <a:solidFill>
                  <a:schemeClr val="tx1"/>
                </a:solidFill>
              </a:rPr>
              <a:t>WebEx</a:t>
            </a:r>
            <a:r>
              <a:rPr lang="fr-CA" sz="1200" dirty="0" smtClean="0">
                <a:solidFill>
                  <a:schemeClr val="tx1"/>
                </a:solidFill>
              </a:rPr>
              <a:t> </a:t>
            </a:r>
            <a:r>
              <a:rPr lang="fr-CA" sz="1200" dirty="0" err="1" smtClean="0">
                <a:solidFill>
                  <a:schemeClr val="tx1"/>
                </a:solidFill>
              </a:rPr>
              <a:t>link</a:t>
            </a:r>
            <a:r>
              <a:rPr lang="fr-CA" sz="1200" dirty="0" smtClean="0">
                <a:solidFill>
                  <a:schemeClr val="tx1"/>
                </a:solidFill>
              </a:rPr>
              <a:t> for Sept to </a:t>
            </a:r>
            <a:r>
              <a:rPr lang="fr-CA" sz="1200" dirty="0" err="1" smtClean="0">
                <a:solidFill>
                  <a:schemeClr val="tx1"/>
                </a:solidFill>
              </a:rPr>
              <a:t>december</a:t>
            </a:r>
            <a:r>
              <a:rPr lang="fr-CA" sz="1200" dirty="0" smtClean="0">
                <a:solidFill>
                  <a:schemeClr val="tx1"/>
                </a:solidFill>
              </a:rPr>
              <a:t>: </a:t>
            </a:r>
            <a:endParaRPr lang="fr-CA" dirty="0" smtClean="0"/>
          </a:p>
          <a:p>
            <a:endParaRPr lang="fr-CA" sz="1200" dirty="0" smtClean="0">
              <a:solidFill>
                <a:schemeClr val="tx1"/>
              </a:solidFill>
            </a:endParaRPr>
          </a:p>
          <a:p>
            <a:endParaRPr lang="en-CA" sz="1200" b="0" i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Agenda Items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Final review of Perinatology SB (Laura)</a:t>
            </a:r>
          </a:p>
          <a:p>
            <a:r>
              <a:rPr lang="en-US" sz="1800" dirty="0" smtClean="0"/>
              <a:t>Clinical </a:t>
            </a:r>
            <a:r>
              <a:rPr lang="en-US" sz="1800" dirty="0" smtClean="0"/>
              <a:t>validation of storyboards in October (André</a:t>
            </a:r>
            <a:r>
              <a:rPr lang="en-US" sz="1800" dirty="0" smtClean="0"/>
              <a:t>) – </a:t>
            </a:r>
            <a:r>
              <a:rPr lang="en-US" sz="1800" dirty="0" smtClean="0">
                <a:solidFill>
                  <a:srgbClr val="FF0000"/>
                </a:solidFill>
              </a:rPr>
              <a:t>in progress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Perinatology</a:t>
            </a:r>
          </a:p>
          <a:p>
            <a:pPr lvl="1"/>
            <a:r>
              <a:rPr lang="en-US" sz="1600" dirty="0" smtClean="0"/>
              <a:t>Home Care (3 home care nurses in Canada recruited)</a:t>
            </a:r>
          </a:p>
          <a:p>
            <a:r>
              <a:rPr lang="en-US" sz="1800" dirty="0" smtClean="0"/>
              <a:t>Other storyboards</a:t>
            </a:r>
          </a:p>
          <a:p>
            <a:pPr lvl="1"/>
            <a:r>
              <a:rPr lang="en-US" sz="1600" dirty="0" smtClean="0"/>
              <a:t>Chronic care (Stephen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Pediatric/Immunization</a:t>
            </a:r>
            <a:endParaRPr lang="en-US" sz="1600" dirty="0" smtClean="0"/>
          </a:p>
          <a:p>
            <a:r>
              <a:rPr lang="en-US" sz="1800" dirty="0" smtClean="0"/>
              <a:t>Roadmap for Oct to Dec. (André)</a:t>
            </a:r>
          </a:p>
          <a:p>
            <a:r>
              <a:rPr lang="en-US" sz="1800" dirty="0" smtClean="0"/>
              <a:t>Decide on future meetings and roles</a:t>
            </a:r>
          </a:p>
          <a:p>
            <a:pPr lvl="1"/>
            <a:r>
              <a:rPr lang="en-US" sz="1600" dirty="0" smtClean="0"/>
              <a:t>Every 2 weeks as in the summer</a:t>
            </a:r>
          </a:p>
          <a:p>
            <a:r>
              <a:rPr lang="en-CA" sz="1800" dirty="0" smtClean="0"/>
              <a:t>If time permits: Storyboard document introduction (Andre)</a:t>
            </a:r>
          </a:p>
          <a:p>
            <a:pPr lvl="1"/>
            <a:r>
              <a:rPr lang="en-CA" sz="1600" dirty="0" smtClean="0"/>
              <a:t>Purpose, scope, guidelines, structure, quality criteria</a:t>
            </a:r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 for Nov </a:t>
            </a:r>
            <a:r>
              <a:rPr lang="en-CA" dirty="0" smtClean="0"/>
              <a:t>23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Home Care Storyboard review – Andre’</a:t>
            </a:r>
          </a:p>
          <a:p>
            <a:r>
              <a:rPr lang="en-US" sz="1800" dirty="0" smtClean="0"/>
              <a:t>Acute Care Storyboard review - Stephen</a:t>
            </a:r>
          </a:p>
          <a:p>
            <a:endParaRPr lang="en-US" sz="1800" dirty="0" smtClean="0"/>
          </a:p>
          <a:p>
            <a:endParaRPr lang="en-CA" sz="1600" dirty="0" smtClean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Participants- </a:t>
            </a:r>
            <a:r>
              <a:rPr lang="en-CA" sz="2400" dirty="0" err="1" smtClean="0"/>
              <a:t>Meetg</a:t>
            </a:r>
            <a:r>
              <a:rPr lang="en-CA" sz="2400" dirty="0" smtClean="0"/>
              <a:t> of 2011</a:t>
            </a:r>
            <a:r>
              <a:rPr lang="en-CA" sz="2400" dirty="0" smtClean="0"/>
              <a:t>-</a:t>
            </a:r>
            <a:r>
              <a:rPr lang="en-CA" sz="2400" dirty="0" smtClean="0"/>
              <a:t>11</a:t>
            </a:r>
            <a:r>
              <a:rPr lang="en-CA" sz="2400" dirty="0" smtClean="0"/>
              <a:t>-23 </a:t>
            </a:r>
            <a:r>
              <a:rPr lang="en-CA" sz="2400" dirty="0" smtClean="0"/>
              <a:t>p1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875878"/>
              </p:ext>
            </p:extLst>
          </p:nvPr>
        </p:nvGraphicFramePr>
        <p:xfrm>
          <a:off x="250825" y="836613"/>
          <a:ext cx="8713785" cy="566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785"/>
                <a:gridCol w="2088290"/>
                <a:gridCol w="504070"/>
                <a:gridCol w="432060"/>
                <a:gridCol w="4176580"/>
              </a:tblGrid>
              <a:tr h="216223"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André Boudreau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a.boudreau@boroan.ca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B.Sc.(Physics), MBA. Owner Boroan Inc.  Management </a:t>
                      </a:r>
                      <a:r>
                        <a:rPr lang="en-CA" sz="600" dirty="0" err="1" smtClean="0">
                          <a:solidFill>
                            <a:schemeClr val="tx1"/>
                          </a:solidFill>
                        </a:rPr>
                        <a:t>Consultin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Chair,  Individual Care pan Canadian Standards Collaborative Working Group (SCWG).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 manager. HL7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EHR WG.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Laura.Heermann@imail.org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Yes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,: Nursing Informatics;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Emergency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Association, American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Association;</a:t>
                      </a:r>
                      <a:r>
                        <a:rPr lang="fr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IHE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Chu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stephen.chu@nehta.gov.au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Yes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NEHTA-National eHealth Transition Authority 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MD,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ead Clinical Information Architecture; co-chair HL7 Patient care WG; vice-chai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 HL7 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MacIsaac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peter.macisaac@hp.com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 Enterprise Services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IHE Australia;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General Practice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Adel Ghlamallah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aghlamallah@infoway-inforoute.ca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Canada Health Infoway.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SME at Infoway (shared health record);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past architect on EMR projects</a:t>
                      </a:r>
                      <a:endParaRPr lang="en-CA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William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wgoossen@results4care.nl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PhD; -chair HL7 Patient Care WG at HL7; Detailed Clinical Models ISO TC 215 WG1 and HL7 ; nursing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practicioner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Anneke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agoossen@results4care.nl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Consultant; Co-Chair Technical Committee EHR at HL7 Netherlands;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at IMIA NI;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of the Patient Care Working Group at HL7 International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Townsend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ian.townend@nhs.net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NHS Connecting for Health.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Interoperability Developer, Data Standards and Products; HL7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Care Co-Chair 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 Kennedy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Rosemary.kennedy@jefferson.edu</a:t>
                      </a:r>
                      <a:endParaRPr lang="fr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Thomas Jefferson University School of Nursing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Professor; HL7 EHR WG; HL7 Patient care WG; terminology engine for Plan of care;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 Lyle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jaylyle@gmail.com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JP Systems.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Business Consultant &amp; Sr. Project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Margaret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Dittloff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mkd@cbord.com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CBORD Group, Inc..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Registered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Dietitian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 Product Manager, Nutrition Service Suite;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 DAM project for diet/nutrition orders; American Dietetic Association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Audrey Dickerson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adickerson@himss.org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HIMSS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MS; Standards Initiatives at HIMSS; ISO/TC 215 Health Informatics, Secretary; US TAG for ISO/TC 215 Health Informatics, Administrator; Co-Chair of Nursing Sub-committee to IHE-Patient Care Coordination Domain.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McNicoll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Ian.McNicoll@oceaninformatics.com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Ocean Informatics 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specialist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OpenEHR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Slovakia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EMR; Sweden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distributed care approach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Probst</a:t>
                      </a:r>
                      <a:endParaRPr lang="fr-CA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Daniel.Probst@imail.org</a:t>
                      </a:r>
                      <a:endParaRPr lang="fr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Kevin Coonan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Kevin.coonan@gmail.com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MD. Emergency medicine. HL7 Emergency care WG. 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Gordon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Raup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graup@datuit.com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CTO,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Datuit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LLC (software industry).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Susan Campbell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bostoncampbell@mindspring.com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 microbiologist. Principal at Care Management Professionals. HL7 Dynamic Care Plan Co-developer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Elayne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Ayres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EAyres@cc.nih.gov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NIH National Institutes of Health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MS, RD; Deputy Chief, Laboratory for Informatics Development, NIH Clinical Center ; Project manager for BTRIS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Translational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System), 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Repository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Gaby Jewell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gjewell@cerner.com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Cerner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Participants- </a:t>
            </a:r>
            <a:r>
              <a:rPr lang="en-CA" sz="2400" dirty="0" err="1" smtClean="0"/>
              <a:t>Meetg</a:t>
            </a:r>
            <a:r>
              <a:rPr lang="en-CA" sz="2400" dirty="0" smtClean="0"/>
              <a:t> of 2011-09-28 p2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49716"/>
              </p:ext>
            </p:extLst>
          </p:nvPr>
        </p:nvGraphicFramePr>
        <p:xfrm>
          <a:off x="323410" y="836641"/>
          <a:ext cx="8569765" cy="586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210"/>
                <a:gridCol w="2088290"/>
                <a:gridCol w="504070"/>
                <a:gridCol w="504070"/>
                <a:gridCol w="3961125"/>
              </a:tblGrid>
              <a:tr h="230133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 Rowed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drowed@bigpond.net.au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MD. Family GP.; Was chair, 2005, Electronic Communications Working Group of the AU General Practice Computing Group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Charlie Bishop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charlie.bishop@isofthealth.com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 Suarez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walter.g.suarez@kp.org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Hendler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Peter.Hendler@kp.org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 Simkus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ray@wmt.ca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Serafina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Versaggi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serafina.versaggi@gmail.com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Systems Consultant 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3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Luigi Sison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lsison@yahoo.com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 at LOINC  and at HL7.  Enterprise Data Architect at VA.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standard for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(DCM), information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Health Record (EHR)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Diabetes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Project, etc.</a:t>
                      </a:r>
                      <a:endParaRPr lang="en-CA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</a:t>
                      </a:r>
                      <a:r>
                        <a:rPr lang="en-CA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Esler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brett.esler@pencs.com.au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 Computer Sys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528">
                <a:tc>
                  <a:txBody>
                    <a:bodyPr/>
                    <a:lstStyle/>
                    <a:p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Catherine Hoang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catherine.hoang2@va.gov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Hugh</a:t>
                      </a:r>
                      <a:r>
                        <a:rPr lang="en-CA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Leslie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hugh.leslie@oceaninformatics.com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General Practitioner ; Chief Medical Officer, Ocean Informatics </a:t>
                      </a:r>
                      <a:endParaRPr lang="en-CA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Seam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Heard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sam.heard@oceaninformatics.com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Thomson Kuhn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TKUHN@acponline.org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Sr. Systems Architect at American College of Physicians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35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Silzle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Carolyn.silzle@choa.org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Dietetic Association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35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Denise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800" dirty="0" smtClean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3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 Leftwich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Russell.Leftwich@tn.gov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Allergist, internal medicine;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Chief Medical Informatics Officer, Office of eHealth Initiatives, State of Tennessee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5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Jane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Brokel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PhD, RN, NANDA International; University of Iowa, Iowa City, IA &amp; Trinity Health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3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Corinne Gower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Corrine@paradise.net.nz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Business Analyst at NZHIS;</a:t>
                      </a:r>
                      <a:r>
                        <a:rPr lang="en-CA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Advisor at Ministry of Health New Zealand 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Yu-Ting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Yeh</a:t>
                      </a:r>
                      <a:endParaRPr lang="fr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yutingyeh@mail2000.com.tw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Taiwan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Care Storyboard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Homecare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Story board reviewed by group of Canadian clinicians today.  5 MDs, 3 RNs, 1 Pharmacist, 1 Physiotherapist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Andre to update and distribute to the list next week and post on the wiki. 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Review storyboard 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</a:rPr>
              <a:t>Clinically correct?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Complete definitions and examples in Table 2.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Continued review in Canadian provinces scheduled for over the next few weeks.  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Laura and Stephen will send out to their respective countries for review once posted on the HL7 Care plan initiative wiki site.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smtClean="0"/>
              <a:t>Care Storyboard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</a:t>
            </a:r>
            <a:r>
              <a:rPr lang="en-US" dirty="0" smtClean="0"/>
              <a:t>Care </a:t>
            </a:r>
            <a:r>
              <a:rPr lang="en-US" dirty="0" smtClean="0"/>
              <a:t> </a:t>
            </a:r>
            <a:r>
              <a:rPr lang="en-US" dirty="0" smtClean="0"/>
              <a:t>SB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Review of progress of storyboard so far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Stephen </a:t>
            </a:r>
            <a:r>
              <a:rPr lang="en-US" sz="1600" dirty="0">
                <a:solidFill>
                  <a:schemeClr val="tx1"/>
                </a:solidFill>
              </a:rPr>
              <a:t>to update and distribute to the list next week and post on the wiki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Update </a:t>
            </a:r>
            <a:r>
              <a:rPr lang="en-US" sz="1600" dirty="0" smtClean="0">
                <a:solidFill>
                  <a:schemeClr val="tx1"/>
                </a:solidFill>
              </a:rPr>
              <a:t>actor names to match HL7 list of actor names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Consider and provide suggestion(s) on how the differences between ancillary care givers can be highlighted.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Call out where post condition summaries are sent to other ancillary caregivers and not just the primary care provider. 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Other team members of this initiative to review the storyboard and provide feedback.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Need to call out references to data/information created/reviewed throughout scenario and incorporate into an appendix “B” with concepts, definitions and examples.  </a:t>
            </a: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Dec 7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Review and provide feedback for Pediatric/Immunization Storyboard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Review and provide feedback for Perinatology Storyboard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77481"/>
      </p:ext>
    </p:extLst>
  </p:cSld>
  <p:clrMapOvr>
    <a:masterClrMapping/>
  </p:clrMapOvr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25361</TotalTime>
  <Words>1280</Words>
  <Application>Microsoft Macintosh PowerPoint</Application>
  <PresentationFormat>On-screen Show (4:3)</PresentationFormat>
  <Paragraphs>211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CHI_10 04 07</vt:lpstr>
      <vt:lpstr>Care Plan (CP) Team Meeting  60 minutes</vt:lpstr>
      <vt:lpstr>Agenda for Nov 23</vt:lpstr>
      <vt:lpstr>Participants- Meetg of 2011-11-23 p1</vt:lpstr>
      <vt:lpstr>Participants- Meetg of 2011-09-28 p2</vt:lpstr>
      <vt:lpstr>Home Care Storyboard</vt:lpstr>
      <vt:lpstr>Homecare</vt:lpstr>
      <vt:lpstr>Acute Care Storyboard</vt:lpstr>
      <vt:lpstr>Chronic Care  SB</vt:lpstr>
      <vt:lpstr>Agenda for Dec 7</vt:lpstr>
      <vt:lpstr>Future Agenda Items</vt:lpstr>
    </vt:vector>
  </TitlesOfParts>
  <Company>Canada Health Infoway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LK HL</cp:lastModifiedBy>
  <cp:revision>1352</cp:revision>
  <dcterms:created xsi:type="dcterms:W3CDTF">2007-10-04T22:02:14Z</dcterms:created>
  <dcterms:modified xsi:type="dcterms:W3CDTF">2011-11-23T23:16:25Z</dcterms:modified>
</cp:coreProperties>
</file>