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4C1E-8F08-446F-BF16-D646D5B8677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2F13-A481-437D-B8A8-53E53390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7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4C1E-8F08-446F-BF16-D646D5B8677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2F13-A481-437D-B8A8-53E53390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4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4C1E-8F08-446F-BF16-D646D5B8677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2F13-A481-437D-B8A8-53E53390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73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4C1E-8F08-446F-BF16-D646D5B8677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2F13-A481-437D-B8A8-53E53390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67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4C1E-8F08-446F-BF16-D646D5B8677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2F13-A481-437D-B8A8-53E53390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4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4C1E-8F08-446F-BF16-D646D5B8677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2F13-A481-437D-B8A8-53E53390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16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4C1E-8F08-446F-BF16-D646D5B8677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2F13-A481-437D-B8A8-53E53390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5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4C1E-8F08-446F-BF16-D646D5B8677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2F13-A481-437D-B8A8-53E53390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71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4C1E-8F08-446F-BF16-D646D5B8677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2F13-A481-437D-B8A8-53E53390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8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4C1E-8F08-446F-BF16-D646D5B8677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2F13-A481-437D-B8A8-53E53390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023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4C1E-8F08-446F-BF16-D646D5B8677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2F13-A481-437D-B8A8-53E53390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41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64C1E-8F08-446F-BF16-D646D5B86775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D2F13-A481-437D-B8A8-53E53390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086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281084" y="1566377"/>
            <a:ext cx="8603226" cy="5169822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52949" y="135707"/>
            <a:ext cx="10515600" cy="650875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Why consent needs three vectors using HCS vocabulary</a:t>
            </a:r>
            <a:br>
              <a:rPr lang="en-US" sz="3600" dirty="0"/>
            </a:br>
            <a:r>
              <a:rPr lang="en-US" sz="2400" dirty="0"/>
              <a:t>(using: Figure 1.3: Privacy Policy Structure Overview Diagram)</a:t>
            </a:r>
            <a:endParaRPr lang="en-US" sz="2400" dirty="0"/>
          </a:p>
        </p:txBody>
      </p:sp>
      <p:sp>
        <p:nvSpPr>
          <p:cNvPr id="7" name="Callout: Line 6"/>
          <p:cNvSpPr/>
          <p:nvPr/>
        </p:nvSpPr>
        <p:spPr>
          <a:xfrm>
            <a:off x="10146891" y="1032386"/>
            <a:ext cx="1962854" cy="1069277"/>
          </a:xfrm>
          <a:prstGeom prst="borderCallout1">
            <a:avLst>
              <a:gd name="adj1" fmla="val 105220"/>
              <a:gd name="adj2" fmla="val 51708"/>
              <a:gd name="adj3" fmla="val 325788"/>
              <a:gd name="adj4" fmla="val -8098"/>
            </a:avLst>
          </a:prstGeom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Use Context</a:t>
            </a:r>
          </a:p>
          <a:p>
            <a:pPr algn="ctr"/>
            <a:r>
              <a:rPr lang="en-US" sz="1400" dirty="0"/>
              <a:t>(allowed compartment, allowed use purpose)</a:t>
            </a:r>
          </a:p>
        </p:txBody>
      </p:sp>
      <p:sp>
        <p:nvSpPr>
          <p:cNvPr id="8" name="Callout: Line 7"/>
          <p:cNvSpPr/>
          <p:nvPr/>
        </p:nvSpPr>
        <p:spPr>
          <a:xfrm>
            <a:off x="275303" y="3169879"/>
            <a:ext cx="2005781" cy="1175979"/>
          </a:xfrm>
          <a:prstGeom prst="borderCallout1">
            <a:avLst>
              <a:gd name="adj1" fmla="val 54057"/>
              <a:gd name="adj2" fmla="val 99012"/>
              <a:gd name="adj3" fmla="val 125339"/>
              <a:gd name="adj4" fmla="val 232289"/>
            </a:avLst>
          </a:prstGeom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Data Context</a:t>
            </a:r>
          </a:p>
          <a:p>
            <a:pPr algn="ctr"/>
            <a:r>
              <a:rPr lang="en-US" sz="1400" dirty="0"/>
              <a:t>(sensitivity, confidentiality,</a:t>
            </a:r>
          </a:p>
          <a:p>
            <a:pPr algn="ctr"/>
            <a:r>
              <a:rPr lang="en-US" sz="1400" dirty="0"/>
              <a:t>Integrity,</a:t>
            </a:r>
          </a:p>
          <a:p>
            <a:pPr algn="ctr"/>
            <a:r>
              <a:rPr lang="en-US" sz="1400" dirty="0"/>
              <a:t>Collection purpose)</a:t>
            </a:r>
          </a:p>
        </p:txBody>
      </p:sp>
      <p:sp>
        <p:nvSpPr>
          <p:cNvPr id="9" name="Callout: Line 8"/>
          <p:cNvSpPr/>
          <p:nvPr/>
        </p:nvSpPr>
        <p:spPr>
          <a:xfrm>
            <a:off x="275303" y="1868129"/>
            <a:ext cx="2241755" cy="999998"/>
          </a:xfrm>
          <a:prstGeom prst="borderCallout1">
            <a:avLst>
              <a:gd name="adj1" fmla="val 52452"/>
              <a:gd name="adj2" fmla="val 99577"/>
              <a:gd name="adj3" fmla="val 151494"/>
              <a:gd name="adj4" fmla="val 174795"/>
            </a:avLst>
          </a:prstGeom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Use Actions </a:t>
            </a:r>
          </a:p>
          <a:p>
            <a:pPr algn="ctr"/>
            <a:r>
              <a:rPr lang="en-US" sz="1400" dirty="0"/>
              <a:t>(Obligations, </a:t>
            </a:r>
          </a:p>
          <a:p>
            <a:pPr algn="ctr"/>
            <a:r>
              <a:rPr lang="en-US" sz="1400" dirty="0"/>
              <a:t>Advice,</a:t>
            </a:r>
          </a:p>
          <a:p>
            <a:pPr algn="ctr"/>
            <a:r>
              <a:rPr lang="en-US" sz="1400" dirty="0" err="1"/>
              <a:t>PurposeOfUse</a:t>
            </a:r>
            <a:r>
              <a:rPr lang="en-US" sz="1400" dirty="0"/>
              <a:t> restrictions)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627352" y="2101664"/>
            <a:ext cx="1482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 missing</a:t>
            </a:r>
          </a:p>
          <a:p>
            <a:r>
              <a:rPr lang="en-US" dirty="0"/>
              <a:t>ABAC support</a:t>
            </a:r>
          </a:p>
        </p:txBody>
      </p:sp>
      <p:sp>
        <p:nvSpPr>
          <p:cNvPr id="11" name="Oval 10"/>
          <p:cNvSpPr/>
          <p:nvPr/>
        </p:nvSpPr>
        <p:spPr>
          <a:xfrm>
            <a:off x="4021394" y="3283974"/>
            <a:ext cx="2418735" cy="275303"/>
          </a:xfrm>
          <a:prstGeom prst="ellipse">
            <a:avLst/>
          </a:prstGeom>
          <a:solidFill>
            <a:schemeClr val="accent1">
              <a:alpha val="4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301614" y="4567084"/>
            <a:ext cx="2418735" cy="275303"/>
          </a:xfrm>
          <a:prstGeom prst="ellipse">
            <a:avLst/>
          </a:prstGeom>
          <a:solidFill>
            <a:schemeClr val="accent1">
              <a:alpha val="4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993627" y="4473677"/>
            <a:ext cx="2418735" cy="275303"/>
          </a:xfrm>
          <a:prstGeom prst="ellipse">
            <a:avLst/>
          </a:prstGeom>
          <a:solidFill>
            <a:schemeClr val="accent1">
              <a:alpha val="4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626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44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Why consent needs three vectors using HCS vocabulary (using: Figure 1.3: Privacy Policy Structure Overview Diagram)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1.3: Privacy Policy Structure Overview Diagram</dc:title>
  <dc:creator>John Moehrke</dc:creator>
  <cp:lastModifiedBy>John Moehrke</cp:lastModifiedBy>
  <cp:revision>3</cp:revision>
  <dcterms:created xsi:type="dcterms:W3CDTF">2017-01-31T17:35:59Z</dcterms:created>
  <dcterms:modified xsi:type="dcterms:W3CDTF">2017-01-31T17:47:33Z</dcterms:modified>
</cp:coreProperties>
</file>