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9"/>
  </p:notesMasterIdLst>
  <p:sldIdLst>
    <p:sldId id="256" r:id="rId2"/>
    <p:sldId id="257" r:id="rId3"/>
    <p:sldId id="299" r:id="rId4"/>
    <p:sldId id="297" r:id="rId5"/>
    <p:sldId id="267" r:id="rId6"/>
    <p:sldId id="274" r:id="rId7"/>
    <p:sldId id="262" r:id="rId8"/>
    <p:sldId id="300" r:id="rId9"/>
    <p:sldId id="263" r:id="rId10"/>
    <p:sldId id="301" r:id="rId11"/>
    <p:sldId id="264" r:id="rId12"/>
    <p:sldId id="277" r:id="rId13"/>
    <p:sldId id="279" r:id="rId14"/>
    <p:sldId id="302" r:id="rId15"/>
    <p:sldId id="278" r:id="rId16"/>
    <p:sldId id="280" r:id="rId17"/>
    <p:sldId id="303" r:id="rId18"/>
    <p:sldId id="304" r:id="rId19"/>
    <p:sldId id="305" r:id="rId20"/>
    <p:sldId id="284" r:id="rId21"/>
    <p:sldId id="266" r:id="rId22"/>
    <p:sldId id="275" r:id="rId23"/>
    <p:sldId id="265" r:id="rId24"/>
    <p:sldId id="282" r:id="rId25"/>
    <p:sldId id="283" r:id="rId26"/>
    <p:sldId id="285" r:id="rId27"/>
    <p:sldId id="287" r:id="rId28"/>
    <p:sldId id="290" r:id="rId29"/>
    <p:sldId id="306" r:id="rId30"/>
    <p:sldId id="292" r:id="rId31"/>
    <p:sldId id="291" r:id="rId32"/>
    <p:sldId id="271" r:id="rId33"/>
    <p:sldId id="276" r:id="rId34"/>
    <p:sldId id="296" r:id="rId35"/>
    <p:sldId id="270" r:id="rId36"/>
    <p:sldId id="273" r:id="rId37"/>
    <p:sldId id="298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iagrams/_rels/data14.xml.rels><?xml version="1.0" encoding="UTF-8" standalone="yes"?>
<Relationships xmlns="http://schemas.openxmlformats.org/package/2006/relationships"><Relationship Id="rId3" Type="http://schemas.openxmlformats.org/officeDocument/2006/relationships/hyperlink" Target="conf:1198-10036" TargetMode="External"/><Relationship Id="rId2" Type="http://schemas.openxmlformats.org/officeDocument/2006/relationships/hyperlink" Target="conf:1198-5252" TargetMode="External"/><Relationship Id="rId1" Type="http://schemas.openxmlformats.org/officeDocument/2006/relationships/hyperlink" Target="conf:32936" TargetMode="External"/><Relationship Id="rId5" Type="http://schemas.openxmlformats.org/officeDocument/2006/relationships/hyperlink" Target="conf:1198-32936" TargetMode="External"/><Relationship Id="rId4" Type="http://schemas.openxmlformats.org/officeDocument/2006/relationships/hyperlink" Target="conf:1198-32503" TargetMode="External"/></Relationships>
</file>

<file path=ppt/diagrams/_rels/data17.xml.rels><?xml version="1.0" encoding="UTF-8" standalone="yes"?>
<Relationships xmlns="http://schemas.openxmlformats.org/package/2006/relationships"><Relationship Id="rId2" Type="http://schemas.openxmlformats.org/officeDocument/2006/relationships/hyperlink" Target="http://cdasearch.hl7.org/examples/view/9588687865c0f945a326364a9449321690c7a7ef" TargetMode="External"/><Relationship Id="rId1" Type="http://schemas.openxmlformats.org/officeDocument/2006/relationships/hyperlink" Target="http://cdasearch.hl7.org/sections/5948387d081c9238aec1b941" TargetMode="External"/></Relationships>
</file>

<file path=ppt/diagrams/_rels/drawing14.xml.rels><?xml version="1.0" encoding="UTF-8" standalone="yes"?>
<Relationships xmlns="http://schemas.openxmlformats.org/package/2006/relationships"><Relationship Id="rId3" Type="http://schemas.openxmlformats.org/officeDocument/2006/relationships/hyperlink" Target="conf:1198-10036" TargetMode="External"/><Relationship Id="rId2" Type="http://schemas.openxmlformats.org/officeDocument/2006/relationships/hyperlink" Target="conf:1198-5252" TargetMode="External"/><Relationship Id="rId1" Type="http://schemas.openxmlformats.org/officeDocument/2006/relationships/hyperlink" Target="conf:32936" TargetMode="External"/><Relationship Id="rId5" Type="http://schemas.openxmlformats.org/officeDocument/2006/relationships/hyperlink" Target="conf:1198-32936" TargetMode="External"/><Relationship Id="rId4" Type="http://schemas.openxmlformats.org/officeDocument/2006/relationships/hyperlink" Target="conf:1198-32503" TargetMode="External"/></Relationships>
</file>

<file path=ppt/diagrams/_rels/drawing17.xml.rels><?xml version="1.0" encoding="UTF-8" standalone="yes"?>
<Relationships xmlns="http://schemas.openxmlformats.org/package/2006/relationships"><Relationship Id="rId2" Type="http://schemas.openxmlformats.org/officeDocument/2006/relationships/hyperlink" Target="http://cdasearch.hl7.org/examples/view/9588687865c0f945a326364a9449321690c7a7ef" TargetMode="External"/><Relationship Id="rId1" Type="http://schemas.openxmlformats.org/officeDocument/2006/relationships/hyperlink" Target="http://cdasearch.hl7.org/sections/5948387d081c9238aec1b941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41C2E6-466A-4591-B514-FA304C1BCAC0}" type="doc">
      <dgm:prSet loTypeId="urn:microsoft.com/office/officeart/2011/layout/Tab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3DBAE83-AA84-437D-A835-08F706D0A5E3}">
      <dgm:prSet phldrT="[Text]"/>
      <dgm:spPr/>
      <dgm:t>
        <a:bodyPr/>
        <a:lstStyle/>
        <a:p>
          <a:r>
            <a:rPr lang="en-US" dirty="0" smtClean="0"/>
            <a:t>S</a:t>
          </a:r>
          <a:endParaRPr lang="en-US" dirty="0"/>
        </a:p>
      </dgm:t>
    </dgm:pt>
    <dgm:pt modelId="{C8C2099C-A080-48E2-83F1-DED5DAA1F3B9}" type="parTrans" cxnId="{3CF5DD09-8397-4EAB-BC35-F5E82D556583}">
      <dgm:prSet/>
      <dgm:spPr/>
      <dgm:t>
        <a:bodyPr/>
        <a:lstStyle/>
        <a:p>
          <a:endParaRPr lang="en-US"/>
        </a:p>
      </dgm:t>
    </dgm:pt>
    <dgm:pt modelId="{0E3AE1F1-3663-4925-8D80-21484F9B519E}" type="sibTrans" cxnId="{3CF5DD09-8397-4EAB-BC35-F5E82D556583}">
      <dgm:prSet/>
      <dgm:spPr/>
      <dgm:t>
        <a:bodyPr/>
        <a:lstStyle/>
        <a:p>
          <a:endParaRPr lang="en-US"/>
        </a:p>
      </dgm:t>
    </dgm:pt>
    <dgm:pt modelId="{FDAFBB7F-B36D-4FB3-832A-B22FC272FD06}">
      <dgm:prSet phldrT="[Text]"/>
      <dgm:spPr/>
      <dgm:t>
        <a:bodyPr/>
        <a:lstStyle/>
        <a:p>
          <a:r>
            <a:rPr lang="en-US" dirty="0" smtClean="0"/>
            <a:t>Situation</a:t>
          </a:r>
          <a:endParaRPr lang="en-US" dirty="0"/>
        </a:p>
      </dgm:t>
    </dgm:pt>
    <dgm:pt modelId="{4727E0F3-44A2-40E3-8952-8F9E9C7E81D4}" type="parTrans" cxnId="{61917B7B-DA3C-48CE-8DC6-E511986B21B2}">
      <dgm:prSet/>
      <dgm:spPr/>
      <dgm:t>
        <a:bodyPr/>
        <a:lstStyle/>
        <a:p>
          <a:endParaRPr lang="en-US"/>
        </a:p>
      </dgm:t>
    </dgm:pt>
    <dgm:pt modelId="{BEEAB393-B15B-4060-B884-AF8D9DC80B97}" type="sibTrans" cxnId="{61917B7B-DA3C-48CE-8DC6-E511986B21B2}">
      <dgm:prSet/>
      <dgm:spPr/>
      <dgm:t>
        <a:bodyPr/>
        <a:lstStyle/>
        <a:p>
          <a:endParaRPr lang="en-US"/>
        </a:p>
      </dgm:t>
    </dgm:pt>
    <dgm:pt modelId="{A4ECC931-0343-4B67-8549-9BC9C2A7636F}">
      <dgm:prSet phldrT="[Text]"/>
      <dgm:spPr/>
      <dgm:t>
        <a:bodyPr/>
        <a:lstStyle/>
        <a:p>
          <a:r>
            <a:rPr lang="en-US" dirty="0" smtClean="0"/>
            <a:t>Medication  / Procedures / Encounters</a:t>
          </a:r>
        </a:p>
      </dgm:t>
    </dgm:pt>
    <dgm:pt modelId="{42B3CD38-EAAA-4ADB-AA1B-EF0FE8881CF5}" type="parTrans" cxnId="{E4A52F93-CBE0-4955-ABA1-6ABF633D5CCD}">
      <dgm:prSet/>
      <dgm:spPr/>
      <dgm:t>
        <a:bodyPr/>
        <a:lstStyle/>
        <a:p>
          <a:endParaRPr lang="en-US"/>
        </a:p>
      </dgm:t>
    </dgm:pt>
    <dgm:pt modelId="{9F666D33-CC6B-4192-BE10-4D7C9103ED90}" type="sibTrans" cxnId="{E4A52F93-CBE0-4955-ABA1-6ABF633D5CCD}">
      <dgm:prSet/>
      <dgm:spPr/>
      <dgm:t>
        <a:bodyPr/>
        <a:lstStyle/>
        <a:p>
          <a:endParaRPr lang="en-US"/>
        </a:p>
      </dgm:t>
    </dgm:pt>
    <dgm:pt modelId="{76C46706-A5E0-4765-AB7D-19CEA0540BF0}">
      <dgm:prSet phldrT="[Text]"/>
      <dgm:spPr/>
      <dgm:t>
        <a:bodyPr/>
        <a:lstStyle/>
        <a:p>
          <a:r>
            <a:rPr lang="en-US" dirty="0" smtClean="0"/>
            <a:t>B</a:t>
          </a:r>
          <a:endParaRPr lang="en-US" dirty="0"/>
        </a:p>
      </dgm:t>
    </dgm:pt>
    <dgm:pt modelId="{7A43A132-06A4-4E5B-BB0A-2EFD326846A9}" type="parTrans" cxnId="{A1076985-A278-4AB0-B8DF-E246F49B59EB}">
      <dgm:prSet/>
      <dgm:spPr/>
      <dgm:t>
        <a:bodyPr/>
        <a:lstStyle/>
        <a:p>
          <a:endParaRPr lang="en-US"/>
        </a:p>
      </dgm:t>
    </dgm:pt>
    <dgm:pt modelId="{F90E4734-BD38-4226-8D0B-65AC5A82F672}" type="sibTrans" cxnId="{A1076985-A278-4AB0-B8DF-E246F49B59EB}">
      <dgm:prSet/>
      <dgm:spPr/>
      <dgm:t>
        <a:bodyPr/>
        <a:lstStyle/>
        <a:p>
          <a:endParaRPr lang="en-US"/>
        </a:p>
      </dgm:t>
    </dgm:pt>
    <dgm:pt modelId="{B13F5B10-9E9D-4298-837A-B7E13CF227DC}">
      <dgm:prSet phldrT="[Text]"/>
      <dgm:spPr/>
      <dgm:t>
        <a:bodyPr/>
        <a:lstStyle/>
        <a:p>
          <a:r>
            <a:rPr lang="en-US" dirty="0" smtClean="0"/>
            <a:t>Background</a:t>
          </a:r>
          <a:endParaRPr lang="en-US" dirty="0"/>
        </a:p>
      </dgm:t>
    </dgm:pt>
    <dgm:pt modelId="{876ECABE-5FD9-46C9-A727-9319BE327C27}" type="parTrans" cxnId="{DB8E3441-14FD-41F3-8F60-70E2D2508B8D}">
      <dgm:prSet/>
      <dgm:spPr/>
      <dgm:t>
        <a:bodyPr/>
        <a:lstStyle/>
        <a:p>
          <a:endParaRPr lang="en-US"/>
        </a:p>
      </dgm:t>
    </dgm:pt>
    <dgm:pt modelId="{485A6D35-C5A6-4E8F-B7A9-08F6C1F5F99B}" type="sibTrans" cxnId="{DB8E3441-14FD-41F3-8F60-70E2D2508B8D}">
      <dgm:prSet/>
      <dgm:spPr/>
      <dgm:t>
        <a:bodyPr/>
        <a:lstStyle/>
        <a:p>
          <a:endParaRPr lang="en-US"/>
        </a:p>
      </dgm:t>
    </dgm:pt>
    <dgm:pt modelId="{FBE6B5E2-9C06-4B56-B00F-CE99AC82EBCB}">
      <dgm:prSet phldrT="[Text]"/>
      <dgm:spPr/>
      <dgm:t>
        <a:bodyPr/>
        <a:lstStyle/>
        <a:p>
          <a:endParaRPr lang="en-US" dirty="0"/>
        </a:p>
      </dgm:t>
    </dgm:pt>
    <dgm:pt modelId="{412ED72D-9E48-494B-846F-F02DF8E07B0F}" type="parTrans" cxnId="{AC9154B6-A07B-406D-AF1E-24533D3C4433}">
      <dgm:prSet/>
      <dgm:spPr/>
      <dgm:t>
        <a:bodyPr/>
        <a:lstStyle/>
        <a:p>
          <a:endParaRPr lang="en-US"/>
        </a:p>
      </dgm:t>
    </dgm:pt>
    <dgm:pt modelId="{9115FF52-60C5-4CD6-814F-B349B6722A7A}" type="sibTrans" cxnId="{AC9154B6-A07B-406D-AF1E-24533D3C4433}">
      <dgm:prSet/>
      <dgm:spPr/>
      <dgm:t>
        <a:bodyPr/>
        <a:lstStyle/>
        <a:p>
          <a:endParaRPr lang="en-US"/>
        </a:p>
      </dgm:t>
    </dgm:pt>
    <dgm:pt modelId="{ADF552D8-9C75-4EB0-868C-5500F6FDDD34}">
      <dgm:prSet phldrT="[Text]"/>
      <dgm:spPr/>
      <dgm:t>
        <a:bodyPr/>
        <a:lstStyle/>
        <a:p>
          <a:r>
            <a:rPr lang="en-US" dirty="0" smtClean="0"/>
            <a:t>A</a:t>
          </a:r>
          <a:endParaRPr lang="en-US" dirty="0"/>
        </a:p>
      </dgm:t>
    </dgm:pt>
    <dgm:pt modelId="{547AD340-E4C6-4A4A-8DDA-11F1DD51E5E1}" type="parTrans" cxnId="{240552F7-EBAF-4EFC-92E1-C4C0BA9C0791}">
      <dgm:prSet/>
      <dgm:spPr/>
      <dgm:t>
        <a:bodyPr/>
        <a:lstStyle/>
        <a:p>
          <a:endParaRPr lang="en-US"/>
        </a:p>
      </dgm:t>
    </dgm:pt>
    <dgm:pt modelId="{46EA46F1-F341-433D-8D4E-3AF9EEFD6361}" type="sibTrans" cxnId="{240552F7-EBAF-4EFC-92E1-C4C0BA9C0791}">
      <dgm:prSet/>
      <dgm:spPr/>
      <dgm:t>
        <a:bodyPr/>
        <a:lstStyle/>
        <a:p>
          <a:endParaRPr lang="en-US"/>
        </a:p>
      </dgm:t>
    </dgm:pt>
    <dgm:pt modelId="{80C614E6-C459-48B7-8FF6-543612BC316F}">
      <dgm:prSet phldrT="[Text]"/>
      <dgm:spPr/>
      <dgm:t>
        <a:bodyPr/>
        <a:lstStyle/>
        <a:p>
          <a:r>
            <a:rPr lang="en-US" dirty="0" smtClean="0"/>
            <a:t>Assessment</a:t>
          </a:r>
          <a:endParaRPr lang="en-US" dirty="0"/>
        </a:p>
      </dgm:t>
    </dgm:pt>
    <dgm:pt modelId="{B8002C3B-5933-4638-9FF8-0DB9142485C2}" type="parTrans" cxnId="{8761C0B0-8022-43AC-8AB8-A8F053C010D6}">
      <dgm:prSet/>
      <dgm:spPr/>
      <dgm:t>
        <a:bodyPr/>
        <a:lstStyle/>
        <a:p>
          <a:endParaRPr lang="en-US"/>
        </a:p>
      </dgm:t>
    </dgm:pt>
    <dgm:pt modelId="{35E5F10C-AC94-4F07-ACBF-1D34C6D28A2D}" type="sibTrans" cxnId="{8761C0B0-8022-43AC-8AB8-A8F053C010D6}">
      <dgm:prSet/>
      <dgm:spPr/>
      <dgm:t>
        <a:bodyPr/>
        <a:lstStyle/>
        <a:p>
          <a:endParaRPr lang="en-US"/>
        </a:p>
      </dgm:t>
    </dgm:pt>
    <dgm:pt modelId="{39F9FE65-99B1-4503-9AFE-93F439B2E43C}">
      <dgm:prSet phldrT="[Text]"/>
      <dgm:spPr/>
      <dgm:t>
        <a:bodyPr/>
        <a:lstStyle/>
        <a:p>
          <a:endParaRPr lang="en-US" dirty="0"/>
        </a:p>
      </dgm:t>
    </dgm:pt>
    <dgm:pt modelId="{E97F2EDD-6981-4D45-A414-D44F2827006A}" type="parTrans" cxnId="{37D183E7-D91C-42A9-ACEC-D0BC895A1E7E}">
      <dgm:prSet/>
      <dgm:spPr/>
      <dgm:t>
        <a:bodyPr/>
        <a:lstStyle/>
        <a:p>
          <a:endParaRPr lang="en-US"/>
        </a:p>
      </dgm:t>
    </dgm:pt>
    <dgm:pt modelId="{AD58E151-2552-4F56-A563-4A3B56D0E959}" type="sibTrans" cxnId="{37D183E7-D91C-42A9-ACEC-D0BC895A1E7E}">
      <dgm:prSet/>
      <dgm:spPr/>
      <dgm:t>
        <a:bodyPr/>
        <a:lstStyle/>
        <a:p>
          <a:endParaRPr lang="en-US"/>
        </a:p>
      </dgm:t>
    </dgm:pt>
    <dgm:pt modelId="{4D1D9C8B-52B5-49CD-A00C-B00D7152AD71}">
      <dgm:prSet phldrT="[Text]"/>
      <dgm:spPr/>
      <dgm:t>
        <a:bodyPr/>
        <a:lstStyle/>
        <a:p>
          <a:r>
            <a:rPr lang="en-US" dirty="0" smtClean="0"/>
            <a:t>Recommendation</a:t>
          </a:r>
        </a:p>
      </dgm:t>
    </dgm:pt>
    <dgm:pt modelId="{5A673ECB-335A-4793-8E9F-0B793104BE99}" type="parTrans" cxnId="{01A64F97-054D-46E2-AE75-8CC612151838}">
      <dgm:prSet/>
      <dgm:spPr/>
      <dgm:t>
        <a:bodyPr/>
        <a:lstStyle/>
        <a:p>
          <a:endParaRPr lang="en-US"/>
        </a:p>
      </dgm:t>
    </dgm:pt>
    <dgm:pt modelId="{91BD0E26-CD6B-4647-A235-4909FC961517}" type="sibTrans" cxnId="{01A64F97-054D-46E2-AE75-8CC612151838}">
      <dgm:prSet/>
      <dgm:spPr/>
      <dgm:t>
        <a:bodyPr/>
        <a:lstStyle/>
        <a:p>
          <a:endParaRPr lang="en-US"/>
        </a:p>
      </dgm:t>
    </dgm:pt>
    <dgm:pt modelId="{F0E85DC9-3319-4CC6-AEE2-755EADA87070}">
      <dgm:prSet phldrT="[Text]"/>
      <dgm:spPr/>
      <dgm:t>
        <a:bodyPr/>
        <a:lstStyle/>
        <a:p>
          <a:r>
            <a:rPr lang="en-US" dirty="0" smtClean="0"/>
            <a:t>R</a:t>
          </a:r>
          <a:endParaRPr lang="en-US" dirty="0"/>
        </a:p>
      </dgm:t>
    </dgm:pt>
    <dgm:pt modelId="{5D454CB5-1DDB-42AD-AF2A-05D59A9C8BE5}" type="parTrans" cxnId="{B5EB448D-6F19-4A44-8FB7-E72D2527C9A9}">
      <dgm:prSet/>
      <dgm:spPr/>
      <dgm:t>
        <a:bodyPr/>
        <a:lstStyle/>
        <a:p>
          <a:endParaRPr lang="en-US"/>
        </a:p>
      </dgm:t>
    </dgm:pt>
    <dgm:pt modelId="{E4A73828-50EF-4ABD-A8E0-8D32081177C7}" type="sibTrans" cxnId="{B5EB448D-6F19-4A44-8FB7-E72D2527C9A9}">
      <dgm:prSet/>
      <dgm:spPr/>
      <dgm:t>
        <a:bodyPr/>
        <a:lstStyle/>
        <a:p>
          <a:endParaRPr lang="en-US"/>
        </a:p>
      </dgm:t>
    </dgm:pt>
    <dgm:pt modelId="{3B694232-88E3-4C42-9E8B-BD031DB8DAE7}">
      <dgm:prSet phldrT="[Text]"/>
      <dgm:spPr/>
      <dgm:t>
        <a:bodyPr/>
        <a:lstStyle/>
        <a:p>
          <a:r>
            <a:rPr lang="en-US" dirty="0" smtClean="0"/>
            <a:t> </a:t>
          </a:r>
        </a:p>
      </dgm:t>
    </dgm:pt>
    <dgm:pt modelId="{0EACB937-29C5-4E92-BB51-9D935511061D}" type="parTrans" cxnId="{B1818E83-EC95-4B67-9E5B-ED084AD67E46}">
      <dgm:prSet/>
      <dgm:spPr/>
      <dgm:t>
        <a:bodyPr/>
        <a:lstStyle/>
        <a:p>
          <a:endParaRPr lang="en-US"/>
        </a:p>
      </dgm:t>
    </dgm:pt>
    <dgm:pt modelId="{ACFF2A31-105C-4719-AF66-7E6927D3BC51}" type="sibTrans" cxnId="{B1818E83-EC95-4B67-9E5B-ED084AD67E46}">
      <dgm:prSet/>
      <dgm:spPr/>
      <dgm:t>
        <a:bodyPr/>
        <a:lstStyle/>
        <a:p>
          <a:endParaRPr lang="en-US"/>
        </a:p>
      </dgm:t>
    </dgm:pt>
    <dgm:pt modelId="{5DD18F63-9266-47F7-80F9-6D8A8D633FDD}">
      <dgm:prSet phldrT="[Text]"/>
      <dgm:spPr/>
      <dgm:t>
        <a:bodyPr/>
        <a:lstStyle/>
        <a:p>
          <a:r>
            <a:rPr lang="en-US" dirty="0" smtClean="0"/>
            <a:t>What is the guidance on what is included in the referral. Is it the most recent, duration back or all time?  </a:t>
          </a:r>
        </a:p>
      </dgm:t>
    </dgm:pt>
    <dgm:pt modelId="{10CE510E-1082-4835-87E9-D99AAE834BEB}" type="parTrans" cxnId="{27DA0452-1B51-4D8B-AFA5-76C69D95DA62}">
      <dgm:prSet/>
      <dgm:spPr/>
      <dgm:t>
        <a:bodyPr/>
        <a:lstStyle/>
        <a:p>
          <a:endParaRPr lang="en-US"/>
        </a:p>
      </dgm:t>
    </dgm:pt>
    <dgm:pt modelId="{6F878948-47D4-411C-8CB8-F8E97D9CCE6B}" type="sibTrans" cxnId="{27DA0452-1B51-4D8B-AFA5-76C69D95DA62}">
      <dgm:prSet/>
      <dgm:spPr/>
      <dgm:t>
        <a:bodyPr/>
        <a:lstStyle/>
        <a:p>
          <a:endParaRPr lang="en-US"/>
        </a:p>
      </dgm:t>
    </dgm:pt>
    <dgm:pt modelId="{AF30A41A-87C6-410B-AA4A-1BCE72273DAD}" type="pres">
      <dgm:prSet presAssocID="{0241C2E6-466A-4591-B514-FA304C1BCAC0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F4CBDCCF-16C4-4CB0-844F-502A1699D97A}" type="pres">
      <dgm:prSet presAssocID="{D3DBAE83-AA84-437D-A835-08F706D0A5E3}" presName="composite" presStyleCnt="0"/>
      <dgm:spPr/>
    </dgm:pt>
    <dgm:pt modelId="{08078615-1DE8-4609-B6B5-25A2B52DEA3F}" type="pres">
      <dgm:prSet presAssocID="{D3DBAE83-AA84-437D-A835-08F706D0A5E3}" presName="FirstChild" presStyleLbl="revTx" presStyleIdx="0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FB915C-A76B-4A41-8B08-CF8B15F1F591}" type="pres">
      <dgm:prSet presAssocID="{D3DBAE83-AA84-437D-A835-08F706D0A5E3}" presName="Parent" presStyleLbl="alignNode1" presStyleIdx="0" presStyleCnt="4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1EAD86-B0C8-4386-A317-EB5079C46C7D}" type="pres">
      <dgm:prSet presAssocID="{D3DBAE83-AA84-437D-A835-08F706D0A5E3}" presName="Accent" presStyleLbl="parChTrans1D1" presStyleIdx="0" presStyleCnt="4"/>
      <dgm:spPr/>
    </dgm:pt>
    <dgm:pt modelId="{CE4E4577-A0C6-4312-B22B-9EBA85BD2AD1}" type="pres">
      <dgm:prSet presAssocID="{D3DBAE83-AA84-437D-A835-08F706D0A5E3}" presName="Child" presStyleLbl="revTx" presStyleIdx="1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325D90-1E3A-45F7-9761-ED7B8ADFF1AF}" type="pres">
      <dgm:prSet presAssocID="{0E3AE1F1-3663-4925-8D80-21484F9B519E}" presName="sibTrans" presStyleCnt="0"/>
      <dgm:spPr/>
    </dgm:pt>
    <dgm:pt modelId="{9A43482D-F225-4AC5-BADD-A84164C3CE53}" type="pres">
      <dgm:prSet presAssocID="{76C46706-A5E0-4765-AB7D-19CEA0540BF0}" presName="composite" presStyleCnt="0"/>
      <dgm:spPr/>
    </dgm:pt>
    <dgm:pt modelId="{37687A96-7442-44F9-BC33-5A72E57EA60E}" type="pres">
      <dgm:prSet presAssocID="{76C46706-A5E0-4765-AB7D-19CEA0540BF0}" presName="FirstChild" presStyleLbl="revTx" presStyleIdx="2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ED00EF-8D37-44FB-9411-3930D6BE8A28}" type="pres">
      <dgm:prSet presAssocID="{76C46706-A5E0-4765-AB7D-19CEA0540BF0}" presName="Parent" presStyleLbl="alignNode1" presStyleIdx="1" presStyleCnt="4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05906C-FB8A-43BB-82F6-0386FC48B361}" type="pres">
      <dgm:prSet presAssocID="{76C46706-A5E0-4765-AB7D-19CEA0540BF0}" presName="Accent" presStyleLbl="parChTrans1D1" presStyleIdx="1" presStyleCnt="4"/>
      <dgm:spPr/>
    </dgm:pt>
    <dgm:pt modelId="{F02ED327-DB46-4FAD-AE4A-A24B44B618AF}" type="pres">
      <dgm:prSet presAssocID="{76C46706-A5E0-4765-AB7D-19CEA0540BF0}" presName="Child" presStyleLbl="revTx" presStyleIdx="3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6EFA67-4134-46A5-9F7A-B6F44D2218E3}" type="pres">
      <dgm:prSet presAssocID="{F90E4734-BD38-4226-8D0B-65AC5A82F672}" presName="sibTrans" presStyleCnt="0"/>
      <dgm:spPr/>
    </dgm:pt>
    <dgm:pt modelId="{BB4BA5D9-F221-4EC0-9CAC-31A359D19589}" type="pres">
      <dgm:prSet presAssocID="{ADF552D8-9C75-4EB0-868C-5500F6FDDD34}" presName="composite" presStyleCnt="0"/>
      <dgm:spPr/>
    </dgm:pt>
    <dgm:pt modelId="{BCCF4E50-8650-4612-83F1-844D9CF558AE}" type="pres">
      <dgm:prSet presAssocID="{ADF552D8-9C75-4EB0-868C-5500F6FDDD34}" presName="FirstChild" presStyleLbl="revTx" presStyleIdx="4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FBF9C3-3E6F-44B8-8377-6E1B6D5FB24F}" type="pres">
      <dgm:prSet presAssocID="{ADF552D8-9C75-4EB0-868C-5500F6FDDD34}" presName="Parent" presStyleLbl="alignNode1" presStyleIdx="2" presStyleCnt="4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B9F2D7-537F-43D0-88BF-48B5CDFA6F3E}" type="pres">
      <dgm:prSet presAssocID="{ADF552D8-9C75-4EB0-868C-5500F6FDDD34}" presName="Accent" presStyleLbl="parChTrans1D1" presStyleIdx="2" presStyleCnt="4"/>
      <dgm:spPr/>
    </dgm:pt>
    <dgm:pt modelId="{7AB5ADCC-7E5C-4336-8DFF-7F439CF3DDE0}" type="pres">
      <dgm:prSet presAssocID="{ADF552D8-9C75-4EB0-868C-5500F6FDDD34}" presName="Child" presStyleLbl="revTx" presStyleIdx="5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F77E13-9236-4095-A0BE-F96111ACD624}" type="pres">
      <dgm:prSet presAssocID="{46EA46F1-F341-433D-8D4E-3AF9EEFD6361}" presName="sibTrans" presStyleCnt="0"/>
      <dgm:spPr/>
    </dgm:pt>
    <dgm:pt modelId="{86C1A704-B32B-4B60-BC4D-E844BC2149A1}" type="pres">
      <dgm:prSet presAssocID="{F0E85DC9-3319-4CC6-AEE2-755EADA87070}" presName="composite" presStyleCnt="0"/>
      <dgm:spPr/>
    </dgm:pt>
    <dgm:pt modelId="{D4866EF7-8E3A-4A99-8E03-BEB8AA3FA1C1}" type="pres">
      <dgm:prSet presAssocID="{F0E85DC9-3319-4CC6-AEE2-755EADA87070}" presName="FirstChild" presStyleLbl="revTx" presStyleIdx="6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A7EC31-3E70-4BF7-8C0C-EC458BF351C3}" type="pres">
      <dgm:prSet presAssocID="{F0E85DC9-3319-4CC6-AEE2-755EADA87070}" presName="Parent" presStyleLbl="alignNode1" presStyleIdx="3" presStyleCnt="4" custLinFactNeighborX="-3276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F109F9-3001-4A99-9804-D7A1437497D2}" type="pres">
      <dgm:prSet presAssocID="{F0E85DC9-3319-4CC6-AEE2-755EADA87070}" presName="Accent" presStyleLbl="parChTrans1D1" presStyleIdx="3" presStyleCnt="4"/>
      <dgm:spPr/>
    </dgm:pt>
    <dgm:pt modelId="{65B23C7F-577E-4235-9AF1-8EAF3D84EF22}" type="pres">
      <dgm:prSet presAssocID="{F0E85DC9-3319-4CC6-AEE2-755EADA87070}" presName="Child" presStyleLbl="revTx" presStyleIdx="7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17A5CDA-4637-4B7C-AA69-9D575C7F14C6}" type="presOf" srcId="{ADF552D8-9C75-4EB0-868C-5500F6FDDD34}" destId="{99FBF9C3-3E6F-44B8-8377-6E1B6D5FB24F}" srcOrd="0" destOrd="0" presId="urn:microsoft.com/office/officeart/2011/layout/TabList"/>
    <dgm:cxn modelId="{AC9154B6-A07B-406D-AF1E-24533D3C4433}" srcId="{76C46706-A5E0-4765-AB7D-19CEA0540BF0}" destId="{FBE6B5E2-9C06-4B56-B00F-CE99AC82EBCB}" srcOrd="1" destOrd="0" parTransId="{412ED72D-9E48-494B-846F-F02DF8E07B0F}" sibTransId="{9115FF52-60C5-4CD6-814F-B349B6722A7A}"/>
    <dgm:cxn modelId="{8761C0B0-8022-43AC-8AB8-A8F053C010D6}" srcId="{ADF552D8-9C75-4EB0-868C-5500F6FDDD34}" destId="{80C614E6-C459-48B7-8FF6-543612BC316F}" srcOrd="0" destOrd="0" parTransId="{B8002C3B-5933-4638-9FF8-0DB9142485C2}" sibTransId="{35E5F10C-AC94-4F07-ACBF-1D34C6D28A2D}"/>
    <dgm:cxn modelId="{413646F2-0E31-49DA-A505-6D34E5BD56E0}" type="presOf" srcId="{5DD18F63-9266-47F7-80F9-6D8A8D633FDD}" destId="{CE4E4577-A0C6-4312-B22B-9EBA85BD2AD1}" srcOrd="0" destOrd="1" presId="urn:microsoft.com/office/officeart/2011/layout/TabList"/>
    <dgm:cxn modelId="{B0B77EF0-FC5C-460A-B3A9-C4FA07726A8C}" type="presOf" srcId="{4D1D9C8B-52B5-49CD-A00C-B00D7152AD71}" destId="{D4866EF7-8E3A-4A99-8E03-BEB8AA3FA1C1}" srcOrd="0" destOrd="0" presId="urn:microsoft.com/office/officeart/2011/layout/TabList"/>
    <dgm:cxn modelId="{389AB4D4-A945-4BB8-A59F-A49969EEC68C}" type="presOf" srcId="{F0E85DC9-3319-4CC6-AEE2-755EADA87070}" destId="{55A7EC31-3E70-4BF7-8C0C-EC458BF351C3}" srcOrd="0" destOrd="0" presId="urn:microsoft.com/office/officeart/2011/layout/TabList"/>
    <dgm:cxn modelId="{A1076985-A278-4AB0-B8DF-E246F49B59EB}" srcId="{0241C2E6-466A-4591-B514-FA304C1BCAC0}" destId="{76C46706-A5E0-4765-AB7D-19CEA0540BF0}" srcOrd="1" destOrd="0" parTransId="{7A43A132-06A4-4E5B-BB0A-2EFD326846A9}" sibTransId="{F90E4734-BD38-4226-8D0B-65AC5A82F672}"/>
    <dgm:cxn modelId="{DB8E3441-14FD-41F3-8F60-70E2D2508B8D}" srcId="{76C46706-A5E0-4765-AB7D-19CEA0540BF0}" destId="{B13F5B10-9E9D-4298-837A-B7E13CF227DC}" srcOrd="0" destOrd="0" parTransId="{876ECABE-5FD9-46C9-A727-9319BE327C27}" sibTransId="{485A6D35-C5A6-4E8F-B7A9-08F6C1F5F99B}"/>
    <dgm:cxn modelId="{C48256BC-F89F-4BC1-AAAF-5AED5E601692}" type="presOf" srcId="{A4ECC931-0343-4B67-8549-9BC9C2A7636F}" destId="{CE4E4577-A0C6-4312-B22B-9EBA85BD2AD1}" srcOrd="0" destOrd="0" presId="urn:microsoft.com/office/officeart/2011/layout/TabList"/>
    <dgm:cxn modelId="{3CF5DD09-8397-4EAB-BC35-F5E82D556583}" srcId="{0241C2E6-466A-4591-B514-FA304C1BCAC0}" destId="{D3DBAE83-AA84-437D-A835-08F706D0A5E3}" srcOrd="0" destOrd="0" parTransId="{C8C2099C-A080-48E2-83F1-DED5DAA1F3B9}" sibTransId="{0E3AE1F1-3663-4925-8D80-21484F9B519E}"/>
    <dgm:cxn modelId="{37D183E7-D91C-42A9-ACEC-D0BC895A1E7E}" srcId="{ADF552D8-9C75-4EB0-868C-5500F6FDDD34}" destId="{39F9FE65-99B1-4503-9AFE-93F439B2E43C}" srcOrd="1" destOrd="0" parTransId="{E97F2EDD-6981-4D45-A414-D44F2827006A}" sibTransId="{AD58E151-2552-4F56-A563-4A3B56D0E959}"/>
    <dgm:cxn modelId="{062C8550-1492-4BE2-A339-B8F03718EA35}" type="presOf" srcId="{FBE6B5E2-9C06-4B56-B00F-CE99AC82EBCB}" destId="{F02ED327-DB46-4FAD-AE4A-A24B44B618AF}" srcOrd="0" destOrd="0" presId="urn:microsoft.com/office/officeart/2011/layout/TabList"/>
    <dgm:cxn modelId="{C3B8F474-E35D-4614-B880-1420653A4FF2}" type="presOf" srcId="{39F9FE65-99B1-4503-9AFE-93F439B2E43C}" destId="{7AB5ADCC-7E5C-4336-8DFF-7F439CF3DDE0}" srcOrd="0" destOrd="0" presId="urn:microsoft.com/office/officeart/2011/layout/TabList"/>
    <dgm:cxn modelId="{61917B7B-DA3C-48CE-8DC6-E511986B21B2}" srcId="{D3DBAE83-AA84-437D-A835-08F706D0A5E3}" destId="{FDAFBB7F-B36D-4FB3-832A-B22FC272FD06}" srcOrd="0" destOrd="0" parTransId="{4727E0F3-44A2-40E3-8952-8F9E9C7E81D4}" sibTransId="{BEEAB393-B15B-4060-B884-AF8D9DC80B97}"/>
    <dgm:cxn modelId="{27DA0452-1B51-4D8B-AFA5-76C69D95DA62}" srcId="{D3DBAE83-AA84-437D-A835-08F706D0A5E3}" destId="{5DD18F63-9266-47F7-80F9-6D8A8D633FDD}" srcOrd="2" destOrd="0" parTransId="{10CE510E-1082-4835-87E9-D99AAE834BEB}" sibTransId="{6F878948-47D4-411C-8CB8-F8E97D9CCE6B}"/>
    <dgm:cxn modelId="{3CDBEA31-9DF9-4352-925C-0D70D734787E}" type="presOf" srcId="{3B694232-88E3-4C42-9E8B-BD031DB8DAE7}" destId="{65B23C7F-577E-4235-9AF1-8EAF3D84EF22}" srcOrd="0" destOrd="0" presId="urn:microsoft.com/office/officeart/2011/layout/TabList"/>
    <dgm:cxn modelId="{E0A5B509-2F9A-44E5-A734-753C88D3A76B}" type="presOf" srcId="{0241C2E6-466A-4591-B514-FA304C1BCAC0}" destId="{AF30A41A-87C6-410B-AA4A-1BCE72273DAD}" srcOrd="0" destOrd="0" presId="urn:microsoft.com/office/officeart/2011/layout/TabList"/>
    <dgm:cxn modelId="{5C4D1191-3079-4C0C-BC40-47565D2555B7}" type="presOf" srcId="{D3DBAE83-AA84-437D-A835-08F706D0A5E3}" destId="{51FB915C-A76B-4A41-8B08-CF8B15F1F591}" srcOrd="0" destOrd="0" presId="urn:microsoft.com/office/officeart/2011/layout/TabList"/>
    <dgm:cxn modelId="{E4A52F93-CBE0-4955-ABA1-6ABF633D5CCD}" srcId="{D3DBAE83-AA84-437D-A835-08F706D0A5E3}" destId="{A4ECC931-0343-4B67-8549-9BC9C2A7636F}" srcOrd="1" destOrd="0" parTransId="{42B3CD38-EAAA-4ADB-AA1B-EF0FE8881CF5}" sibTransId="{9F666D33-CC6B-4192-BE10-4D7C9103ED90}"/>
    <dgm:cxn modelId="{240552F7-EBAF-4EFC-92E1-C4C0BA9C0791}" srcId="{0241C2E6-466A-4591-B514-FA304C1BCAC0}" destId="{ADF552D8-9C75-4EB0-868C-5500F6FDDD34}" srcOrd="2" destOrd="0" parTransId="{547AD340-E4C6-4A4A-8DDA-11F1DD51E5E1}" sibTransId="{46EA46F1-F341-433D-8D4E-3AF9EEFD6361}"/>
    <dgm:cxn modelId="{01A64F97-054D-46E2-AE75-8CC612151838}" srcId="{F0E85DC9-3319-4CC6-AEE2-755EADA87070}" destId="{4D1D9C8B-52B5-49CD-A00C-B00D7152AD71}" srcOrd="0" destOrd="0" parTransId="{5A673ECB-335A-4793-8E9F-0B793104BE99}" sibTransId="{91BD0E26-CD6B-4647-A235-4909FC961517}"/>
    <dgm:cxn modelId="{E6D0467B-7A42-4C28-A597-FD91F32A3D61}" type="presOf" srcId="{76C46706-A5E0-4765-AB7D-19CEA0540BF0}" destId="{78ED00EF-8D37-44FB-9411-3930D6BE8A28}" srcOrd="0" destOrd="0" presId="urn:microsoft.com/office/officeart/2011/layout/TabList"/>
    <dgm:cxn modelId="{BC1B94F8-EF90-4A38-8B71-D57BBF9D62FD}" type="presOf" srcId="{80C614E6-C459-48B7-8FF6-543612BC316F}" destId="{BCCF4E50-8650-4612-83F1-844D9CF558AE}" srcOrd="0" destOrd="0" presId="urn:microsoft.com/office/officeart/2011/layout/TabList"/>
    <dgm:cxn modelId="{E5F69599-19D2-4729-900F-FCF9C1122478}" type="presOf" srcId="{FDAFBB7F-B36D-4FB3-832A-B22FC272FD06}" destId="{08078615-1DE8-4609-B6B5-25A2B52DEA3F}" srcOrd="0" destOrd="0" presId="urn:microsoft.com/office/officeart/2011/layout/TabList"/>
    <dgm:cxn modelId="{B1818E83-EC95-4B67-9E5B-ED084AD67E46}" srcId="{F0E85DC9-3319-4CC6-AEE2-755EADA87070}" destId="{3B694232-88E3-4C42-9E8B-BD031DB8DAE7}" srcOrd="1" destOrd="0" parTransId="{0EACB937-29C5-4E92-BB51-9D935511061D}" sibTransId="{ACFF2A31-105C-4719-AF66-7E6927D3BC51}"/>
    <dgm:cxn modelId="{B5EB448D-6F19-4A44-8FB7-E72D2527C9A9}" srcId="{0241C2E6-466A-4591-B514-FA304C1BCAC0}" destId="{F0E85DC9-3319-4CC6-AEE2-755EADA87070}" srcOrd="3" destOrd="0" parTransId="{5D454CB5-1DDB-42AD-AF2A-05D59A9C8BE5}" sibTransId="{E4A73828-50EF-4ABD-A8E0-8D32081177C7}"/>
    <dgm:cxn modelId="{97C3515F-D007-4584-A740-21F4ADD46F09}" type="presOf" srcId="{B13F5B10-9E9D-4298-837A-B7E13CF227DC}" destId="{37687A96-7442-44F9-BC33-5A72E57EA60E}" srcOrd="0" destOrd="0" presId="urn:microsoft.com/office/officeart/2011/layout/TabList"/>
    <dgm:cxn modelId="{15CBE7FC-F077-45A5-A161-FF4CD39A3D59}" type="presParOf" srcId="{AF30A41A-87C6-410B-AA4A-1BCE72273DAD}" destId="{F4CBDCCF-16C4-4CB0-844F-502A1699D97A}" srcOrd="0" destOrd="0" presId="urn:microsoft.com/office/officeart/2011/layout/TabList"/>
    <dgm:cxn modelId="{63402476-225D-4046-B66E-46361538ED6B}" type="presParOf" srcId="{F4CBDCCF-16C4-4CB0-844F-502A1699D97A}" destId="{08078615-1DE8-4609-B6B5-25A2B52DEA3F}" srcOrd="0" destOrd="0" presId="urn:microsoft.com/office/officeart/2011/layout/TabList"/>
    <dgm:cxn modelId="{D7BC8F4A-88B5-4D85-A7B4-651BE9C86470}" type="presParOf" srcId="{F4CBDCCF-16C4-4CB0-844F-502A1699D97A}" destId="{51FB915C-A76B-4A41-8B08-CF8B15F1F591}" srcOrd="1" destOrd="0" presId="urn:microsoft.com/office/officeart/2011/layout/TabList"/>
    <dgm:cxn modelId="{97DD17C1-34E1-4190-9A95-C7962C2608A4}" type="presParOf" srcId="{F4CBDCCF-16C4-4CB0-844F-502A1699D97A}" destId="{411EAD86-B0C8-4386-A317-EB5079C46C7D}" srcOrd="2" destOrd="0" presId="urn:microsoft.com/office/officeart/2011/layout/TabList"/>
    <dgm:cxn modelId="{87BED3C2-6EA2-40B5-BA0B-9B99628EF118}" type="presParOf" srcId="{AF30A41A-87C6-410B-AA4A-1BCE72273DAD}" destId="{CE4E4577-A0C6-4312-B22B-9EBA85BD2AD1}" srcOrd="1" destOrd="0" presId="urn:microsoft.com/office/officeart/2011/layout/TabList"/>
    <dgm:cxn modelId="{3BB0FFB2-56B4-495D-A1DA-363663401557}" type="presParOf" srcId="{AF30A41A-87C6-410B-AA4A-1BCE72273DAD}" destId="{5E325D90-1E3A-45F7-9761-ED7B8ADFF1AF}" srcOrd="2" destOrd="0" presId="urn:microsoft.com/office/officeart/2011/layout/TabList"/>
    <dgm:cxn modelId="{FE6B2047-6EB0-4E6E-A7D8-CF17A104FC18}" type="presParOf" srcId="{AF30A41A-87C6-410B-AA4A-1BCE72273DAD}" destId="{9A43482D-F225-4AC5-BADD-A84164C3CE53}" srcOrd="3" destOrd="0" presId="urn:microsoft.com/office/officeart/2011/layout/TabList"/>
    <dgm:cxn modelId="{20DBA99A-46ED-4B89-9FEA-1C4E07708D56}" type="presParOf" srcId="{9A43482D-F225-4AC5-BADD-A84164C3CE53}" destId="{37687A96-7442-44F9-BC33-5A72E57EA60E}" srcOrd="0" destOrd="0" presId="urn:microsoft.com/office/officeart/2011/layout/TabList"/>
    <dgm:cxn modelId="{1F48F541-AD56-4262-B762-7848A2108416}" type="presParOf" srcId="{9A43482D-F225-4AC5-BADD-A84164C3CE53}" destId="{78ED00EF-8D37-44FB-9411-3930D6BE8A28}" srcOrd="1" destOrd="0" presId="urn:microsoft.com/office/officeart/2011/layout/TabList"/>
    <dgm:cxn modelId="{07AB4046-7DD9-41B1-BF9E-7935ADBAD660}" type="presParOf" srcId="{9A43482D-F225-4AC5-BADD-A84164C3CE53}" destId="{2605906C-FB8A-43BB-82F6-0386FC48B361}" srcOrd="2" destOrd="0" presId="urn:microsoft.com/office/officeart/2011/layout/TabList"/>
    <dgm:cxn modelId="{2A9C157E-E72B-4966-A08A-DA3FB7944513}" type="presParOf" srcId="{AF30A41A-87C6-410B-AA4A-1BCE72273DAD}" destId="{F02ED327-DB46-4FAD-AE4A-A24B44B618AF}" srcOrd="4" destOrd="0" presId="urn:microsoft.com/office/officeart/2011/layout/TabList"/>
    <dgm:cxn modelId="{E42ACFD5-97FA-4DF0-8EE8-D9CC2570C276}" type="presParOf" srcId="{AF30A41A-87C6-410B-AA4A-1BCE72273DAD}" destId="{986EFA67-4134-46A5-9F7A-B6F44D2218E3}" srcOrd="5" destOrd="0" presId="urn:microsoft.com/office/officeart/2011/layout/TabList"/>
    <dgm:cxn modelId="{87094C0A-8A5D-454A-AB75-F05B64D31D49}" type="presParOf" srcId="{AF30A41A-87C6-410B-AA4A-1BCE72273DAD}" destId="{BB4BA5D9-F221-4EC0-9CAC-31A359D19589}" srcOrd="6" destOrd="0" presId="urn:microsoft.com/office/officeart/2011/layout/TabList"/>
    <dgm:cxn modelId="{7AC549A3-0E7A-44E9-9101-A49514E4D3AC}" type="presParOf" srcId="{BB4BA5D9-F221-4EC0-9CAC-31A359D19589}" destId="{BCCF4E50-8650-4612-83F1-844D9CF558AE}" srcOrd="0" destOrd="0" presId="urn:microsoft.com/office/officeart/2011/layout/TabList"/>
    <dgm:cxn modelId="{9D5669EE-7FE2-4642-ABFF-ED166E724DDE}" type="presParOf" srcId="{BB4BA5D9-F221-4EC0-9CAC-31A359D19589}" destId="{99FBF9C3-3E6F-44B8-8377-6E1B6D5FB24F}" srcOrd="1" destOrd="0" presId="urn:microsoft.com/office/officeart/2011/layout/TabList"/>
    <dgm:cxn modelId="{87788CBF-9AD7-4E79-B16A-846F23FAC4AD}" type="presParOf" srcId="{BB4BA5D9-F221-4EC0-9CAC-31A359D19589}" destId="{8CB9F2D7-537F-43D0-88BF-48B5CDFA6F3E}" srcOrd="2" destOrd="0" presId="urn:microsoft.com/office/officeart/2011/layout/TabList"/>
    <dgm:cxn modelId="{5B904281-5859-4BBF-B128-5BA650D31632}" type="presParOf" srcId="{AF30A41A-87C6-410B-AA4A-1BCE72273DAD}" destId="{7AB5ADCC-7E5C-4336-8DFF-7F439CF3DDE0}" srcOrd="7" destOrd="0" presId="urn:microsoft.com/office/officeart/2011/layout/TabList"/>
    <dgm:cxn modelId="{777D3615-BB69-479F-993A-6C94C4974224}" type="presParOf" srcId="{AF30A41A-87C6-410B-AA4A-1BCE72273DAD}" destId="{61F77E13-9236-4095-A0BE-F96111ACD624}" srcOrd="8" destOrd="0" presId="urn:microsoft.com/office/officeart/2011/layout/TabList"/>
    <dgm:cxn modelId="{9AD72727-7AF0-408F-B1C8-2E9C6B2C6A6B}" type="presParOf" srcId="{AF30A41A-87C6-410B-AA4A-1BCE72273DAD}" destId="{86C1A704-B32B-4B60-BC4D-E844BC2149A1}" srcOrd="9" destOrd="0" presId="urn:microsoft.com/office/officeart/2011/layout/TabList"/>
    <dgm:cxn modelId="{065D4C50-6EE3-40DE-BC78-4EEAB6CC4EAC}" type="presParOf" srcId="{86C1A704-B32B-4B60-BC4D-E844BC2149A1}" destId="{D4866EF7-8E3A-4A99-8E03-BEB8AA3FA1C1}" srcOrd="0" destOrd="0" presId="urn:microsoft.com/office/officeart/2011/layout/TabList"/>
    <dgm:cxn modelId="{64FF4DD9-70C2-45A6-9F1F-37A6C5C2FFC5}" type="presParOf" srcId="{86C1A704-B32B-4B60-BC4D-E844BC2149A1}" destId="{55A7EC31-3E70-4BF7-8C0C-EC458BF351C3}" srcOrd="1" destOrd="0" presId="urn:microsoft.com/office/officeart/2011/layout/TabList"/>
    <dgm:cxn modelId="{9DFBA279-0DED-4350-93C2-F892EFC1BF06}" type="presParOf" srcId="{86C1A704-B32B-4B60-BC4D-E844BC2149A1}" destId="{B9F109F9-3001-4A99-9804-D7A1437497D2}" srcOrd="2" destOrd="0" presId="urn:microsoft.com/office/officeart/2011/layout/TabList"/>
    <dgm:cxn modelId="{01681159-25F3-45E0-B8C3-68F85490F597}" type="presParOf" srcId="{AF30A41A-87C6-410B-AA4A-1BCE72273DAD}" destId="{65B23C7F-577E-4235-9AF1-8EAF3D84EF22}" srcOrd="10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0241C2E6-466A-4591-B514-FA304C1BCAC0}" type="doc">
      <dgm:prSet loTypeId="urn:microsoft.com/office/officeart/2011/layout/Tab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3DBAE83-AA84-437D-A835-08F706D0A5E3}">
      <dgm:prSet phldrT="[Text]"/>
      <dgm:spPr/>
      <dgm:t>
        <a:bodyPr/>
        <a:lstStyle/>
        <a:p>
          <a:r>
            <a:rPr lang="en-US" dirty="0" smtClean="0"/>
            <a:t>S</a:t>
          </a:r>
          <a:endParaRPr lang="en-US" dirty="0"/>
        </a:p>
      </dgm:t>
    </dgm:pt>
    <dgm:pt modelId="{C8C2099C-A080-48E2-83F1-DED5DAA1F3B9}" type="parTrans" cxnId="{3CF5DD09-8397-4EAB-BC35-F5E82D556583}">
      <dgm:prSet/>
      <dgm:spPr/>
      <dgm:t>
        <a:bodyPr/>
        <a:lstStyle/>
        <a:p>
          <a:endParaRPr lang="en-US"/>
        </a:p>
      </dgm:t>
    </dgm:pt>
    <dgm:pt modelId="{0E3AE1F1-3663-4925-8D80-21484F9B519E}" type="sibTrans" cxnId="{3CF5DD09-8397-4EAB-BC35-F5E82D556583}">
      <dgm:prSet/>
      <dgm:spPr/>
      <dgm:t>
        <a:bodyPr/>
        <a:lstStyle/>
        <a:p>
          <a:endParaRPr lang="en-US"/>
        </a:p>
      </dgm:t>
    </dgm:pt>
    <dgm:pt modelId="{FDAFBB7F-B36D-4FB3-832A-B22FC272FD06}">
      <dgm:prSet phldrT="[Text]"/>
      <dgm:spPr/>
      <dgm:t>
        <a:bodyPr/>
        <a:lstStyle/>
        <a:p>
          <a:r>
            <a:rPr lang="en-US" dirty="0" smtClean="0"/>
            <a:t>Situation</a:t>
          </a:r>
          <a:endParaRPr lang="en-US" dirty="0"/>
        </a:p>
      </dgm:t>
    </dgm:pt>
    <dgm:pt modelId="{4727E0F3-44A2-40E3-8952-8F9E9C7E81D4}" type="parTrans" cxnId="{61917B7B-DA3C-48CE-8DC6-E511986B21B2}">
      <dgm:prSet/>
      <dgm:spPr/>
      <dgm:t>
        <a:bodyPr/>
        <a:lstStyle/>
        <a:p>
          <a:endParaRPr lang="en-US"/>
        </a:p>
      </dgm:t>
    </dgm:pt>
    <dgm:pt modelId="{BEEAB393-B15B-4060-B884-AF8D9DC80B97}" type="sibTrans" cxnId="{61917B7B-DA3C-48CE-8DC6-E511986B21B2}">
      <dgm:prSet/>
      <dgm:spPr/>
      <dgm:t>
        <a:bodyPr/>
        <a:lstStyle/>
        <a:p>
          <a:endParaRPr lang="en-US"/>
        </a:p>
      </dgm:t>
    </dgm:pt>
    <dgm:pt modelId="{A4ECC931-0343-4B67-8549-9BC9C2A7636F}">
      <dgm:prSet phldrT="[Text]"/>
      <dgm:spPr/>
      <dgm:t>
        <a:bodyPr/>
        <a:lstStyle/>
        <a:p>
          <a:r>
            <a:rPr lang="en-US" dirty="0" smtClean="0"/>
            <a:t>Inconsistent usage of LOINC codes seen for vital signs. Most use 3141-9, but Cerner uses 29463-7.</a:t>
          </a:r>
          <a:endParaRPr lang="en-US" dirty="0"/>
        </a:p>
      </dgm:t>
    </dgm:pt>
    <dgm:pt modelId="{42B3CD38-EAAA-4ADB-AA1B-EF0FE8881CF5}" type="parTrans" cxnId="{E4A52F93-CBE0-4955-ABA1-6ABF633D5CCD}">
      <dgm:prSet/>
      <dgm:spPr/>
      <dgm:t>
        <a:bodyPr/>
        <a:lstStyle/>
        <a:p>
          <a:endParaRPr lang="en-US"/>
        </a:p>
      </dgm:t>
    </dgm:pt>
    <dgm:pt modelId="{9F666D33-CC6B-4192-BE10-4D7C9103ED90}" type="sibTrans" cxnId="{E4A52F93-CBE0-4955-ABA1-6ABF633D5CCD}">
      <dgm:prSet/>
      <dgm:spPr/>
      <dgm:t>
        <a:bodyPr/>
        <a:lstStyle/>
        <a:p>
          <a:endParaRPr lang="en-US"/>
        </a:p>
      </dgm:t>
    </dgm:pt>
    <dgm:pt modelId="{76C46706-A5E0-4765-AB7D-19CEA0540BF0}">
      <dgm:prSet phldrT="[Text]"/>
      <dgm:spPr/>
      <dgm:t>
        <a:bodyPr/>
        <a:lstStyle/>
        <a:p>
          <a:r>
            <a:rPr lang="en-US" dirty="0" smtClean="0"/>
            <a:t>B</a:t>
          </a:r>
          <a:endParaRPr lang="en-US" dirty="0"/>
        </a:p>
      </dgm:t>
    </dgm:pt>
    <dgm:pt modelId="{7A43A132-06A4-4E5B-BB0A-2EFD326846A9}" type="parTrans" cxnId="{A1076985-A278-4AB0-B8DF-E246F49B59EB}">
      <dgm:prSet/>
      <dgm:spPr/>
      <dgm:t>
        <a:bodyPr/>
        <a:lstStyle/>
        <a:p>
          <a:endParaRPr lang="en-US"/>
        </a:p>
      </dgm:t>
    </dgm:pt>
    <dgm:pt modelId="{F90E4734-BD38-4226-8D0B-65AC5A82F672}" type="sibTrans" cxnId="{A1076985-A278-4AB0-B8DF-E246F49B59EB}">
      <dgm:prSet/>
      <dgm:spPr/>
      <dgm:t>
        <a:bodyPr/>
        <a:lstStyle/>
        <a:p>
          <a:endParaRPr lang="en-US"/>
        </a:p>
      </dgm:t>
    </dgm:pt>
    <dgm:pt modelId="{B13F5B10-9E9D-4298-837A-B7E13CF227DC}">
      <dgm:prSet phldrT="[Text]"/>
      <dgm:spPr/>
      <dgm:t>
        <a:bodyPr/>
        <a:lstStyle/>
        <a:p>
          <a:r>
            <a:rPr lang="en-US" dirty="0" smtClean="0"/>
            <a:t>Background</a:t>
          </a:r>
          <a:endParaRPr lang="en-US" dirty="0"/>
        </a:p>
      </dgm:t>
    </dgm:pt>
    <dgm:pt modelId="{876ECABE-5FD9-46C9-A727-9319BE327C27}" type="parTrans" cxnId="{DB8E3441-14FD-41F3-8F60-70E2D2508B8D}">
      <dgm:prSet/>
      <dgm:spPr/>
      <dgm:t>
        <a:bodyPr/>
        <a:lstStyle/>
        <a:p>
          <a:endParaRPr lang="en-US"/>
        </a:p>
      </dgm:t>
    </dgm:pt>
    <dgm:pt modelId="{485A6D35-C5A6-4E8F-B7A9-08F6C1F5F99B}" type="sibTrans" cxnId="{DB8E3441-14FD-41F3-8F60-70E2D2508B8D}">
      <dgm:prSet/>
      <dgm:spPr/>
      <dgm:t>
        <a:bodyPr/>
        <a:lstStyle/>
        <a:p>
          <a:endParaRPr lang="en-US"/>
        </a:p>
      </dgm:t>
    </dgm:pt>
    <dgm:pt modelId="{FBE6B5E2-9C06-4B56-B00F-CE99AC82EBCB}">
      <dgm:prSet phldrT="[Text]"/>
      <dgm:spPr/>
      <dgm:t>
        <a:bodyPr/>
        <a:lstStyle/>
        <a:p>
          <a:r>
            <a:rPr lang="en-US" dirty="0" smtClean="0"/>
            <a:t>https://s.details.loinc.org/LOINC/3141-9.html</a:t>
          </a:r>
        </a:p>
        <a:p>
          <a:r>
            <a:rPr lang="en-US" dirty="0" smtClean="0"/>
            <a:t>https://s.details.loinc.org/LOINC/29463-7.html</a:t>
          </a:r>
        </a:p>
        <a:p>
          <a:r>
            <a:rPr lang="en-US" dirty="0" smtClean="0"/>
            <a:t> </a:t>
          </a:r>
          <a:endParaRPr lang="en-US" dirty="0"/>
        </a:p>
      </dgm:t>
    </dgm:pt>
    <dgm:pt modelId="{412ED72D-9E48-494B-846F-F02DF8E07B0F}" type="parTrans" cxnId="{AC9154B6-A07B-406D-AF1E-24533D3C4433}">
      <dgm:prSet/>
      <dgm:spPr/>
      <dgm:t>
        <a:bodyPr/>
        <a:lstStyle/>
        <a:p>
          <a:endParaRPr lang="en-US"/>
        </a:p>
      </dgm:t>
    </dgm:pt>
    <dgm:pt modelId="{9115FF52-60C5-4CD6-814F-B349B6722A7A}" type="sibTrans" cxnId="{AC9154B6-A07B-406D-AF1E-24533D3C4433}">
      <dgm:prSet/>
      <dgm:spPr/>
      <dgm:t>
        <a:bodyPr/>
        <a:lstStyle/>
        <a:p>
          <a:endParaRPr lang="en-US"/>
        </a:p>
      </dgm:t>
    </dgm:pt>
    <dgm:pt modelId="{ADF552D8-9C75-4EB0-868C-5500F6FDDD34}">
      <dgm:prSet phldrT="[Text]"/>
      <dgm:spPr/>
      <dgm:t>
        <a:bodyPr/>
        <a:lstStyle/>
        <a:p>
          <a:r>
            <a:rPr lang="en-US" dirty="0" smtClean="0"/>
            <a:t>A</a:t>
          </a:r>
          <a:endParaRPr lang="en-US" dirty="0"/>
        </a:p>
      </dgm:t>
    </dgm:pt>
    <dgm:pt modelId="{547AD340-E4C6-4A4A-8DDA-11F1DD51E5E1}" type="parTrans" cxnId="{240552F7-EBAF-4EFC-92E1-C4C0BA9C0791}">
      <dgm:prSet/>
      <dgm:spPr/>
      <dgm:t>
        <a:bodyPr/>
        <a:lstStyle/>
        <a:p>
          <a:endParaRPr lang="en-US"/>
        </a:p>
      </dgm:t>
    </dgm:pt>
    <dgm:pt modelId="{46EA46F1-F341-433D-8D4E-3AF9EEFD6361}" type="sibTrans" cxnId="{240552F7-EBAF-4EFC-92E1-C4C0BA9C0791}">
      <dgm:prSet/>
      <dgm:spPr/>
      <dgm:t>
        <a:bodyPr/>
        <a:lstStyle/>
        <a:p>
          <a:endParaRPr lang="en-US"/>
        </a:p>
      </dgm:t>
    </dgm:pt>
    <dgm:pt modelId="{80C614E6-C459-48B7-8FF6-543612BC316F}">
      <dgm:prSet phldrT="[Text]"/>
      <dgm:spPr/>
      <dgm:t>
        <a:bodyPr/>
        <a:lstStyle/>
        <a:p>
          <a:r>
            <a:rPr lang="en-US" dirty="0" smtClean="0"/>
            <a:t>Assessment</a:t>
          </a:r>
          <a:endParaRPr lang="en-US" dirty="0"/>
        </a:p>
      </dgm:t>
    </dgm:pt>
    <dgm:pt modelId="{B8002C3B-5933-4638-9FF8-0DB9142485C2}" type="parTrans" cxnId="{8761C0B0-8022-43AC-8AB8-A8F053C010D6}">
      <dgm:prSet/>
      <dgm:spPr/>
      <dgm:t>
        <a:bodyPr/>
        <a:lstStyle/>
        <a:p>
          <a:endParaRPr lang="en-US"/>
        </a:p>
      </dgm:t>
    </dgm:pt>
    <dgm:pt modelId="{35E5F10C-AC94-4F07-ACBF-1D34C6D28A2D}" type="sibTrans" cxnId="{8761C0B0-8022-43AC-8AB8-A8F053C010D6}">
      <dgm:prSet/>
      <dgm:spPr/>
      <dgm:t>
        <a:bodyPr/>
        <a:lstStyle/>
        <a:p>
          <a:endParaRPr lang="en-US"/>
        </a:p>
      </dgm:t>
    </dgm:pt>
    <dgm:pt modelId="{39F9FE65-99B1-4503-9AFE-93F439B2E43C}">
      <dgm:prSet phldrT="[Text]"/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E97F2EDD-6981-4D45-A414-D44F2827006A}" type="parTrans" cxnId="{37D183E7-D91C-42A9-ACEC-D0BC895A1E7E}">
      <dgm:prSet/>
      <dgm:spPr/>
      <dgm:t>
        <a:bodyPr/>
        <a:lstStyle/>
        <a:p>
          <a:endParaRPr lang="en-US"/>
        </a:p>
      </dgm:t>
    </dgm:pt>
    <dgm:pt modelId="{AD58E151-2552-4F56-A563-4A3B56D0E959}" type="sibTrans" cxnId="{37D183E7-D91C-42A9-ACEC-D0BC895A1E7E}">
      <dgm:prSet/>
      <dgm:spPr/>
      <dgm:t>
        <a:bodyPr/>
        <a:lstStyle/>
        <a:p>
          <a:endParaRPr lang="en-US"/>
        </a:p>
      </dgm:t>
    </dgm:pt>
    <dgm:pt modelId="{4D1D9C8B-52B5-49CD-A00C-B00D7152AD71}">
      <dgm:prSet phldrT="[Text]"/>
      <dgm:spPr/>
      <dgm:t>
        <a:bodyPr/>
        <a:lstStyle/>
        <a:p>
          <a:r>
            <a:rPr lang="en-US" dirty="0" smtClean="0"/>
            <a:t>Recommendation</a:t>
          </a:r>
        </a:p>
      </dgm:t>
    </dgm:pt>
    <dgm:pt modelId="{5A673ECB-335A-4793-8E9F-0B793104BE99}" type="parTrans" cxnId="{01A64F97-054D-46E2-AE75-8CC612151838}">
      <dgm:prSet/>
      <dgm:spPr/>
      <dgm:t>
        <a:bodyPr/>
        <a:lstStyle/>
        <a:p>
          <a:endParaRPr lang="en-US"/>
        </a:p>
      </dgm:t>
    </dgm:pt>
    <dgm:pt modelId="{91BD0E26-CD6B-4647-A235-4909FC961517}" type="sibTrans" cxnId="{01A64F97-054D-46E2-AE75-8CC612151838}">
      <dgm:prSet/>
      <dgm:spPr/>
      <dgm:t>
        <a:bodyPr/>
        <a:lstStyle/>
        <a:p>
          <a:endParaRPr lang="en-US"/>
        </a:p>
      </dgm:t>
    </dgm:pt>
    <dgm:pt modelId="{F0E85DC9-3319-4CC6-AEE2-755EADA87070}">
      <dgm:prSet phldrT="[Text]"/>
      <dgm:spPr/>
      <dgm:t>
        <a:bodyPr/>
        <a:lstStyle/>
        <a:p>
          <a:r>
            <a:rPr lang="en-US" dirty="0" smtClean="0"/>
            <a:t>R</a:t>
          </a:r>
          <a:endParaRPr lang="en-US" dirty="0"/>
        </a:p>
      </dgm:t>
    </dgm:pt>
    <dgm:pt modelId="{5D454CB5-1DDB-42AD-AF2A-05D59A9C8BE5}" type="parTrans" cxnId="{B5EB448D-6F19-4A44-8FB7-E72D2527C9A9}">
      <dgm:prSet/>
      <dgm:spPr/>
      <dgm:t>
        <a:bodyPr/>
        <a:lstStyle/>
        <a:p>
          <a:endParaRPr lang="en-US"/>
        </a:p>
      </dgm:t>
    </dgm:pt>
    <dgm:pt modelId="{E4A73828-50EF-4ABD-A8E0-8D32081177C7}" type="sibTrans" cxnId="{B5EB448D-6F19-4A44-8FB7-E72D2527C9A9}">
      <dgm:prSet/>
      <dgm:spPr/>
      <dgm:t>
        <a:bodyPr/>
        <a:lstStyle/>
        <a:p>
          <a:endParaRPr lang="en-US"/>
        </a:p>
      </dgm:t>
    </dgm:pt>
    <dgm:pt modelId="{3B694232-88E3-4C42-9E8B-BD031DB8DAE7}">
      <dgm:prSet phldrT="[Text]"/>
      <dgm:spPr/>
      <dgm:t>
        <a:bodyPr/>
        <a:lstStyle/>
        <a:p>
          <a:r>
            <a:rPr lang="en-US" dirty="0" smtClean="0"/>
            <a:t>Refer to the C-CDA Companion Guide </a:t>
          </a:r>
        </a:p>
      </dgm:t>
    </dgm:pt>
    <dgm:pt modelId="{0EACB937-29C5-4E92-BB51-9D935511061D}" type="parTrans" cxnId="{B1818E83-EC95-4B67-9E5B-ED084AD67E46}">
      <dgm:prSet/>
      <dgm:spPr/>
      <dgm:t>
        <a:bodyPr/>
        <a:lstStyle/>
        <a:p>
          <a:endParaRPr lang="en-US"/>
        </a:p>
      </dgm:t>
    </dgm:pt>
    <dgm:pt modelId="{ACFF2A31-105C-4719-AF66-7E6927D3BC51}" type="sibTrans" cxnId="{B1818E83-EC95-4B67-9E5B-ED084AD67E46}">
      <dgm:prSet/>
      <dgm:spPr/>
      <dgm:t>
        <a:bodyPr/>
        <a:lstStyle/>
        <a:p>
          <a:endParaRPr lang="en-US"/>
        </a:p>
      </dgm:t>
    </dgm:pt>
    <dgm:pt modelId="{B842BA59-158C-4060-8FC7-12BFAF2C8951}">
      <dgm:prSet phldrT="[Text]"/>
      <dgm:spPr/>
      <dgm:t>
        <a:bodyPr/>
        <a:lstStyle/>
        <a:p>
          <a:r>
            <a:rPr lang="en-US" dirty="0" smtClean="0"/>
            <a:t>Quantitative / Nominal codes were seen</a:t>
          </a:r>
          <a:endParaRPr lang="en-US" dirty="0"/>
        </a:p>
      </dgm:t>
    </dgm:pt>
    <dgm:pt modelId="{7B86212B-FBB2-49F9-B48C-BA39CFBEEB99}" type="parTrans" cxnId="{511C48E1-861A-404D-ADD4-0FBFFC649766}">
      <dgm:prSet/>
      <dgm:spPr/>
      <dgm:t>
        <a:bodyPr/>
        <a:lstStyle/>
        <a:p>
          <a:endParaRPr lang="en-US"/>
        </a:p>
      </dgm:t>
    </dgm:pt>
    <dgm:pt modelId="{11D9FAA8-D6F1-4C64-BF0E-F09C2A5D4C1C}" type="sibTrans" cxnId="{511C48E1-861A-404D-ADD4-0FBFFC649766}">
      <dgm:prSet/>
      <dgm:spPr/>
      <dgm:t>
        <a:bodyPr/>
        <a:lstStyle/>
        <a:p>
          <a:endParaRPr lang="en-US"/>
        </a:p>
      </dgm:t>
    </dgm:pt>
    <dgm:pt modelId="{AF30A41A-87C6-410B-AA4A-1BCE72273DAD}" type="pres">
      <dgm:prSet presAssocID="{0241C2E6-466A-4591-B514-FA304C1BCAC0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F4CBDCCF-16C4-4CB0-844F-502A1699D97A}" type="pres">
      <dgm:prSet presAssocID="{D3DBAE83-AA84-437D-A835-08F706D0A5E3}" presName="composite" presStyleCnt="0"/>
      <dgm:spPr/>
    </dgm:pt>
    <dgm:pt modelId="{08078615-1DE8-4609-B6B5-25A2B52DEA3F}" type="pres">
      <dgm:prSet presAssocID="{D3DBAE83-AA84-437D-A835-08F706D0A5E3}" presName="FirstChild" presStyleLbl="revTx" presStyleIdx="0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FB915C-A76B-4A41-8B08-CF8B15F1F591}" type="pres">
      <dgm:prSet presAssocID="{D3DBAE83-AA84-437D-A835-08F706D0A5E3}" presName="Parent" presStyleLbl="alignNode1" presStyleIdx="0" presStyleCnt="4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1EAD86-B0C8-4386-A317-EB5079C46C7D}" type="pres">
      <dgm:prSet presAssocID="{D3DBAE83-AA84-437D-A835-08F706D0A5E3}" presName="Accent" presStyleLbl="parChTrans1D1" presStyleIdx="0" presStyleCnt="4"/>
      <dgm:spPr/>
    </dgm:pt>
    <dgm:pt modelId="{CE4E4577-A0C6-4312-B22B-9EBA85BD2AD1}" type="pres">
      <dgm:prSet presAssocID="{D3DBAE83-AA84-437D-A835-08F706D0A5E3}" presName="Child" presStyleLbl="revTx" presStyleIdx="1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325D90-1E3A-45F7-9761-ED7B8ADFF1AF}" type="pres">
      <dgm:prSet presAssocID="{0E3AE1F1-3663-4925-8D80-21484F9B519E}" presName="sibTrans" presStyleCnt="0"/>
      <dgm:spPr/>
    </dgm:pt>
    <dgm:pt modelId="{9A43482D-F225-4AC5-BADD-A84164C3CE53}" type="pres">
      <dgm:prSet presAssocID="{76C46706-A5E0-4765-AB7D-19CEA0540BF0}" presName="composite" presStyleCnt="0"/>
      <dgm:spPr/>
    </dgm:pt>
    <dgm:pt modelId="{37687A96-7442-44F9-BC33-5A72E57EA60E}" type="pres">
      <dgm:prSet presAssocID="{76C46706-A5E0-4765-AB7D-19CEA0540BF0}" presName="FirstChild" presStyleLbl="revTx" presStyleIdx="2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ED00EF-8D37-44FB-9411-3930D6BE8A28}" type="pres">
      <dgm:prSet presAssocID="{76C46706-A5E0-4765-AB7D-19CEA0540BF0}" presName="Parent" presStyleLbl="alignNode1" presStyleIdx="1" presStyleCnt="4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05906C-FB8A-43BB-82F6-0386FC48B361}" type="pres">
      <dgm:prSet presAssocID="{76C46706-A5E0-4765-AB7D-19CEA0540BF0}" presName="Accent" presStyleLbl="parChTrans1D1" presStyleIdx="1" presStyleCnt="4"/>
      <dgm:spPr/>
    </dgm:pt>
    <dgm:pt modelId="{F02ED327-DB46-4FAD-AE4A-A24B44B618AF}" type="pres">
      <dgm:prSet presAssocID="{76C46706-A5E0-4765-AB7D-19CEA0540BF0}" presName="Child" presStyleLbl="revTx" presStyleIdx="3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6EFA67-4134-46A5-9F7A-B6F44D2218E3}" type="pres">
      <dgm:prSet presAssocID="{F90E4734-BD38-4226-8D0B-65AC5A82F672}" presName="sibTrans" presStyleCnt="0"/>
      <dgm:spPr/>
    </dgm:pt>
    <dgm:pt modelId="{BB4BA5D9-F221-4EC0-9CAC-31A359D19589}" type="pres">
      <dgm:prSet presAssocID="{ADF552D8-9C75-4EB0-868C-5500F6FDDD34}" presName="composite" presStyleCnt="0"/>
      <dgm:spPr/>
    </dgm:pt>
    <dgm:pt modelId="{BCCF4E50-8650-4612-83F1-844D9CF558AE}" type="pres">
      <dgm:prSet presAssocID="{ADF552D8-9C75-4EB0-868C-5500F6FDDD34}" presName="FirstChild" presStyleLbl="revTx" presStyleIdx="4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FBF9C3-3E6F-44B8-8377-6E1B6D5FB24F}" type="pres">
      <dgm:prSet presAssocID="{ADF552D8-9C75-4EB0-868C-5500F6FDDD34}" presName="Parent" presStyleLbl="alignNode1" presStyleIdx="2" presStyleCnt="4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B9F2D7-537F-43D0-88BF-48B5CDFA6F3E}" type="pres">
      <dgm:prSet presAssocID="{ADF552D8-9C75-4EB0-868C-5500F6FDDD34}" presName="Accent" presStyleLbl="parChTrans1D1" presStyleIdx="2" presStyleCnt="4"/>
      <dgm:spPr/>
    </dgm:pt>
    <dgm:pt modelId="{7AB5ADCC-7E5C-4336-8DFF-7F439CF3DDE0}" type="pres">
      <dgm:prSet presAssocID="{ADF552D8-9C75-4EB0-868C-5500F6FDDD34}" presName="Child" presStyleLbl="revTx" presStyleIdx="5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F77E13-9236-4095-A0BE-F96111ACD624}" type="pres">
      <dgm:prSet presAssocID="{46EA46F1-F341-433D-8D4E-3AF9EEFD6361}" presName="sibTrans" presStyleCnt="0"/>
      <dgm:spPr/>
    </dgm:pt>
    <dgm:pt modelId="{86C1A704-B32B-4B60-BC4D-E844BC2149A1}" type="pres">
      <dgm:prSet presAssocID="{F0E85DC9-3319-4CC6-AEE2-755EADA87070}" presName="composite" presStyleCnt="0"/>
      <dgm:spPr/>
    </dgm:pt>
    <dgm:pt modelId="{D4866EF7-8E3A-4A99-8E03-BEB8AA3FA1C1}" type="pres">
      <dgm:prSet presAssocID="{F0E85DC9-3319-4CC6-AEE2-755EADA87070}" presName="FirstChild" presStyleLbl="revTx" presStyleIdx="6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A7EC31-3E70-4BF7-8C0C-EC458BF351C3}" type="pres">
      <dgm:prSet presAssocID="{F0E85DC9-3319-4CC6-AEE2-755EADA87070}" presName="Parent" presStyleLbl="alignNode1" presStyleIdx="3" presStyleCnt="4" custLinFactNeighborX="-3276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F109F9-3001-4A99-9804-D7A1437497D2}" type="pres">
      <dgm:prSet presAssocID="{F0E85DC9-3319-4CC6-AEE2-755EADA87070}" presName="Accent" presStyleLbl="parChTrans1D1" presStyleIdx="3" presStyleCnt="4"/>
      <dgm:spPr/>
    </dgm:pt>
    <dgm:pt modelId="{65B23C7F-577E-4235-9AF1-8EAF3D84EF22}" type="pres">
      <dgm:prSet presAssocID="{F0E85DC9-3319-4CC6-AEE2-755EADA87070}" presName="Child" presStyleLbl="revTx" presStyleIdx="7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C9154B6-A07B-406D-AF1E-24533D3C4433}" srcId="{76C46706-A5E0-4765-AB7D-19CEA0540BF0}" destId="{FBE6B5E2-9C06-4B56-B00F-CE99AC82EBCB}" srcOrd="1" destOrd="0" parTransId="{412ED72D-9E48-494B-846F-F02DF8E07B0F}" sibTransId="{9115FF52-60C5-4CD6-814F-B349B6722A7A}"/>
    <dgm:cxn modelId="{DE9FC0C5-95B1-41A2-B06A-49AE5414D739}" type="presOf" srcId="{ADF552D8-9C75-4EB0-868C-5500F6FDDD34}" destId="{99FBF9C3-3E6F-44B8-8377-6E1B6D5FB24F}" srcOrd="0" destOrd="0" presId="urn:microsoft.com/office/officeart/2011/layout/TabList"/>
    <dgm:cxn modelId="{511C48E1-861A-404D-ADD4-0FBFFC649766}" srcId="{D3DBAE83-AA84-437D-A835-08F706D0A5E3}" destId="{B842BA59-158C-4060-8FC7-12BFAF2C8951}" srcOrd="2" destOrd="0" parTransId="{7B86212B-FBB2-49F9-B48C-BA39CFBEEB99}" sibTransId="{11D9FAA8-D6F1-4C64-BF0E-F09C2A5D4C1C}"/>
    <dgm:cxn modelId="{8761C0B0-8022-43AC-8AB8-A8F053C010D6}" srcId="{ADF552D8-9C75-4EB0-868C-5500F6FDDD34}" destId="{80C614E6-C459-48B7-8FF6-543612BC316F}" srcOrd="0" destOrd="0" parTransId="{B8002C3B-5933-4638-9FF8-0DB9142485C2}" sibTransId="{35E5F10C-AC94-4F07-ACBF-1D34C6D28A2D}"/>
    <dgm:cxn modelId="{0C20F90E-4308-4758-B71D-67892494E4ED}" type="presOf" srcId="{39F9FE65-99B1-4503-9AFE-93F439B2E43C}" destId="{7AB5ADCC-7E5C-4336-8DFF-7F439CF3DDE0}" srcOrd="0" destOrd="0" presId="urn:microsoft.com/office/officeart/2011/layout/TabList"/>
    <dgm:cxn modelId="{EC2AC133-1329-4409-B1BD-AD2E6F9D5F58}" type="presOf" srcId="{FBE6B5E2-9C06-4B56-B00F-CE99AC82EBCB}" destId="{F02ED327-DB46-4FAD-AE4A-A24B44B618AF}" srcOrd="0" destOrd="0" presId="urn:microsoft.com/office/officeart/2011/layout/TabList"/>
    <dgm:cxn modelId="{9F7E4BFC-1C74-4561-92B6-B08FE227AC2C}" type="presOf" srcId="{D3DBAE83-AA84-437D-A835-08F706D0A5E3}" destId="{51FB915C-A76B-4A41-8B08-CF8B15F1F591}" srcOrd="0" destOrd="0" presId="urn:microsoft.com/office/officeart/2011/layout/TabList"/>
    <dgm:cxn modelId="{A1076985-A278-4AB0-B8DF-E246F49B59EB}" srcId="{0241C2E6-466A-4591-B514-FA304C1BCAC0}" destId="{76C46706-A5E0-4765-AB7D-19CEA0540BF0}" srcOrd="1" destOrd="0" parTransId="{7A43A132-06A4-4E5B-BB0A-2EFD326846A9}" sibTransId="{F90E4734-BD38-4226-8D0B-65AC5A82F672}"/>
    <dgm:cxn modelId="{DB8E3441-14FD-41F3-8F60-70E2D2508B8D}" srcId="{76C46706-A5E0-4765-AB7D-19CEA0540BF0}" destId="{B13F5B10-9E9D-4298-837A-B7E13CF227DC}" srcOrd="0" destOrd="0" parTransId="{876ECABE-5FD9-46C9-A727-9319BE327C27}" sibTransId="{485A6D35-C5A6-4E8F-B7A9-08F6C1F5F99B}"/>
    <dgm:cxn modelId="{3CF5DD09-8397-4EAB-BC35-F5E82D556583}" srcId="{0241C2E6-466A-4591-B514-FA304C1BCAC0}" destId="{D3DBAE83-AA84-437D-A835-08F706D0A5E3}" srcOrd="0" destOrd="0" parTransId="{C8C2099C-A080-48E2-83F1-DED5DAA1F3B9}" sibTransId="{0E3AE1F1-3663-4925-8D80-21484F9B519E}"/>
    <dgm:cxn modelId="{37D183E7-D91C-42A9-ACEC-D0BC895A1E7E}" srcId="{ADF552D8-9C75-4EB0-868C-5500F6FDDD34}" destId="{39F9FE65-99B1-4503-9AFE-93F439B2E43C}" srcOrd="1" destOrd="0" parTransId="{E97F2EDD-6981-4D45-A414-D44F2827006A}" sibTransId="{AD58E151-2552-4F56-A563-4A3B56D0E959}"/>
    <dgm:cxn modelId="{01DB5730-C815-4447-8592-993141B4FDD3}" type="presOf" srcId="{76C46706-A5E0-4765-AB7D-19CEA0540BF0}" destId="{78ED00EF-8D37-44FB-9411-3930D6BE8A28}" srcOrd="0" destOrd="0" presId="urn:microsoft.com/office/officeart/2011/layout/TabList"/>
    <dgm:cxn modelId="{7050F703-B2C8-4F60-ACBE-AE5041E8D8A6}" type="presOf" srcId="{A4ECC931-0343-4B67-8549-9BC9C2A7636F}" destId="{CE4E4577-A0C6-4312-B22B-9EBA85BD2AD1}" srcOrd="0" destOrd="0" presId="urn:microsoft.com/office/officeart/2011/layout/TabList"/>
    <dgm:cxn modelId="{61917B7B-DA3C-48CE-8DC6-E511986B21B2}" srcId="{D3DBAE83-AA84-437D-A835-08F706D0A5E3}" destId="{FDAFBB7F-B36D-4FB3-832A-B22FC272FD06}" srcOrd="0" destOrd="0" parTransId="{4727E0F3-44A2-40E3-8952-8F9E9C7E81D4}" sibTransId="{BEEAB393-B15B-4060-B884-AF8D9DC80B97}"/>
    <dgm:cxn modelId="{84D100D2-F42D-4CE3-B042-05A486F9C4B1}" type="presOf" srcId="{3B694232-88E3-4C42-9E8B-BD031DB8DAE7}" destId="{65B23C7F-577E-4235-9AF1-8EAF3D84EF22}" srcOrd="0" destOrd="0" presId="urn:microsoft.com/office/officeart/2011/layout/TabList"/>
    <dgm:cxn modelId="{8E805FC1-0ED6-4C18-ACB1-4D767231527E}" type="presOf" srcId="{4D1D9C8B-52B5-49CD-A00C-B00D7152AD71}" destId="{D4866EF7-8E3A-4A99-8E03-BEB8AA3FA1C1}" srcOrd="0" destOrd="0" presId="urn:microsoft.com/office/officeart/2011/layout/TabList"/>
    <dgm:cxn modelId="{2818EFE8-3812-4D6D-91DE-B06D6C5C114D}" type="presOf" srcId="{FDAFBB7F-B36D-4FB3-832A-B22FC272FD06}" destId="{08078615-1DE8-4609-B6B5-25A2B52DEA3F}" srcOrd="0" destOrd="0" presId="urn:microsoft.com/office/officeart/2011/layout/TabList"/>
    <dgm:cxn modelId="{06797967-F60E-47E5-8891-BCF2D2432139}" type="presOf" srcId="{80C614E6-C459-48B7-8FF6-543612BC316F}" destId="{BCCF4E50-8650-4612-83F1-844D9CF558AE}" srcOrd="0" destOrd="0" presId="urn:microsoft.com/office/officeart/2011/layout/TabList"/>
    <dgm:cxn modelId="{E4A52F93-CBE0-4955-ABA1-6ABF633D5CCD}" srcId="{D3DBAE83-AA84-437D-A835-08F706D0A5E3}" destId="{A4ECC931-0343-4B67-8549-9BC9C2A7636F}" srcOrd="1" destOrd="0" parTransId="{42B3CD38-EAAA-4ADB-AA1B-EF0FE8881CF5}" sibTransId="{9F666D33-CC6B-4192-BE10-4D7C9103ED90}"/>
    <dgm:cxn modelId="{240552F7-EBAF-4EFC-92E1-C4C0BA9C0791}" srcId="{0241C2E6-466A-4591-B514-FA304C1BCAC0}" destId="{ADF552D8-9C75-4EB0-868C-5500F6FDDD34}" srcOrd="2" destOrd="0" parTransId="{547AD340-E4C6-4A4A-8DDA-11F1DD51E5E1}" sibTransId="{46EA46F1-F341-433D-8D4E-3AF9EEFD6361}"/>
    <dgm:cxn modelId="{A6B283EB-8519-4D08-BCD6-6C510B2D2F4D}" type="presOf" srcId="{B842BA59-158C-4060-8FC7-12BFAF2C8951}" destId="{CE4E4577-A0C6-4312-B22B-9EBA85BD2AD1}" srcOrd="0" destOrd="1" presId="urn:microsoft.com/office/officeart/2011/layout/TabList"/>
    <dgm:cxn modelId="{01A64F97-054D-46E2-AE75-8CC612151838}" srcId="{F0E85DC9-3319-4CC6-AEE2-755EADA87070}" destId="{4D1D9C8B-52B5-49CD-A00C-B00D7152AD71}" srcOrd="0" destOrd="0" parTransId="{5A673ECB-335A-4793-8E9F-0B793104BE99}" sibTransId="{91BD0E26-CD6B-4647-A235-4909FC961517}"/>
    <dgm:cxn modelId="{9C340862-F2A8-4C5D-B6C3-4985FE75EBF8}" type="presOf" srcId="{0241C2E6-466A-4591-B514-FA304C1BCAC0}" destId="{AF30A41A-87C6-410B-AA4A-1BCE72273DAD}" srcOrd="0" destOrd="0" presId="urn:microsoft.com/office/officeart/2011/layout/TabList"/>
    <dgm:cxn modelId="{6C8DA57D-B36B-4D55-A260-CA52E00EC571}" type="presOf" srcId="{F0E85DC9-3319-4CC6-AEE2-755EADA87070}" destId="{55A7EC31-3E70-4BF7-8C0C-EC458BF351C3}" srcOrd="0" destOrd="0" presId="urn:microsoft.com/office/officeart/2011/layout/TabList"/>
    <dgm:cxn modelId="{B1818E83-EC95-4B67-9E5B-ED084AD67E46}" srcId="{F0E85DC9-3319-4CC6-AEE2-755EADA87070}" destId="{3B694232-88E3-4C42-9E8B-BD031DB8DAE7}" srcOrd="1" destOrd="0" parTransId="{0EACB937-29C5-4E92-BB51-9D935511061D}" sibTransId="{ACFF2A31-105C-4719-AF66-7E6927D3BC51}"/>
    <dgm:cxn modelId="{D4062124-3164-44E9-9C79-49AD10F224B2}" type="presOf" srcId="{B13F5B10-9E9D-4298-837A-B7E13CF227DC}" destId="{37687A96-7442-44F9-BC33-5A72E57EA60E}" srcOrd="0" destOrd="0" presId="urn:microsoft.com/office/officeart/2011/layout/TabList"/>
    <dgm:cxn modelId="{B5EB448D-6F19-4A44-8FB7-E72D2527C9A9}" srcId="{0241C2E6-466A-4591-B514-FA304C1BCAC0}" destId="{F0E85DC9-3319-4CC6-AEE2-755EADA87070}" srcOrd="3" destOrd="0" parTransId="{5D454CB5-1DDB-42AD-AF2A-05D59A9C8BE5}" sibTransId="{E4A73828-50EF-4ABD-A8E0-8D32081177C7}"/>
    <dgm:cxn modelId="{087BDC00-0914-4907-87CA-80F68C98C2AC}" type="presParOf" srcId="{AF30A41A-87C6-410B-AA4A-1BCE72273DAD}" destId="{F4CBDCCF-16C4-4CB0-844F-502A1699D97A}" srcOrd="0" destOrd="0" presId="urn:microsoft.com/office/officeart/2011/layout/TabList"/>
    <dgm:cxn modelId="{13FF81BA-1616-4199-9EE7-38B87A321223}" type="presParOf" srcId="{F4CBDCCF-16C4-4CB0-844F-502A1699D97A}" destId="{08078615-1DE8-4609-B6B5-25A2B52DEA3F}" srcOrd="0" destOrd="0" presId="urn:microsoft.com/office/officeart/2011/layout/TabList"/>
    <dgm:cxn modelId="{970A5067-8CD4-44C2-A8B8-57FAE85408E8}" type="presParOf" srcId="{F4CBDCCF-16C4-4CB0-844F-502A1699D97A}" destId="{51FB915C-A76B-4A41-8B08-CF8B15F1F591}" srcOrd="1" destOrd="0" presId="urn:microsoft.com/office/officeart/2011/layout/TabList"/>
    <dgm:cxn modelId="{849A3C53-BC1A-4DF0-A0AE-621CD52E7210}" type="presParOf" srcId="{F4CBDCCF-16C4-4CB0-844F-502A1699D97A}" destId="{411EAD86-B0C8-4386-A317-EB5079C46C7D}" srcOrd="2" destOrd="0" presId="urn:microsoft.com/office/officeart/2011/layout/TabList"/>
    <dgm:cxn modelId="{F047D3BD-6CEA-441C-9A5D-0EEDD6C3DC87}" type="presParOf" srcId="{AF30A41A-87C6-410B-AA4A-1BCE72273DAD}" destId="{CE4E4577-A0C6-4312-B22B-9EBA85BD2AD1}" srcOrd="1" destOrd="0" presId="urn:microsoft.com/office/officeart/2011/layout/TabList"/>
    <dgm:cxn modelId="{615C3ECB-0A5E-4891-8194-75F64F759A2C}" type="presParOf" srcId="{AF30A41A-87C6-410B-AA4A-1BCE72273DAD}" destId="{5E325D90-1E3A-45F7-9761-ED7B8ADFF1AF}" srcOrd="2" destOrd="0" presId="urn:microsoft.com/office/officeart/2011/layout/TabList"/>
    <dgm:cxn modelId="{AFFF7A0A-177A-4053-A917-137EB2C96489}" type="presParOf" srcId="{AF30A41A-87C6-410B-AA4A-1BCE72273DAD}" destId="{9A43482D-F225-4AC5-BADD-A84164C3CE53}" srcOrd="3" destOrd="0" presId="urn:microsoft.com/office/officeart/2011/layout/TabList"/>
    <dgm:cxn modelId="{FAD7D178-7D4B-4B71-9C4F-A25458292BD5}" type="presParOf" srcId="{9A43482D-F225-4AC5-BADD-A84164C3CE53}" destId="{37687A96-7442-44F9-BC33-5A72E57EA60E}" srcOrd="0" destOrd="0" presId="urn:microsoft.com/office/officeart/2011/layout/TabList"/>
    <dgm:cxn modelId="{F3DC6F16-9207-4917-B11E-3BC2EA8C5ECF}" type="presParOf" srcId="{9A43482D-F225-4AC5-BADD-A84164C3CE53}" destId="{78ED00EF-8D37-44FB-9411-3930D6BE8A28}" srcOrd="1" destOrd="0" presId="urn:microsoft.com/office/officeart/2011/layout/TabList"/>
    <dgm:cxn modelId="{69422883-FBEF-4081-8DF1-850B386EDA48}" type="presParOf" srcId="{9A43482D-F225-4AC5-BADD-A84164C3CE53}" destId="{2605906C-FB8A-43BB-82F6-0386FC48B361}" srcOrd="2" destOrd="0" presId="urn:microsoft.com/office/officeart/2011/layout/TabList"/>
    <dgm:cxn modelId="{509A7F13-AEC8-4031-A785-F923DDB00249}" type="presParOf" srcId="{AF30A41A-87C6-410B-AA4A-1BCE72273DAD}" destId="{F02ED327-DB46-4FAD-AE4A-A24B44B618AF}" srcOrd="4" destOrd="0" presId="urn:microsoft.com/office/officeart/2011/layout/TabList"/>
    <dgm:cxn modelId="{58E3A69F-FC1C-492C-AAA5-0B8C3D627887}" type="presParOf" srcId="{AF30A41A-87C6-410B-AA4A-1BCE72273DAD}" destId="{986EFA67-4134-46A5-9F7A-B6F44D2218E3}" srcOrd="5" destOrd="0" presId="urn:microsoft.com/office/officeart/2011/layout/TabList"/>
    <dgm:cxn modelId="{EE1487A8-E8A7-4B57-81E0-7703976A087E}" type="presParOf" srcId="{AF30A41A-87C6-410B-AA4A-1BCE72273DAD}" destId="{BB4BA5D9-F221-4EC0-9CAC-31A359D19589}" srcOrd="6" destOrd="0" presId="urn:microsoft.com/office/officeart/2011/layout/TabList"/>
    <dgm:cxn modelId="{F7E047A0-969E-4CE6-BAE8-6C33015DC8E2}" type="presParOf" srcId="{BB4BA5D9-F221-4EC0-9CAC-31A359D19589}" destId="{BCCF4E50-8650-4612-83F1-844D9CF558AE}" srcOrd="0" destOrd="0" presId="urn:microsoft.com/office/officeart/2011/layout/TabList"/>
    <dgm:cxn modelId="{56DB259B-6E42-4088-BA30-86FF36BA5147}" type="presParOf" srcId="{BB4BA5D9-F221-4EC0-9CAC-31A359D19589}" destId="{99FBF9C3-3E6F-44B8-8377-6E1B6D5FB24F}" srcOrd="1" destOrd="0" presId="urn:microsoft.com/office/officeart/2011/layout/TabList"/>
    <dgm:cxn modelId="{E82BCC9A-46AC-4392-B637-3C14380958DF}" type="presParOf" srcId="{BB4BA5D9-F221-4EC0-9CAC-31A359D19589}" destId="{8CB9F2D7-537F-43D0-88BF-48B5CDFA6F3E}" srcOrd="2" destOrd="0" presId="urn:microsoft.com/office/officeart/2011/layout/TabList"/>
    <dgm:cxn modelId="{79559F84-4F29-46EA-BE62-96CFFBDEE986}" type="presParOf" srcId="{AF30A41A-87C6-410B-AA4A-1BCE72273DAD}" destId="{7AB5ADCC-7E5C-4336-8DFF-7F439CF3DDE0}" srcOrd="7" destOrd="0" presId="urn:microsoft.com/office/officeart/2011/layout/TabList"/>
    <dgm:cxn modelId="{4606D296-66D1-4288-956F-9309478BBC20}" type="presParOf" srcId="{AF30A41A-87C6-410B-AA4A-1BCE72273DAD}" destId="{61F77E13-9236-4095-A0BE-F96111ACD624}" srcOrd="8" destOrd="0" presId="urn:microsoft.com/office/officeart/2011/layout/TabList"/>
    <dgm:cxn modelId="{93BECCDC-865E-4391-A1FA-03BEA1671282}" type="presParOf" srcId="{AF30A41A-87C6-410B-AA4A-1BCE72273DAD}" destId="{86C1A704-B32B-4B60-BC4D-E844BC2149A1}" srcOrd="9" destOrd="0" presId="urn:microsoft.com/office/officeart/2011/layout/TabList"/>
    <dgm:cxn modelId="{CD82F550-E66E-459A-814A-53252EF883EE}" type="presParOf" srcId="{86C1A704-B32B-4B60-BC4D-E844BC2149A1}" destId="{D4866EF7-8E3A-4A99-8E03-BEB8AA3FA1C1}" srcOrd="0" destOrd="0" presId="urn:microsoft.com/office/officeart/2011/layout/TabList"/>
    <dgm:cxn modelId="{FB814027-DFAC-41F0-B429-518FAF35137A}" type="presParOf" srcId="{86C1A704-B32B-4B60-BC4D-E844BC2149A1}" destId="{55A7EC31-3E70-4BF7-8C0C-EC458BF351C3}" srcOrd="1" destOrd="0" presId="urn:microsoft.com/office/officeart/2011/layout/TabList"/>
    <dgm:cxn modelId="{5D014DDD-0E92-4E81-B30E-1C23CA254FF0}" type="presParOf" srcId="{86C1A704-B32B-4B60-BC4D-E844BC2149A1}" destId="{B9F109F9-3001-4A99-9804-D7A1437497D2}" srcOrd="2" destOrd="0" presId="urn:microsoft.com/office/officeart/2011/layout/TabList"/>
    <dgm:cxn modelId="{86501165-A1C5-4F1E-9374-82A6AAC97529}" type="presParOf" srcId="{AF30A41A-87C6-410B-AA4A-1BCE72273DAD}" destId="{65B23C7F-577E-4235-9AF1-8EAF3D84EF22}" srcOrd="10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0241C2E6-466A-4591-B514-FA304C1BCAC0}" type="doc">
      <dgm:prSet loTypeId="urn:microsoft.com/office/officeart/2011/layout/Tab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3DBAE83-AA84-437D-A835-08F706D0A5E3}">
      <dgm:prSet phldrT="[Text]"/>
      <dgm:spPr/>
      <dgm:t>
        <a:bodyPr/>
        <a:lstStyle/>
        <a:p>
          <a:r>
            <a:rPr lang="en-US" dirty="0" smtClean="0"/>
            <a:t>S</a:t>
          </a:r>
          <a:endParaRPr lang="en-US" dirty="0"/>
        </a:p>
      </dgm:t>
    </dgm:pt>
    <dgm:pt modelId="{C8C2099C-A080-48E2-83F1-DED5DAA1F3B9}" type="parTrans" cxnId="{3CF5DD09-8397-4EAB-BC35-F5E82D556583}">
      <dgm:prSet/>
      <dgm:spPr/>
      <dgm:t>
        <a:bodyPr/>
        <a:lstStyle/>
        <a:p>
          <a:endParaRPr lang="en-US"/>
        </a:p>
      </dgm:t>
    </dgm:pt>
    <dgm:pt modelId="{0E3AE1F1-3663-4925-8D80-21484F9B519E}" type="sibTrans" cxnId="{3CF5DD09-8397-4EAB-BC35-F5E82D556583}">
      <dgm:prSet/>
      <dgm:spPr/>
      <dgm:t>
        <a:bodyPr/>
        <a:lstStyle/>
        <a:p>
          <a:endParaRPr lang="en-US"/>
        </a:p>
      </dgm:t>
    </dgm:pt>
    <dgm:pt modelId="{FDAFBB7F-B36D-4FB3-832A-B22FC272FD06}">
      <dgm:prSet phldrT="[Text]"/>
      <dgm:spPr/>
      <dgm:t>
        <a:bodyPr/>
        <a:lstStyle/>
        <a:p>
          <a:r>
            <a:rPr lang="en-US" dirty="0" smtClean="0"/>
            <a:t>Situation</a:t>
          </a:r>
          <a:endParaRPr lang="en-US" dirty="0"/>
        </a:p>
      </dgm:t>
    </dgm:pt>
    <dgm:pt modelId="{4727E0F3-44A2-40E3-8952-8F9E9C7E81D4}" type="parTrans" cxnId="{61917B7B-DA3C-48CE-8DC6-E511986B21B2}">
      <dgm:prSet/>
      <dgm:spPr/>
      <dgm:t>
        <a:bodyPr/>
        <a:lstStyle/>
        <a:p>
          <a:endParaRPr lang="en-US"/>
        </a:p>
      </dgm:t>
    </dgm:pt>
    <dgm:pt modelId="{BEEAB393-B15B-4060-B884-AF8D9DC80B97}" type="sibTrans" cxnId="{61917B7B-DA3C-48CE-8DC6-E511986B21B2}">
      <dgm:prSet/>
      <dgm:spPr/>
      <dgm:t>
        <a:bodyPr/>
        <a:lstStyle/>
        <a:p>
          <a:endParaRPr lang="en-US"/>
        </a:p>
      </dgm:t>
    </dgm:pt>
    <dgm:pt modelId="{A4ECC931-0343-4B67-8549-9BC9C2A7636F}">
      <dgm:prSet phldrT="[Text]"/>
      <dgm:spPr/>
      <dgm:t>
        <a:bodyPr/>
        <a:lstStyle/>
        <a:p>
          <a:r>
            <a:rPr lang="en-US" dirty="0" smtClean="0"/>
            <a:t>The Cerner document has two vital signs entries with the same </a:t>
          </a:r>
          <a:r>
            <a:rPr lang="en-US" dirty="0" err="1" smtClean="0"/>
            <a:t>identfier.root</a:t>
          </a:r>
          <a:r>
            <a:rPr lang="en-US" dirty="0" smtClean="0"/>
            <a:t>="1.3.6.1.4.1.21367.13.20.1000.1.3.2.6.6.7" extension="25038"</a:t>
          </a:r>
          <a:endParaRPr lang="en-US" dirty="0"/>
        </a:p>
      </dgm:t>
    </dgm:pt>
    <dgm:pt modelId="{42B3CD38-EAAA-4ADB-AA1B-EF0FE8881CF5}" type="parTrans" cxnId="{E4A52F93-CBE0-4955-ABA1-6ABF633D5CCD}">
      <dgm:prSet/>
      <dgm:spPr/>
      <dgm:t>
        <a:bodyPr/>
        <a:lstStyle/>
        <a:p>
          <a:endParaRPr lang="en-US"/>
        </a:p>
      </dgm:t>
    </dgm:pt>
    <dgm:pt modelId="{9F666D33-CC6B-4192-BE10-4D7C9103ED90}" type="sibTrans" cxnId="{E4A52F93-CBE0-4955-ABA1-6ABF633D5CCD}">
      <dgm:prSet/>
      <dgm:spPr/>
      <dgm:t>
        <a:bodyPr/>
        <a:lstStyle/>
        <a:p>
          <a:endParaRPr lang="en-US"/>
        </a:p>
      </dgm:t>
    </dgm:pt>
    <dgm:pt modelId="{76C46706-A5E0-4765-AB7D-19CEA0540BF0}">
      <dgm:prSet phldrT="[Text]"/>
      <dgm:spPr/>
      <dgm:t>
        <a:bodyPr/>
        <a:lstStyle/>
        <a:p>
          <a:r>
            <a:rPr lang="en-US" dirty="0" smtClean="0"/>
            <a:t>B</a:t>
          </a:r>
          <a:endParaRPr lang="en-US" dirty="0"/>
        </a:p>
      </dgm:t>
    </dgm:pt>
    <dgm:pt modelId="{7A43A132-06A4-4E5B-BB0A-2EFD326846A9}" type="parTrans" cxnId="{A1076985-A278-4AB0-B8DF-E246F49B59EB}">
      <dgm:prSet/>
      <dgm:spPr/>
      <dgm:t>
        <a:bodyPr/>
        <a:lstStyle/>
        <a:p>
          <a:endParaRPr lang="en-US"/>
        </a:p>
      </dgm:t>
    </dgm:pt>
    <dgm:pt modelId="{F90E4734-BD38-4226-8D0B-65AC5A82F672}" type="sibTrans" cxnId="{A1076985-A278-4AB0-B8DF-E246F49B59EB}">
      <dgm:prSet/>
      <dgm:spPr/>
      <dgm:t>
        <a:bodyPr/>
        <a:lstStyle/>
        <a:p>
          <a:endParaRPr lang="en-US"/>
        </a:p>
      </dgm:t>
    </dgm:pt>
    <dgm:pt modelId="{B13F5B10-9E9D-4298-837A-B7E13CF227DC}">
      <dgm:prSet phldrT="[Text]"/>
      <dgm:spPr/>
      <dgm:t>
        <a:bodyPr/>
        <a:lstStyle/>
        <a:p>
          <a:r>
            <a:rPr lang="en-US" dirty="0" smtClean="0"/>
            <a:t>Background</a:t>
          </a:r>
          <a:endParaRPr lang="en-US" dirty="0"/>
        </a:p>
      </dgm:t>
    </dgm:pt>
    <dgm:pt modelId="{876ECABE-5FD9-46C9-A727-9319BE327C27}" type="parTrans" cxnId="{DB8E3441-14FD-41F3-8F60-70E2D2508B8D}">
      <dgm:prSet/>
      <dgm:spPr/>
      <dgm:t>
        <a:bodyPr/>
        <a:lstStyle/>
        <a:p>
          <a:endParaRPr lang="en-US"/>
        </a:p>
      </dgm:t>
    </dgm:pt>
    <dgm:pt modelId="{485A6D35-C5A6-4E8F-B7A9-08F6C1F5F99B}" type="sibTrans" cxnId="{DB8E3441-14FD-41F3-8F60-70E2D2508B8D}">
      <dgm:prSet/>
      <dgm:spPr/>
      <dgm:t>
        <a:bodyPr/>
        <a:lstStyle/>
        <a:p>
          <a:endParaRPr lang="en-US"/>
        </a:p>
      </dgm:t>
    </dgm:pt>
    <dgm:pt modelId="{FBE6B5E2-9C06-4B56-B00F-CE99AC82EBCB}">
      <dgm:prSet phldrT="[Text]"/>
      <dgm:spPr/>
      <dgm:t>
        <a:bodyPr/>
        <a:lstStyle/>
        <a:p>
          <a:r>
            <a:rPr lang="en-US" dirty="0" smtClean="0"/>
            <a:t>https://s.details.loinc.org/LOINC/3141-9.html</a:t>
          </a:r>
        </a:p>
        <a:p>
          <a:r>
            <a:rPr lang="en-US" dirty="0" smtClean="0"/>
            <a:t>https://s.details.loinc.org/LOINC/29463-7.html</a:t>
          </a:r>
        </a:p>
        <a:p>
          <a:r>
            <a:rPr lang="en-US" dirty="0" smtClean="0"/>
            <a:t> </a:t>
          </a:r>
          <a:endParaRPr lang="en-US" dirty="0"/>
        </a:p>
      </dgm:t>
    </dgm:pt>
    <dgm:pt modelId="{412ED72D-9E48-494B-846F-F02DF8E07B0F}" type="parTrans" cxnId="{AC9154B6-A07B-406D-AF1E-24533D3C4433}">
      <dgm:prSet/>
      <dgm:spPr/>
      <dgm:t>
        <a:bodyPr/>
        <a:lstStyle/>
        <a:p>
          <a:endParaRPr lang="en-US"/>
        </a:p>
      </dgm:t>
    </dgm:pt>
    <dgm:pt modelId="{9115FF52-60C5-4CD6-814F-B349B6722A7A}" type="sibTrans" cxnId="{AC9154B6-A07B-406D-AF1E-24533D3C4433}">
      <dgm:prSet/>
      <dgm:spPr/>
      <dgm:t>
        <a:bodyPr/>
        <a:lstStyle/>
        <a:p>
          <a:endParaRPr lang="en-US"/>
        </a:p>
      </dgm:t>
    </dgm:pt>
    <dgm:pt modelId="{ADF552D8-9C75-4EB0-868C-5500F6FDDD34}">
      <dgm:prSet phldrT="[Text]"/>
      <dgm:spPr/>
      <dgm:t>
        <a:bodyPr/>
        <a:lstStyle/>
        <a:p>
          <a:r>
            <a:rPr lang="en-US" dirty="0" smtClean="0"/>
            <a:t>A</a:t>
          </a:r>
          <a:endParaRPr lang="en-US" dirty="0"/>
        </a:p>
      </dgm:t>
    </dgm:pt>
    <dgm:pt modelId="{547AD340-E4C6-4A4A-8DDA-11F1DD51E5E1}" type="parTrans" cxnId="{240552F7-EBAF-4EFC-92E1-C4C0BA9C0791}">
      <dgm:prSet/>
      <dgm:spPr/>
      <dgm:t>
        <a:bodyPr/>
        <a:lstStyle/>
        <a:p>
          <a:endParaRPr lang="en-US"/>
        </a:p>
      </dgm:t>
    </dgm:pt>
    <dgm:pt modelId="{46EA46F1-F341-433D-8D4E-3AF9EEFD6361}" type="sibTrans" cxnId="{240552F7-EBAF-4EFC-92E1-C4C0BA9C0791}">
      <dgm:prSet/>
      <dgm:spPr/>
      <dgm:t>
        <a:bodyPr/>
        <a:lstStyle/>
        <a:p>
          <a:endParaRPr lang="en-US"/>
        </a:p>
      </dgm:t>
    </dgm:pt>
    <dgm:pt modelId="{80C614E6-C459-48B7-8FF6-543612BC316F}">
      <dgm:prSet phldrT="[Text]"/>
      <dgm:spPr/>
      <dgm:t>
        <a:bodyPr/>
        <a:lstStyle/>
        <a:p>
          <a:r>
            <a:rPr lang="en-US" dirty="0" smtClean="0"/>
            <a:t>Assessment</a:t>
          </a:r>
          <a:endParaRPr lang="en-US" dirty="0"/>
        </a:p>
      </dgm:t>
    </dgm:pt>
    <dgm:pt modelId="{B8002C3B-5933-4638-9FF8-0DB9142485C2}" type="parTrans" cxnId="{8761C0B0-8022-43AC-8AB8-A8F053C010D6}">
      <dgm:prSet/>
      <dgm:spPr/>
      <dgm:t>
        <a:bodyPr/>
        <a:lstStyle/>
        <a:p>
          <a:endParaRPr lang="en-US"/>
        </a:p>
      </dgm:t>
    </dgm:pt>
    <dgm:pt modelId="{35E5F10C-AC94-4F07-ACBF-1D34C6D28A2D}" type="sibTrans" cxnId="{8761C0B0-8022-43AC-8AB8-A8F053C010D6}">
      <dgm:prSet/>
      <dgm:spPr/>
      <dgm:t>
        <a:bodyPr/>
        <a:lstStyle/>
        <a:p>
          <a:endParaRPr lang="en-US"/>
        </a:p>
      </dgm:t>
    </dgm:pt>
    <dgm:pt modelId="{39F9FE65-99B1-4503-9AFE-93F439B2E43C}">
      <dgm:prSet phldrT="[Text]"/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E97F2EDD-6981-4D45-A414-D44F2827006A}" type="parTrans" cxnId="{37D183E7-D91C-42A9-ACEC-D0BC895A1E7E}">
      <dgm:prSet/>
      <dgm:spPr/>
      <dgm:t>
        <a:bodyPr/>
        <a:lstStyle/>
        <a:p>
          <a:endParaRPr lang="en-US"/>
        </a:p>
      </dgm:t>
    </dgm:pt>
    <dgm:pt modelId="{AD58E151-2552-4F56-A563-4A3B56D0E959}" type="sibTrans" cxnId="{37D183E7-D91C-42A9-ACEC-D0BC895A1E7E}">
      <dgm:prSet/>
      <dgm:spPr/>
      <dgm:t>
        <a:bodyPr/>
        <a:lstStyle/>
        <a:p>
          <a:endParaRPr lang="en-US"/>
        </a:p>
      </dgm:t>
    </dgm:pt>
    <dgm:pt modelId="{4D1D9C8B-52B5-49CD-A00C-B00D7152AD71}">
      <dgm:prSet phldrT="[Text]"/>
      <dgm:spPr/>
      <dgm:t>
        <a:bodyPr/>
        <a:lstStyle/>
        <a:p>
          <a:r>
            <a:rPr lang="en-US" dirty="0" smtClean="0"/>
            <a:t>Recommendation</a:t>
          </a:r>
        </a:p>
      </dgm:t>
    </dgm:pt>
    <dgm:pt modelId="{5A673ECB-335A-4793-8E9F-0B793104BE99}" type="parTrans" cxnId="{01A64F97-054D-46E2-AE75-8CC612151838}">
      <dgm:prSet/>
      <dgm:spPr/>
      <dgm:t>
        <a:bodyPr/>
        <a:lstStyle/>
        <a:p>
          <a:endParaRPr lang="en-US"/>
        </a:p>
      </dgm:t>
    </dgm:pt>
    <dgm:pt modelId="{91BD0E26-CD6B-4647-A235-4909FC961517}" type="sibTrans" cxnId="{01A64F97-054D-46E2-AE75-8CC612151838}">
      <dgm:prSet/>
      <dgm:spPr/>
      <dgm:t>
        <a:bodyPr/>
        <a:lstStyle/>
        <a:p>
          <a:endParaRPr lang="en-US"/>
        </a:p>
      </dgm:t>
    </dgm:pt>
    <dgm:pt modelId="{F0E85DC9-3319-4CC6-AEE2-755EADA87070}">
      <dgm:prSet phldrT="[Text]"/>
      <dgm:spPr/>
      <dgm:t>
        <a:bodyPr/>
        <a:lstStyle/>
        <a:p>
          <a:r>
            <a:rPr lang="en-US" dirty="0" smtClean="0"/>
            <a:t>R</a:t>
          </a:r>
          <a:endParaRPr lang="en-US" dirty="0"/>
        </a:p>
      </dgm:t>
    </dgm:pt>
    <dgm:pt modelId="{5D454CB5-1DDB-42AD-AF2A-05D59A9C8BE5}" type="parTrans" cxnId="{B5EB448D-6F19-4A44-8FB7-E72D2527C9A9}">
      <dgm:prSet/>
      <dgm:spPr/>
      <dgm:t>
        <a:bodyPr/>
        <a:lstStyle/>
        <a:p>
          <a:endParaRPr lang="en-US"/>
        </a:p>
      </dgm:t>
    </dgm:pt>
    <dgm:pt modelId="{E4A73828-50EF-4ABD-A8E0-8D32081177C7}" type="sibTrans" cxnId="{B5EB448D-6F19-4A44-8FB7-E72D2527C9A9}">
      <dgm:prSet/>
      <dgm:spPr/>
      <dgm:t>
        <a:bodyPr/>
        <a:lstStyle/>
        <a:p>
          <a:endParaRPr lang="en-US"/>
        </a:p>
      </dgm:t>
    </dgm:pt>
    <dgm:pt modelId="{3B694232-88E3-4C42-9E8B-BD031DB8DAE7}">
      <dgm:prSet phldrT="[Text]"/>
      <dgm:spPr/>
      <dgm:t>
        <a:bodyPr/>
        <a:lstStyle/>
        <a:p>
          <a:r>
            <a:rPr lang="en-US" dirty="0" smtClean="0"/>
            <a:t> Need to verify that the scorecard will catch this</a:t>
          </a:r>
        </a:p>
      </dgm:t>
    </dgm:pt>
    <dgm:pt modelId="{0EACB937-29C5-4E92-BB51-9D935511061D}" type="parTrans" cxnId="{B1818E83-EC95-4B67-9E5B-ED084AD67E46}">
      <dgm:prSet/>
      <dgm:spPr/>
      <dgm:t>
        <a:bodyPr/>
        <a:lstStyle/>
        <a:p>
          <a:endParaRPr lang="en-US"/>
        </a:p>
      </dgm:t>
    </dgm:pt>
    <dgm:pt modelId="{ACFF2A31-105C-4719-AF66-7E6927D3BC51}" type="sibTrans" cxnId="{B1818E83-EC95-4B67-9E5B-ED084AD67E46}">
      <dgm:prSet/>
      <dgm:spPr/>
      <dgm:t>
        <a:bodyPr/>
        <a:lstStyle/>
        <a:p>
          <a:endParaRPr lang="en-US"/>
        </a:p>
      </dgm:t>
    </dgm:pt>
    <dgm:pt modelId="{AF30A41A-87C6-410B-AA4A-1BCE72273DAD}" type="pres">
      <dgm:prSet presAssocID="{0241C2E6-466A-4591-B514-FA304C1BCAC0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F4CBDCCF-16C4-4CB0-844F-502A1699D97A}" type="pres">
      <dgm:prSet presAssocID="{D3DBAE83-AA84-437D-A835-08F706D0A5E3}" presName="composite" presStyleCnt="0"/>
      <dgm:spPr/>
    </dgm:pt>
    <dgm:pt modelId="{08078615-1DE8-4609-B6B5-25A2B52DEA3F}" type="pres">
      <dgm:prSet presAssocID="{D3DBAE83-AA84-437D-A835-08F706D0A5E3}" presName="FirstChild" presStyleLbl="revTx" presStyleIdx="0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FB915C-A76B-4A41-8B08-CF8B15F1F591}" type="pres">
      <dgm:prSet presAssocID="{D3DBAE83-AA84-437D-A835-08F706D0A5E3}" presName="Parent" presStyleLbl="alignNode1" presStyleIdx="0" presStyleCnt="4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1EAD86-B0C8-4386-A317-EB5079C46C7D}" type="pres">
      <dgm:prSet presAssocID="{D3DBAE83-AA84-437D-A835-08F706D0A5E3}" presName="Accent" presStyleLbl="parChTrans1D1" presStyleIdx="0" presStyleCnt="4"/>
      <dgm:spPr/>
    </dgm:pt>
    <dgm:pt modelId="{CE4E4577-A0C6-4312-B22B-9EBA85BD2AD1}" type="pres">
      <dgm:prSet presAssocID="{D3DBAE83-AA84-437D-A835-08F706D0A5E3}" presName="Child" presStyleLbl="revTx" presStyleIdx="1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325D90-1E3A-45F7-9761-ED7B8ADFF1AF}" type="pres">
      <dgm:prSet presAssocID="{0E3AE1F1-3663-4925-8D80-21484F9B519E}" presName="sibTrans" presStyleCnt="0"/>
      <dgm:spPr/>
    </dgm:pt>
    <dgm:pt modelId="{9A43482D-F225-4AC5-BADD-A84164C3CE53}" type="pres">
      <dgm:prSet presAssocID="{76C46706-A5E0-4765-AB7D-19CEA0540BF0}" presName="composite" presStyleCnt="0"/>
      <dgm:spPr/>
    </dgm:pt>
    <dgm:pt modelId="{37687A96-7442-44F9-BC33-5A72E57EA60E}" type="pres">
      <dgm:prSet presAssocID="{76C46706-A5E0-4765-AB7D-19CEA0540BF0}" presName="FirstChild" presStyleLbl="revTx" presStyleIdx="2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ED00EF-8D37-44FB-9411-3930D6BE8A28}" type="pres">
      <dgm:prSet presAssocID="{76C46706-A5E0-4765-AB7D-19CEA0540BF0}" presName="Parent" presStyleLbl="alignNode1" presStyleIdx="1" presStyleCnt="4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05906C-FB8A-43BB-82F6-0386FC48B361}" type="pres">
      <dgm:prSet presAssocID="{76C46706-A5E0-4765-AB7D-19CEA0540BF0}" presName="Accent" presStyleLbl="parChTrans1D1" presStyleIdx="1" presStyleCnt="4"/>
      <dgm:spPr/>
    </dgm:pt>
    <dgm:pt modelId="{F02ED327-DB46-4FAD-AE4A-A24B44B618AF}" type="pres">
      <dgm:prSet presAssocID="{76C46706-A5E0-4765-AB7D-19CEA0540BF0}" presName="Child" presStyleLbl="revTx" presStyleIdx="3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6EFA67-4134-46A5-9F7A-B6F44D2218E3}" type="pres">
      <dgm:prSet presAssocID="{F90E4734-BD38-4226-8D0B-65AC5A82F672}" presName="sibTrans" presStyleCnt="0"/>
      <dgm:spPr/>
    </dgm:pt>
    <dgm:pt modelId="{BB4BA5D9-F221-4EC0-9CAC-31A359D19589}" type="pres">
      <dgm:prSet presAssocID="{ADF552D8-9C75-4EB0-868C-5500F6FDDD34}" presName="composite" presStyleCnt="0"/>
      <dgm:spPr/>
    </dgm:pt>
    <dgm:pt modelId="{BCCF4E50-8650-4612-83F1-844D9CF558AE}" type="pres">
      <dgm:prSet presAssocID="{ADF552D8-9C75-4EB0-868C-5500F6FDDD34}" presName="FirstChild" presStyleLbl="revTx" presStyleIdx="4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FBF9C3-3E6F-44B8-8377-6E1B6D5FB24F}" type="pres">
      <dgm:prSet presAssocID="{ADF552D8-9C75-4EB0-868C-5500F6FDDD34}" presName="Parent" presStyleLbl="alignNode1" presStyleIdx="2" presStyleCnt="4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B9F2D7-537F-43D0-88BF-48B5CDFA6F3E}" type="pres">
      <dgm:prSet presAssocID="{ADF552D8-9C75-4EB0-868C-5500F6FDDD34}" presName="Accent" presStyleLbl="parChTrans1D1" presStyleIdx="2" presStyleCnt="4"/>
      <dgm:spPr/>
    </dgm:pt>
    <dgm:pt modelId="{7AB5ADCC-7E5C-4336-8DFF-7F439CF3DDE0}" type="pres">
      <dgm:prSet presAssocID="{ADF552D8-9C75-4EB0-868C-5500F6FDDD34}" presName="Child" presStyleLbl="revTx" presStyleIdx="5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F77E13-9236-4095-A0BE-F96111ACD624}" type="pres">
      <dgm:prSet presAssocID="{46EA46F1-F341-433D-8D4E-3AF9EEFD6361}" presName="sibTrans" presStyleCnt="0"/>
      <dgm:spPr/>
    </dgm:pt>
    <dgm:pt modelId="{86C1A704-B32B-4B60-BC4D-E844BC2149A1}" type="pres">
      <dgm:prSet presAssocID="{F0E85DC9-3319-4CC6-AEE2-755EADA87070}" presName="composite" presStyleCnt="0"/>
      <dgm:spPr/>
    </dgm:pt>
    <dgm:pt modelId="{D4866EF7-8E3A-4A99-8E03-BEB8AA3FA1C1}" type="pres">
      <dgm:prSet presAssocID="{F0E85DC9-3319-4CC6-AEE2-755EADA87070}" presName="FirstChild" presStyleLbl="revTx" presStyleIdx="6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A7EC31-3E70-4BF7-8C0C-EC458BF351C3}" type="pres">
      <dgm:prSet presAssocID="{F0E85DC9-3319-4CC6-AEE2-755EADA87070}" presName="Parent" presStyleLbl="alignNode1" presStyleIdx="3" presStyleCnt="4" custLinFactNeighborX="-3276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F109F9-3001-4A99-9804-D7A1437497D2}" type="pres">
      <dgm:prSet presAssocID="{F0E85DC9-3319-4CC6-AEE2-755EADA87070}" presName="Accent" presStyleLbl="parChTrans1D1" presStyleIdx="3" presStyleCnt="4"/>
      <dgm:spPr/>
    </dgm:pt>
    <dgm:pt modelId="{65B23C7F-577E-4235-9AF1-8EAF3D84EF22}" type="pres">
      <dgm:prSet presAssocID="{F0E85DC9-3319-4CC6-AEE2-755EADA87070}" presName="Child" presStyleLbl="revTx" presStyleIdx="7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353C726-82D5-4CFC-8D25-C44AED99F4E4}" type="presOf" srcId="{FDAFBB7F-B36D-4FB3-832A-B22FC272FD06}" destId="{08078615-1DE8-4609-B6B5-25A2B52DEA3F}" srcOrd="0" destOrd="0" presId="urn:microsoft.com/office/officeart/2011/layout/TabList"/>
    <dgm:cxn modelId="{6269410F-CDC0-40AF-B6FC-2C82D5513BF7}" type="presOf" srcId="{B13F5B10-9E9D-4298-837A-B7E13CF227DC}" destId="{37687A96-7442-44F9-BC33-5A72E57EA60E}" srcOrd="0" destOrd="0" presId="urn:microsoft.com/office/officeart/2011/layout/TabList"/>
    <dgm:cxn modelId="{AC9154B6-A07B-406D-AF1E-24533D3C4433}" srcId="{76C46706-A5E0-4765-AB7D-19CEA0540BF0}" destId="{FBE6B5E2-9C06-4B56-B00F-CE99AC82EBCB}" srcOrd="1" destOrd="0" parTransId="{412ED72D-9E48-494B-846F-F02DF8E07B0F}" sibTransId="{9115FF52-60C5-4CD6-814F-B349B6722A7A}"/>
    <dgm:cxn modelId="{04BAC33E-7174-49AE-9B92-E4605C621859}" type="presOf" srcId="{0241C2E6-466A-4591-B514-FA304C1BCAC0}" destId="{AF30A41A-87C6-410B-AA4A-1BCE72273DAD}" srcOrd="0" destOrd="0" presId="urn:microsoft.com/office/officeart/2011/layout/TabList"/>
    <dgm:cxn modelId="{8761C0B0-8022-43AC-8AB8-A8F053C010D6}" srcId="{ADF552D8-9C75-4EB0-868C-5500F6FDDD34}" destId="{80C614E6-C459-48B7-8FF6-543612BC316F}" srcOrd="0" destOrd="0" parTransId="{B8002C3B-5933-4638-9FF8-0DB9142485C2}" sibTransId="{35E5F10C-AC94-4F07-ACBF-1D34C6D28A2D}"/>
    <dgm:cxn modelId="{0E903029-5851-46D2-850C-E6180C194C22}" type="presOf" srcId="{D3DBAE83-AA84-437D-A835-08F706D0A5E3}" destId="{51FB915C-A76B-4A41-8B08-CF8B15F1F591}" srcOrd="0" destOrd="0" presId="urn:microsoft.com/office/officeart/2011/layout/TabList"/>
    <dgm:cxn modelId="{A1076985-A278-4AB0-B8DF-E246F49B59EB}" srcId="{0241C2E6-466A-4591-B514-FA304C1BCAC0}" destId="{76C46706-A5E0-4765-AB7D-19CEA0540BF0}" srcOrd="1" destOrd="0" parTransId="{7A43A132-06A4-4E5B-BB0A-2EFD326846A9}" sibTransId="{F90E4734-BD38-4226-8D0B-65AC5A82F672}"/>
    <dgm:cxn modelId="{DB8E3441-14FD-41F3-8F60-70E2D2508B8D}" srcId="{76C46706-A5E0-4765-AB7D-19CEA0540BF0}" destId="{B13F5B10-9E9D-4298-837A-B7E13CF227DC}" srcOrd="0" destOrd="0" parTransId="{876ECABE-5FD9-46C9-A727-9319BE327C27}" sibTransId="{485A6D35-C5A6-4E8F-B7A9-08F6C1F5F99B}"/>
    <dgm:cxn modelId="{3CF5DD09-8397-4EAB-BC35-F5E82D556583}" srcId="{0241C2E6-466A-4591-B514-FA304C1BCAC0}" destId="{D3DBAE83-AA84-437D-A835-08F706D0A5E3}" srcOrd="0" destOrd="0" parTransId="{C8C2099C-A080-48E2-83F1-DED5DAA1F3B9}" sibTransId="{0E3AE1F1-3663-4925-8D80-21484F9B519E}"/>
    <dgm:cxn modelId="{37D183E7-D91C-42A9-ACEC-D0BC895A1E7E}" srcId="{ADF552D8-9C75-4EB0-868C-5500F6FDDD34}" destId="{39F9FE65-99B1-4503-9AFE-93F439B2E43C}" srcOrd="1" destOrd="0" parTransId="{E97F2EDD-6981-4D45-A414-D44F2827006A}" sibTransId="{AD58E151-2552-4F56-A563-4A3B56D0E959}"/>
    <dgm:cxn modelId="{8ED33A1B-1D7C-4743-B0B8-0BE737F24BC6}" type="presOf" srcId="{76C46706-A5E0-4765-AB7D-19CEA0540BF0}" destId="{78ED00EF-8D37-44FB-9411-3930D6BE8A28}" srcOrd="0" destOrd="0" presId="urn:microsoft.com/office/officeart/2011/layout/TabList"/>
    <dgm:cxn modelId="{69C10A6B-FD4A-426E-AE0B-414A43B04B43}" type="presOf" srcId="{80C614E6-C459-48B7-8FF6-543612BC316F}" destId="{BCCF4E50-8650-4612-83F1-844D9CF558AE}" srcOrd="0" destOrd="0" presId="urn:microsoft.com/office/officeart/2011/layout/TabList"/>
    <dgm:cxn modelId="{264A5B9E-943E-4C2A-82E5-6A5C817B9B68}" type="presOf" srcId="{F0E85DC9-3319-4CC6-AEE2-755EADA87070}" destId="{55A7EC31-3E70-4BF7-8C0C-EC458BF351C3}" srcOrd="0" destOrd="0" presId="urn:microsoft.com/office/officeart/2011/layout/TabList"/>
    <dgm:cxn modelId="{61917B7B-DA3C-48CE-8DC6-E511986B21B2}" srcId="{D3DBAE83-AA84-437D-A835-08F706D0A5E3}" destId="{FDAFBB7F-B36D-4FB3-832A-B22FC272FD06}" srcOrd="0" destOrd="0" parTransId="{4727E0F3-44A2-40E3-8952-8F9E9C7E81D4}" sibTransId="{BEEAB393-B15B-4060-B884-AF8D9DC80B97}"/>
    <dgm:cxn modelId="{0A81E134-B4E0-4D20-9AE1-3D016826508F}" type="presOf" srcId="{39F9FE65-99B1-4503-9AFE-93F439B2E43C}" destId="{7AB5ADCC-7E5C-4336-8DFF-7F439CF3DDE0}" srcOrd="0" destOrd="0" presId="urn:microsoft.com/office/officeart/2011/layout/TabList"/>
    <dgm:cxn modelId="{DE8EA0AC-466A-41B3-AAFD-EADC5EF1EE30}" type="presOf" srcId="{4D1D9C8B-52B5-49CD-A00C-B00D7152AD71}" destId="{D4866EF7-8E3A-4A99-8E03-BEB8AA3FA1C1}" srcOrd="0" destOrd="0" presId="urn:microsoft.com/office/officeart/2011/layout/TabList"/>
    <dgm:cxn modelId="{7832C93E-0F52-4F0E-BDA5-C4062EC0A2AF}" type="presOf" srcId="{3B694232-88E3-4C42-9E8B-BD031DB8DAE7}" destId="{65B23C7F-577E-4235-9AF1-8EAF3D84EF22}" srcOrd="0" destOrd="0" presId="urn:microsoft.com/office/officeart/2011/layout/TabList"/>
    <dgm:cxn modelId="{E4A52F93-CBE0-4955-ABA1-6ABF633D5CCD}" srcId="{D3DBAE83-AA84-437D-A835-08F706D0A5E3}" destId="{A4ECC931-0343-4B67-8549-9BC9C2A7636F}" srcOrd="1" destOrd="0" parTransId="{42B3CD38-EAAA-4ADB-AA1B-EF0FE8881CF5}" sibTransId="{9F666D33-CC6B-4192-BE10-4D7C9103ED90}"/>
    <dgm:cxn modelId="{240552F7-EBAF-4EFC-92E1-C4C0BA9C0791}" srcId="{0241C2E6-466A-4591-B514-FA304C1BCAC0}" destId="{ADF552D8-9C75-4EB0-868C-5500F6FDDD34}" srcOrd="2" destOrd="0" parTransId="{547AD340-E4C6-4A4A-8DDA-11F1DD51E5E1}" sibTransId="{46EA46F1-F341-433D-8D4E-3AF9EEFD6361}"/>
    <dgm:cxn modelId="{C07F00FE-3A71-427D-A55B-247F020944F1}" type="presOf" srcId="{ADF552D8-9C75-4EB0-868C-5500F6FDDD34}" destId="{99FBF9C3-3E6F-44B8-8377-6E1B6D5FB24F}" srcOrd="0" destOrd="0" presId="urn:microsoft.com/office/officeart/2011/layout/TabList"/>
    <dgm:cxn modelId="{01A64F97-054D-46E2-AE75-8CC612151838}" srcId="{F0E85DC9-3319-4CC6-AEE2-755EADA87070}" destId="{4D1D9C8B-52B5-49CD-A00C-B00D7152AD71}" srcOrd="0" destOrd="0" parTransId="{5A673ECB-335A-4793-8E9F-0B793104BE99}" sibTransId="{91BD0E26-CD6B-4647-A235-4909FC961517}"/>
    <dgm:cxn modelId="{03F3AFDF-8E24-484F-BDC9-02B7DA447B56}" type="presOf" srcId="{FBE6B5E2-9C06-4B56-B00F-CE99AC82EBCB}" destId="{F02ED327-DB46-4FAD-AE4A-A24B44B618AF}" srcOrd="0" destOrd="0" presId="urn:microsoft.com/office/officeart/2011/layout/TabList"/>
    <dgm:cxn modelId="{9C1E2CF8-0CD2-4FC5-9243-4F612D3B4846}" type="presOf" srcId="{A4ECC931-0343-4B67-8549-9BC9C2A7636F}" destId="{CE4E4577-A0C6-4312-B22B-9EBA85BD2AD1}" srcOrd="0" destOrd="0" presId="urn:microsoft.com/office/officeart/2011/layout/TabList"/>
    <dgm:cxn modelId="{B1818E83-EC95-4B67-9E5B-ED084AD67E46}" srcId="{F0E85DC9-3319-4CC6-AEE2-755EADA87070}" destId="{3B694232-88E3-4C42-9E8B-BD031DB8DAE7}" srcOrd="1" destOrd="0" parTransId="{0EACB937-29C5-4E92-BB51-9D935511061D}" sibTransId="{ACFF2A31-105C-4719-AF66-7E6927D3BC51}"/>
    <dgm:cxn modelId="{B5EB448D-6F19-4A44-8FB7-E72D2527C9A9}" srcId="{0241C2E6-466A-4591-B514-FA304C1BCAC0}" destId="{F0E85DC9-3319-4CC6-AEE2-755EADA87070}" srcOrd="3" destOrd="0" parTransId="{5D454CB5-1DDB-42AD-AF2A-05D59A9C8BE5}" sibTransId="{E4A73828-50EF-4ABD-A8E0-8D32081177C7}"/>
    <dgm:cxn modelId="{B5E5659B-409E-4488-B75C-0BE45743EBC0}" type="presParOf" srcId="{AF30A41A-87C6-410B-AA4A-1BCE72273DAD}" destId="{F4CBDCCF-16C4-4CB0-844F-502A1699D97A}" srcOrd="0" destOrd="0" presId="urn:microsoft.com/office/officeart/2011/layout/TabList"/>
    <dgm:cxn modelId="{1686DD71-824B-4727-836D-A3612483C936}" type="presParOf" srcId="{F4CBDCCF-16C4-4CB0-844F-502A1699D97A}" destId="{08078615-1DE8-4609-B6B5-25A2B52DEA3F}" srcOrd="0" destOrd="0" presId="urn:microsoft.com/office/officeart/2011/layout/TabList"/>
    <dgm:cxn modelId="{465478E4-5F32-4BD2-8F5F-F2A0447C4FE4}" type="presParOf" srcId="{F4CBDCCF-16C4-4CB0-844F-502A1699D97A}" destId="{51FB915C-A76B-4A41-8B08-CF8B15F1F591}" srcOrd="1" destOrd="0" presId="urn:microsoft.com/office/officeart/2011/layout/TabList"/>
    <dgm:cxn modelId="{2EE44445-B134-4654-9E76-539A7D3B6B23}" type="presParOf" srcId="{F4CBDCCF-16C4-4CB0-844F-502A1699D97A}" destId="{411EAD86-B0C8-4386-A317-EB5079C46C7D}" srcOrd="2" destOrd="0" presId="urn:microsoft.com/office/officeart/2011/layout/TabList"/>
    <dgm:cxn modelId="{A86600A8-DDBB-4BBB-83CF-3F3DC766ACB6}" type="presParOf" srcId="{AF30A41A-87C6-410B-AA4A-1BCE72273DAD}" destId="{CE4E4577-A0C6-4312-B22B-9EBA85BD2AD1}" srcOrd="1" destOrd="0" presId="urn:microsoft.com/office/officeart/2011/layout/TabList"/>
    <dgm:cxn modelId="{2AD5E956-8D78-49DA-8D63-97A91E76AB26}" type="presParOf" srcId="{AF30A41A-87C6-410B-AA4A-1BCE72273DAD}" destId="{5E325D90-1E3A-45F7-9761-ED7B8ADFF1AF}" srcOrd="2" destOrd="0" presId="urn:microsoft.com/office/officeart/2011/layout/TabList"/>
    <dgm:cxn modelId="{6F77DB29-AE10-490A-8655-F8155576C1B1}" type="presParOf" srcId="{AF30A41A-87C6-410B-AA4A-1BCE72273DAD}" destId="{9A43482D-F225-4AC5-BADD-A84164C3CE53}" srcOrd="3" destOrd="0" presId="urn:microsoft.com/office/officeart/2011/layout/TabList"/>
    <dgm:cxn modelId="{CD0C196C-BF39-4E70-BB59-472F5683991C}" type="presParOf" srcId="{9A43482D-F225-4AC5-BADD-A84164C3CE53}" destId="{37687A96-7442-44F9-BC33-5A72E57EA60E}" srcOrd="0" destOrd="0" presId="urn:microsoft.com/office/officeart/2011/layout/TabList"/>
    <dgm:cxn modelId="{7BEE460A-DCE6-426E-92F7-2AD74648B595}" type="presParOf" srcId="{9A43482D-F225-4AC5-BADD-A84164C3CE53}" destId="{78ED00EF-8D37-44FB-9411-3930D6BE8A28}" srcOrd="1" destOrd="0" presId="urn:microsoft.com/office/officeart/2011/layout/TabList"/>
    <dgm:cxn modelId="{210B7694-9C2A-4177-B6B5-1EE48F228B80}" type="presParOf" srcId="{9A43482D-F225-4AC5-BADD-A84164C3CE53}" destId="{2605906C-FB8A-43BB-82F6-0386FC48B361}" srcOrd="2" destOrd="0" presId="urn:microsoft.com/office/officeart/2011/layout/TabList"/>
    <dgm:cxn modelId="{220D435F-6ECE-4FBA-9CA7-3BA8CFD886F9}" type="presParOf" srcId="{AF30A41A-87C6-410B-AA4A-1BCE72273DAD}" destId="{F02ED327-DB46-4FAD-AE4A-A24B44B618AF}" srcOrd="4" destOrd="0" presId="urn:microsoft.com/office/officeart/2011/layout/TabList"/>
    <dgm:cxn modelId="{742D7D45-C755-4C8A-BB89-7F3195CC16E8}" type="presParOf" srcId="{AF30A41A-87C6-410B-AA4A-1BCE72273DAD}" destId="{986EFA67-4134-46A5-9F7A-B6F44D2218E3}" srcOrd="5" destOrd="0" presId="urn:microsoft.com/office/officeart/2011/layout/TabList"/>
    <dgm:cxn modelId="{61C1C037-1D52-491F-83DD-7AA4FA99BCA8}" type="presParOf" srcId="{AF30A41A-87C6-410B-AA4A-1BCE72273DAD}" destId="{BB4BA5D9-F221-4EC0-9CAC-31A359D19589}" srcOrd="6" destOrd="0" presId="urn:microsoft.com/office/officeart/2011/layout/TabList"/>
    <dgm:cxn modelId="{F066D2F0-1A09-4CAA-ABF9-824F59211612}" type="presParOf" srcId="{BB4BA5D9-F221-4EC0-9CAC-31A359D19589}" destId="{BCCF4E50-8650-4612-83F1-844D9CF558AE}" srcOrd="0" destOrd="0" presId="urn:microsoft.com/office/officeart/2011/layout/TabList"/>
    <dgm:cxn modelId="{004615C0-EF51-4876-8F7A-A5B3F409411B}" type="presParOf" srcId="{BB4BA5D9-F221-4EC0-9CAC-31A359D19589}" destId="{99FBF9C3-3E6F-44B8-8377-6E1B6D5FB24F}" srcOrd="1" destOrd="0" presId="urn:microsoft.com/office/officeart/2011/layout/TabList"/>
    <dgm:cxn modelId="{BABE742B-9FFC-409C-AC13-D081AEF0AB5A}" type="presParOf" srcId="{BB4BA5D9-F221-4EC0-9CAC-31A359D19589}" destId="{8CB9F2D7-537F-43D0-88BF-48B5CDFA6F3E}" srcOrd="2" destOrd="0" presId="urn:microsoft.com/office/officeart/2011/layout/TabList"/>
    <dgm:cxn modelId="{FDE24C23-D528-4659-BC6F-0A2ACCB4E5F9}" type="presParOf" srcId="{AF30A41A-87C6-410B-AA4A-1BCE72273DAD}" destId="{7AB5ADCC-7E5C-4336-8DFF-7F439CF3DDE0}" srcOrd="7" destOrd="0" presId="urn:microsoft.com/office/officeart/2011/layout/TabList"/>
    <dgm:cxn modelId="{01C3481C-9E75-4DAC-86D3-40D3560D7F96}" type="presParOf" srcId="{AF30A41A-87C6-410B-AA4A-1BCE72273DAD}" destId="{61F77E13-9236-4095-A0BE-F96111ACD624}" srcOrd="8" destOrd="0" presId="urn:microsoft.com/office/officeart/2011/layout/TabList"/>
    <dgm:cxn modelId="{90BE4BE2-26B3-4694-8FD3-8AFF5FA31B1C}" type="presParOf" srcId="{AF30A41A-87C6-410B-AA4A-1BCE72273DAD}" destId="{86C1A704-B32B-4B60-BC4D-E844BC2149A1}" srcOrd="9" destOrd="0" presId="urn:microsoft.com/office/officeart/2011/layout/TabList"/>
    <dgm:cxn modelId="{529E54BD-E4E9-4B96-A202-8AAD278EAF11}" type="presParOf" srcId="{86C1A704-B32B-4B60-BC4D-E844BC2149A1}" destId="{D4866EF7-8E3A-4A99-8E03-BEB8AA3FA1C1}" srcOrd="0" destOrd="0" presId="urn:microsoft.com/office/officeart/2011/layout/TabList"/>
    <dgm:cxn modelId="{2FD3DCF8-E74E-488F-A668-EFAB5F266E6C}" type="presParOf" srcId="{86C1A704-B32B-4B60-BC4D-E844BC2149A1}" destId="{55A7EC31-3E70-4BF7-8C0C-EC458BF351C3}" srcOrd="1" destOrd="0" presId="urn:microsoft.com/office/officeart/2011/layout/TabList"/>
    <dgm:cxn modelId="{C376BF87-6DDA-4951-98C6-FFACF67F2A95}" type="presParOf" srcId="{86C1A704-B32B-4B60-BC4D-E844BC2149A1}" destId="{B9F109F9-3001-4A99-9804-D7A1437497D2}" srcOrd="2" destOrd="0" presId="urn:microsoft.com/office/officeart/2011/layout/TabList"/>
    <dgm:cxn modelId="{17C66989-4ABC-4CE7-950D-32B248E07964}" type="presParOf" srcId="{AF30A41A-87C6-410B-AA4A-1BCE72273DAD}" destId="{65B23C7F-577E-4235-9AF1-8EAF3D84EF22}" srcOrd="10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0241C2E6-466A-4591-B514-FA304C1BCAC0}" type="doc">
      <dgm:prSet loTypeId="urn:microsoft.com/office/officeart/2011/layout/Tab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3DBAE83-AA84-437D-A835-08F706D0A5E3}">
      <dgm:prSet phldrT="[Text]"/>
      <dgm:spPr/>
      <dgm:t>
        <a:bodyPr/>
        <a:lstStyle/>
        <a:p>
          <a:r>
            <a:rPr lang="en-US" dirty="0" smtClean="0"/>
            <a:t>S</a:t>
          </a:r>
          <a:endParaRPr lang="en-US" dirty="0"/>
        </a:p>
      </dgm:t>
    </dgm:pt>
    <dgm:pt modelId="{C8C2099C-A080-48E2-83F1-DED5DAA1F3B9}" type="parTrans" cxnId="{3CF5DD09-8397-4EAB-BC35-F5E82D556583}">
      <dgm:prSet/>
      <dgm:spPr/>
      <dgm:t>
        <a:bodyPr/>
        <a:lstStyle/>
        <a:p>
          <a:endParaRPr lang="en-US"/>
        </a:p>
      </dgm:t>
    </dgm:pt>
    <dgm:pt modelId="{0E3AE1F1-3663-4925-8D80-21484F9B519E}" type="sibTrans" cxnId="{3CF5DD09-8397-4EAB-BC35-F5E82D556583}">
      <dgm:prSet/>
      <dgm:spPr/>
      <dgm:t>
        <a:bodyPr/>
        <a:lstStyle/>
        <a:p>
          <a:endParaRPr lang="en-US"/>
        </a:p>
      </dgm:t>
    </dgm:pt>
    <dgm:pt modelId="{FDAFBB7F-B36D-4FB3-832A-B22FC272FD06}">
      <dgm:prSet phldrT="[Text]"/>
      <dgm:spPr/>
      <dgm:t>
        <a:bodyPr/>
        <a:lstStyle/>
        <a:p>
          <a:r>
            <a:rPr lang="en-US" dirty="0" smtClean="0"/>
            <a:t>Situation</a:t>
          </a:r>
          <a:endParaRPr lang="en-US" dirty="0"/>
        </a:p>
      </dgm:t>
    </dgm:pt>
    <dgm:pt modelId="{4727E0F3-44A2-40E3-8952-8F9E9C7E81D4}" type="parTrans" cxnId="{61917B7B-DA3C-48CE-8DC6-E511986B21B2}">
      <dgm:prSet/>
      <dgm:spPr/>
      <dgm:t>
        <a:bodyPr/>
        <a:lstStyle/>
        <a:p>
          <a:endParaRPr lang="en-US"/>
        </a:p>
      </dgm:t>
    </dgm:pt>
    <dgm:pt modelId="{BEEAB393-B15B-4060-B884-AF8D9DC80B97}" type="sibTrans" cxnId="{61917B7B-DA3C-48CE-8DC6-E511986B21B2}">
      <dgm:prSet/>
      <dgm:spPr/>
      <dgm:t>
        <a:bodyPr/>
        <a:lstStyle/>
        <a:p>
          <a:endParaRPr lang="en-US"/>
        </a:p>
      </dgm:t>
    </dgm:pt>
    <dgm:pt modelId="{A4ECC931-0343-4B67-8549-9BC9C2A7636F}">
      <dgm:prSet phldrT="[Text]"/>
      <dgm:spPr/>
      <dgm:t>
        <a:bodyPr/>
        <a:lstStyle/>
        <a:p>
          <a:r>
            <a:rPr lang="en-US" dirty="0" smtClean="0"/>
            <a:t>VA is able to display the CCDA </a:t>
          </a:r>
          <a:r>
            <a:rPr lang="en-US" dirty="0" err="1" smtClean="0"/>
            <a:t>Referal</a:t>
          </a:r>
          <a:r>
            <a:rPr lang="en-US" dirty="0" smtClean="0"/>
            <a:t> Notes from </a:t>
          </a:r>
          <a:r>
            <a:rPr lang="en-US" dirty="0" err="1" smtClean="0"/>
            <a:t>Allscripts</a:t>
          </a:r>
          <a:r>
            <a:rPr lang="en-US" dirty="0" smtClean="0"/>
            <a:t>, Cerner, and </a:t>
          </a:r>
          <a:r>
            <a:rPr lang="en-US" dirty="0" err="1" smtClean="0"/>
            <a:t>NoMoreClipboard</a:t>
          </a:r>
          <a:endParaRPr lang="en-US" dirty="0"/>
        </a:p>
      </dgm:t>
    </dgm:pt>
    <dgm:pt modelId="{42B3CD38-EAAA-4ADB-AA1B-EF0FE8881CF5}" type="parTrans" cxnId="{E4A52F93-CBE0-4955-ABA1-6ABF633D5CCD}">
      <dgm:prSet/>
      <dgm:spPr/>
      <dgm:t>
        <a:bodyPr/>
        <a:lstStyle/>
        <a:p>
          <a:endParaRPr lang="en-US"/>
        </a:p>
      </dgm:t>
    </dgm:pt>
    <dgm:pt modelId="{9F666D33-CC6B-4192-BE10-4D7C9103ED90}" type="sibTrans" cxnId="{E4A52F93-CBE0-4955-ABA1-6ABF633D5CCD}">
      <dgm:prSet/>
      <dgm:spPr/>
      <dgm:t>
        <a:bodyPr/>
        <a:lstStyle/>
        <a:p>
          <a:endParaRPr lang="en-US"/>
        </a:p>
      </dgm:t>
    </dgm:pt>
    <dgm:pt modelId="{76C46706-A5E0-4765-AB7D-19CEA0540BF0}">
      <dgm:prSet phldrT="[Text]"/>
      <dgm:spPr/>
      <dgm:t>
        <a:bodyPr/>
        <a:lstStyle/>
        <a:p>
          <a:r>
            <a:rPr lang="en-US" dirty="0" smtClean="0"/>
            <a:t>B</a:t>
          </a:r>
          <a:endParaRPr lang="en-US" dirty="0"/>
        </a:p>
      </dgm:t>
    </dgm:pt>
    <dgm:pt modelId="{7A43A132-06A4-4E5B-BB0A-2EFD326846A9}" type="parTrans" cxnId="{A1076985-A278-4AB0-B8DF-E246F49B59EB}">
      <dgm:prSet/>
      <dgm:spPr/>
      <dgm:t>
        <a:bodyPr/>
        <a:lstStyle/>
        <a:p>
          <a:endParaRPr lang="en-US"/>
        </a:p>
      </dgm:t>
    </dgm:pt>
    <dgm:pt modelId="{F90E4734-BD38-4226-8D0B-65AC5A82F672}" type="sibTrans" cxnId="{A1076985-A278-4AB0-B8DF-E246F49B59EB}">
      <dgm:prSet/>
      <dgm:spPr/>
      <dgm:t>
        <a:bodyPr/>
        <a:lstStyle/>
        <a:p>
          <a:endParaRPr lang="en-US"/>
        </a:p>
      </dgm:t>
    </dgm:pt>
    <dgm:pt modelId="{B13F5B10-9E9D-4298-837A-B7E13CF227DC}">
      <dgm:prSet phldrT="[Text]"/>
      <dgm:spPr/>
      <dgm:t>
        <a:bodyPr/>
        <a:lstStyle/>
        <a:p>
          <a:r>
            <a:rPr lang="en-US" dirty="0" smtClean="0"/>
            <a:t>Background</a:t>
          </a:r>
          <a:endParaRPr lang="en-US" dirty="0"/>
        </a:p>
      </dgm:t>
    </dgm:pt>
    <dgm:pt modelId="{876ECABE-5FD9-46C9-A727-9319BE327C27}" type="parTrans" cxnId="{DB8E3441-14FD-41F3-8F60-70E2D2508B8D}">
      <dgm:prSet/>
      <dgm:spPr/>
      <dgm:t>
        <a:bodyPr/>
        <a:lstStyle/>
        <a:p>
          <a:endParaRPr lang="en-US"/>
        </a:p>
      </dgm:t>
    </dgm:pt>
    <dgm:pt modelId="{485A6D35-C5A6-4E8F-B7A9-08F6C1F5F99B}" type="sibTrans" cxnId="{DB8E3441-14FD-41F3-8F60-70E2D2508B8D}">
      <dgm:prSet/>
      <dgm:spPr/>
      <dgm:t>
        <a:bodyPr/>
        <a:lstStyle/>
        <a:p>
          <a:endParaRPr lang="en-US"/>
        </a:p>
      </dgm:t>
    </dgm:pt>
    <dgm:pt modelId="{FBE6B5E2-9C06-4B56-B00F-CE99AC82EBCB}">
      <dgm:prSet phldrT="[Text]"/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412ED72D-9E48-494B-846F-F02DF8E07B0F}" type="parTrans" cxnId="{AC9154B6-A07B-406D-AF1E-24533D3C4433}">
      <dgm:prSet/>
      <dgm:spPr/>
      <dgm:t>
        <a:bodyPr/>
        <a:lstStyle/>
        <a:p>
          <a:endParaRPr lang="en-US"/>
        </a:p>
      </dgm:t>
    </dgm:pt>
    <dgm:pt modelId="{9115FF52-60C5-4CD6-814F-B349B6722A7A}" type="sibTrans" cxnId="{AC9154B6-A07B-406D-AF1E-24533D3C4433}">
      <dgm:prSet/>
      <dgm:spPr/>
      <dgm:t>
        <a:bodyPr/>
        <a:lstStyle/>
        <a:p>
          <a:endParaRPr lang="en-US"/>
        </a:p>
      </dgm:t>
    </dgm:pt>
    <dgm:pt modelId="{ADF552D8-9C75-4EB0-868C-5500F6FDDD34}">
      <dgm:prSet phldrT="[Text]"/>
      <dgm:spPr/>
      <dgm:t>
        <a:bodyPr/>
        <a:lstStyle/>
        <a:p>
          <a:r>
            <a:rPr lang="en-US" dirty="0" smtClean="0"/>
            <a:t>A</a:t>
          </a:r>
          <a:endParaRPr lang="en-US" dirty="0"/>
        </a:p>
      </dgm:t>
    </dgm:pt>
    <dgm:pt modelId="{547AD340-E4C6-4A4A-8DDA-11F1DD51E5E1}" type="parTrans" cxnId="{240552F7-EBAF-4EFC-92E1-C4C0BA9C0791}">
      <dgm:prSet/>
      <dgm:spPr/>
      <dgm:t>
        <a:bodyPr/>
        <a:lstStyle/>
        <a:p>
          <a:endParaRPr lang="en-US"/>
        </a:p>
      </dgm:t>
    </dgm:pt>
    <dgm:pt modelId="{46EA46F1-F341-433D-8D4E-3AF9EEFD6361}" type="sibTrans" cxnId="{240552F7-EBAF-4EFC-92E1-C4C0BA9C0791}">
      <dgm:prSet/>
      <dgm:spPr/>
      <dgm:t>
        <a:bodyPr/>
        <a:lstStyle/>
        <a:p>
          <a:endParaRPr lang="en-US"/>
        </a:p>
      </dgm:t>
    </dgm:pt>
    <dgm:pt modelId="{80C614E6-C459-48B7-8FF6-543612BC316F}">
      <dgm:prSet phldrT="[Text]"/>
      <dgm:spPr/>
      <dgm:t>
        <a:bodyPr/>
        <a:lstStyle/>
        <a:p>
          <a:r>
            <a:rPr lang="en-US" dirty="0" smtClean="0"/>
            <a:t>Assessment</a:t>
          </a:r>
          <a:endParaRPr lang="en-US" dirty="0"/>
        </a:p>
      </dgm:t>
    </dgm:pt>
    <dgm:pt modelId="{B8002C3B-5933-4638-9FF8-0DB9142485C2}" type="parTrans" cxnId="{8761C0B0-8022-43AC-8AB8-A8F053C010D6}">
      <dgm:prSet/>
      <dgm:spPr/>
      <dgm:t>
        <a:bodyPr/>
        <a:lstStyle/>
        <a:p>
          <a:endParaRPr lang="en-US"/>
        </a:p>
      </dgm:t>
    </dgm:pt>
    <dgm:pt modelId="{35E5F10C-AC94-4F07-ACBF-1D34C6D28A2D}" type="sibTrans" cxnId="{8761C0B0-8022-43AC-8AB8-A8F053C010D6}">
      <dgm:prSet/>
      <dgm:spPr/>
      <dgm:t>
        <a:bodyPr/>
        <a:lstStyle/>
        <a:p>
          <a:endParaRPr lang="en-US"/>
        </a:p>
      </dgm:t>
    </dgm:pt>
    <dgm:pt modelId="{39F9FE65-99B1-4503-9AFE-93F439B2E43C}">
      <dgm:prSet phldrT="[Text]"/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E97F2EDD-6981-4D45-A414-D44F2827006A}" type="parTrans" cxnId="{37D183E7-D91C-42A9-ACEC-D0BC895A1E7E}">
      <dgm:prSet/>
      <dgm:spPr/>
      <dgm:t>
        <a:bodyPr/>
        <a:lstStyle/>
        <a:p>
          <a:endParaRPr lang="en-US"/>
        </a:p>
      </dgm:t>
    </dgm:pt>
    <dgm:pt modelId="{AD58E151-2552-4F56-A563-4A3B56D0E959}" type="sibTrans" cxnId="{37D183E7-D91C-42A9-ACEC-D0BC895A1E7E}">
      <dgm:prSet/>
      <dgm:spPr/>
      <dgm:t>
        <a:bodyPr/>
        <a:lstStyle/>
        <a:p>
          <a:endParaRPr lang="en-US"/>
        </a:p>
      </dgm:t>
    </dgm:pt>
    <dgm:pt modelId="{4D1D9C8B-52B5-49CD-A00C-B00D7152AD71}">
      <dgm:prSet phldrT="[Text]"/>
      <dgm:spPr/>
      <dgm:t>
        <a:bodyPr/>
        <a:lstStyle/>
        <a:p>
          <a:r>
            <a:rPr lang="en-US" dirty="0" smtClean="0"/>
            <a:t>Recommendation</a:t>
          </a:r>
        </a:p>
      </dgm:t>
    </dgm:pt>
    <dgm:pt modelId="{5A673ECB-335A-4793-8E9F-0B793104BE99}" type="parTrans" cxnId="{01A64F97-054D-46E2-AE75-8CC612151838}">
      <dgm:prSet/>
      <dgm:spPr/>
      <dgm:t>
        <a:bodyPr/>
        <a:lstStyle/>
        <a:p>
          <a:endParaRPr lang="en-US"/>
        </a:p>
      </dgm:t>
    </dgm:pt>
    <dgm:pt modelId="{91BD0E26-CD6B-4647-A235-4909FC961517}" type="sibTrans" cxnId="{01A64F97-054D-46E2-AE75-8CC612151838}">
      <dgm:prSet/>
      <dgm:spPr/>
      <dgm:t>
        <a:bodyPr/>
        <a:lstStyle/>
        <a:p>
          <a:endParaRPr lang="en-US"/>
        </a:p>
      </dgm:t>
    </dgm:pt>
    <dgm:pt modelId="{F0E85DC9-3319-4CC6-AEE2-755EADA87070}">
      <dgm:prSet phldrT="[Text]"/>
      <dgm:spPr/>
      <dgm:t>
        <a:bodyPr/>
        <a:lstStyle/>
        <a:p>
          <a:r>
            <a:rPr lang="en-US" dirty="0" smtClean="0"/>
            <a:t>R</a:t>
          </a:r>
          <a:endParaRPr lang="en-US" dirty="0"/>
        </a:p>
      </dgm:t>
    </dgm:pt>
    <dgm:pt modelId="{5D454CB5-1DDB-42AD-AF2A-05D59A9C8BE5}" type="parTrans" cxnId="{B5EB448D-6F19-4A44-8FB7-E72D2527C9A9}">
      <dgm:prSet/>
      <dgm:spPr/>
      <dgm:t>
        <a:bodyPr/>
        <a:lstStyle/>
        <a:p>
          <a:endParaRPr lang="en-US"/>
        </a:p>
      </dgm:t>
    </dgm:pt>
    <dgm:pt modelId="{E4A73828-50EF-4ABD-A8E0-8D32081177C7}" type="sibTrans" cxnId="{B5EB448D-6F19-4A44-8FB7-E72D2527C9A9}">
      <dgm:prSet/>
      <dgm:spPr/>
      <dgm:t>
        <a:bodyPr/>
        <a:lstStyle/>
        <a:p>
          <a:endParaRPr lang="en-US"/>
        </a:p>
      </dgm:t>
    </dgm:pt>
    <dgm:pt modelId="{3B694232-88E3-4C42-9E8B-BD031DB8DAE7}">
      <dgm:prSet phldrT="[Text]"/>
      <dgm:spPr/>
      <dgm:t>
        <a:bodyPr/>
        <a:lstStyle/>
        <a:p>
          <a:r>
            <a:rPr lang="en-US" dirty="0" smtClean="0"/>
            <a:t> </a:t>
          </a:r>
        </a:p>
      </dgm:t>
    </dgm:pt>
    <dgm:pt modelId="{0EACB937-29C5-4E92-BB51-9D935511061D}" type="parTrans" cxnId="{B1818E83-EC95-4B67-9E5B-ED084AD67E46}">
      <dgm:prSet/>
      <dgm:spPr/>
      <dgm:t>
        <a:bodyPr/>
        <a:lstStyle/>
        <a:p>
          <a:endParaRPr lang="en-US"/>
        </a:p>
      </dgm:t>
    </dgm:pt>
    <dgm:pt modelId="{ACFF2A31-105C-4719-AF66-7E6927D3BC51}" type="sibTrans" cxnId="{B1818E83-EC95-4B67-9E5B-ED084AD67E46}">
      <dgm:prSet/>
      <dgm:spPr/>
      <dgm:t>
        <a:bodyPr/>
        <a:lstStyle/>
        <a:p>
          <a:endParaRPr lang="en-US"/>
        </a:p>
      </dgm:t>
    </dgm:pt>
    <dgm:pt modelId="{AF30A41A-87C6-410B-AA4A-1BCE72273DAD}" type="pres">
      <dgm:prSet presAssocID="{0241C2E6-466A-4591-B514-FA304C1BCAC0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F4CBDCCF-16C4-4CB0-844F-502A1699D97A}" type="pres">
      <dgm:prSet presAssocID="{D3DBAE83-AA84-437D-A835-08F706D0A5E3}" presName="composite" presStyleCnt="0"/>
      <dgm:spPr/>
    </dgm:pt>
    <dgm:pt modelId="{08078615-1DE8-4609-B6B5-25A2B52DEA3F}" type="pres">
      <dgm:prSet presAssocID="{D3DBAE83-AA84-437D-A835-08F706D0A5E3}" presName="FirstChild" presStyleLbl="revTx" presStyleIdx="0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FB915C-A76B-4A41-8B08-CF8B15F1F591}" type="pres">
      <dgm:prSet presAssocID="{D3DBAE83-AA84-437D-A835-08F706D0A5E3}" presName="Parent" presStyleLbl="alignNode1" presStyleIdx="0" presStyleCnt="4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1EAD86-B0C8-4386-A317-EB5079C46C7D}" type="pres">
      <dgm:prSet presAssocID="{D3DBAE83-AA84-437D-A835-08F706D0A5E3}" presName="Accent" presStyleLbl="parChTrans1D1" presStyleIdx="0" presStyleCnt="4"/>
      <dgm:spPr/>
    </dgm:pt>
    <dgm:pt modelId="{CE4E4577-A0C6-4312-B22B-9EBA85BD2AD1}" type="pres">
      <dgm:prSet presAssocID="{D3DBAE83-AA84-437D-A835-08F706D0A5E3}" presName="Child" presStyleLbl="revTx" presStyleIdx="1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325D90-1E3A-45F7-9761-ED7B8ADFF1AF}" type="pres">
      <dgm:prSet presAssocID="{0E3AE1F1-3663-4925-8D80-21484F9B519E}" presName="sibTrans" presStyleCnt="0"/>
      <dgm:spPr/>
    </dgm:pt>
    <dgm:pt modelId="{9A43482D-F225-4AC5-BADD-A84164C3CE53}" type="pres">
      <dgm:prSet presAssocID="{76C46706-A5E0-4765-AB7D-19CEA0540BF0}" presName="composite" presStyleCnt="0"/>
      <dgm:spPr/>
    </dgm:pt>
    <dgm:pt modelId="{37687A96-7442-44F9-BC33-5A72E57EA60E}" type="pres">
      <dgm:prSet presAssocID="{76C46706-A5E0-4765-AB7D-19CEA0540BF0}" presName="FirstChild" presStyleLbl="revTx" presStyleIdx="2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ED00EF-8D37-44FB-9411-3930D6BE8A28}" type="pres">
      <dgm:prSet presAssocID="{76C46706-A5E0-4765-AB7D-19CEA0540BF0}" presName="Parent" presStyleLbl="alignNode1" presStyleIdx="1" presStyleCnt="4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05906C-FB8A-43BB-82F6-0386FC48B361}" type="pres">
      <dgm:prSet presAssocID="{76C46706-A5E0-4765-AB7D-19CEA0540BF0}" presName="Accent" presStyleLbl="parChTrans1D1" presStyleIdx="1" presStyleCnt="4"/>
      <dgm:spPr/>
    </dgm:pt>
    <dgm:pt modelId="{F02ED327-DB46-4FAD-AE4A-A24B44B618AF}" type="pres">
      <dgm:prSet presAssocID="{76C46706-A5E0-4765-AB7D-19CEA0540BF0}" presName="Child" presStyleLbl="revTx" presStyleIdx="3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6EFA67-4134-46A5-9F7A-B6F44D2218E3}" type="pres">
      <dgm:prSet presAssocID="{F90E4734-BD38-4226-8D0B-65AC5A82F672}" presName="sibTrans" presStyleCnt="0"/>
      <dgm:spPr/>
    </dgm:pt>
    <dgm:pt modelId="{BB4BA5D9-F221-4EC0-9CAC-31A359D19589}" type="pres">
      <dgm:prSet presAssocID="{ADF552D8-9C75-4EB0-868C-5500F6FDDD34}" presName="composite" presStyleCnt="0"/>
      <dgm:spPr/>
    </dgm:pt>
    <dgm:pt modelId="{BCCF4E50-8650-4612-83F1-844D9CF558AE}" type="pres">
      <dgm:prSet presAssocID="{ADF552D8-9C75-4EB0-868C-5500F6FDDD34}" presName="FirstChild" presStyleLbl="revTx" presStyleIdx="4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FBF9C3-3E6F-44B8-8377-6E1B6D5FB24F}" type="pres">
      <dgm:prSet presAssocID="{ADF552D8-9C75-4EB0-868C-5500F6FDDD34}" presName="Parent" presStyleLbl="alignNode1" presStyleIdx="2" presStyleCnt="4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B9F2D7-537F-43D0-88BF-48B5CDFA6F3E}" type="pres">
      <dgm:prSet presAssocID="{ADF552D8-9C75-4EB0-868C-5500F6FDDD34}" presName="Accent" presStyleLbl="parChTrans1D1" presStyleIdx="2" presStyleCnt="4"/>
      <dgm:spPr/>
    </dgm:pt>
    <dgm:pt modelId="{7AB5ADCC-7E5C-4336-8DFF-7F439CF3DDE0}" type="pres">
      <dgm:prSet presAssocID="{ADF552D8-9C75-4EB0-868C-5500F6FDDD34}" presName="Child" presStyleLbl="revTx" presStyleIdx="5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F77E13-9236-4095-A0BE-F96111ACD624}" type="pres">
      <dgm:prSet presAssocID="{46EA46F1-F341-433D-8D4E-3AF9EEFD6361}" presName="sibTrans" presStyleCnt="0"/>
      <dgm:spPr/>
    </dgm:pt>
    <dgm:pt modelId="{86C1A704-B32B-4B60-BC4D-E844BC2149A1}" type="pres">
      <dgm:prSet presAssocID="{F0E85DC9-3319-4CC6-AEE2-755EADA87070}" presName="composite" presStyleCnt="0"/>
      <dgm:spPr/>
    </dgm:pt>
    <dgm:pt modelId="{D4866EF7-8E3A-4A99-8E03-BEB8AA3FA1C1}" type="pres">
      <dgm:prSet presAssocID="{F0E85DC9-3319-4CC6-AEE2-755EADA87070}" presName="FirstChild" presStyleLbl="revTx" presStyleIdx="6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A7EC31-3E70-4BF7-8C0C-EC458BF351C3}" type="pres">
      <dgm:prSet presAssocID="{F0E85DC9-3319-4CC6-AEE2-755EADA87070}" presName="Parent" presStyleLbl="alignNode1" presStyleIdx="3" presStyleCnt="4" custLinFactNeighborX="-3276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F109F9-3001-4A99-9804-D7A1437497D2}" type="pres">
      <dgm:prSet presAssocID="{F0E85DC9-3319-4CC6-AEE2-755EADA87070}" presName="Accent" presStyleLbl="parChTrans1D1" presStyleIdx="3" presStyleCnt="4"/>
      <dgm:spPr/>
    </dgm:pt>
    <dgm:pt modelId="{65B23C7F-577E-4235-9AF1-8EAF3D84EF22}" type="pres">
      <dgm:prSet presAssocID="{F0E85DC9-3319-4CC6-AEE2-755EADA87070}" presName="Child" presStyleLbl="revTx" presStyleIdx="7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5A44324-393F-47DF-9518-CBA9BD32DFF1}" type="presOf" srcId="{4D1D9C8B-52B5-49CD-A00C-B00D7152AD71}" destId="{D4866EF7-8E3A-4A99-8E03-BEB8AA3FA1C1}" srcOrd="0" destOrd="0" presId="urn:microsoft.com/office/officeart/2011/layout/TabList"/>
    <dgm:cxn modelId="{34D31EB0-D8A6-4496-B233-2289E5ADC6B0}" type="presOf" srcId="{F0E85DC9-3319-4CC6-AEE2-755EADA87070}" destId="{55A7EC31-3E70-4BF7-8C0C-EC458BF351C3}" srcOrd="0" destOrd="0" presId="urn:microsoft.com/office/officeart/2011/layout/TabList"/>
    <dgm:cxn modelId="{AC9154B6-A07B-406D-AF1E-24533D3C4433}" srcId="{76C46706-A5E0-4765-AB7D-19CEA0540BF0}" destId="{FBE6B5E2-9C06-4B56-B00F-CE99AC82EBCB}" srcOrd="1" destOrd="0" parTransId="{412ED72D-9E48-494B-846F-F02DF8E07B0F}" sibTransId="{9115FF52-60C5-4CD6-814F-B349B6722A7A}"/>
    <dgm:cxn modelId="{E8D25F9A-AFF7-402A-9346-3FEFD2089936}" type="presOf" srcId="{39F9FE65-99B1-4503-9AFE-93F439B2E43C}" destId="{7AB5ADCC-7E5C-4336-8DFF-7F439CF3DDE0}" srcOrd="0" destOrd="0" presId="urn:microsoft.com/office/officeart/2011/layout/TabList"/>
    <dgm:cxn modelId="{8761C0B0-8022-43AC-8AB8-A8F053C010D6}" srcId="{ADF552D8-9C75-4EB0-868C-5500F6FDDD34}" destId="{80C614E6-C459-48B7-8FF6-543612BC316F}" srcOrd="0" destOrd="0" parTransId="{B8002C3B-5933-4638-9FF8-0DB9142485C2}" sibTransId="{35E5F10C-AC94-4F07-ACBF-1D34C6D28A2D}"/>
    <dgm:cxn modelId="{B38FA4BF-DAE4-4A74-BE18-B71C229E77CA}" type="presOf" srcId="{FBE6B5E2-9C06-4B56-B00F-CE99AC82EBCB}" destId="{F02ED327-DB46-4FAD-AE4A-A24B44B618AF}" srcOrd="0" destOrd="0" presId="urn:microsoft.com/office/officeart/2011/layout/TabList"/>
    <dgm:cxn modelId="{A1076985-A278-4AB0-B8DF-E246F49B59EB}" srcId="{0241C2E6-466A-4591-B514-FA304C1BCAC0}" destId="{76C46706-A5E0-4765-AB7D-19CEA0540BF0}" srcOrd="1" destOrd="0" parTransId="{7A43A132-06A4-4E5B-BB0A-2EFD326846A9}" sibTransId="{F90E4734-BD38-4226-8D0B-65AC5A82F672}"/>
    <dgm:cxn modelId="{DB8E3441-14FD-41F3-8F60-70E2D2508B8D}" srcId="{76C46706-A5E0-4765-AB7D-19CEA0540BF0}" destId="{B13F5B10-9E9D-4298-837A-B7E13CF227DC}" srcOrd="0" destOrd="0" parTransId="{876ECABE-5FD9-46C9-A727-9319BE327C27}" sibTransId="{485A6D35-C5A6-4E8F-B7A9-08F6C1F5F99B}"/>
    <dgm:cxn modelId="{3CF5DD09-8397-4EAB-BC35-F5E82D556583}" srcId="{0241C2E6-466A-4591-B514-FA304C1BCAC0}" destId="{D3DBAE83-AA84-437D-A835-08F706D0A5E3}" srcOrd="0" destOrd="0" parTransId="{C8C2099C-A080-48E2-83F1-DED5DAA1F3B9}" sibTransId="{0E3AE1F1-3663-4925-8D80-21484F9B519E}"/>
    <dgm:cxn modelId="{37D183E7-D91C-42A9-ACEC-D0BC895A1E7E}" srcId="{ADF552D8-9C75-4EB0-868C-5500F6FDDD34}" destId="{39F9FE65-99B1-4503-9AFE-93F439B2E43C}" srcOrd="1" destOrd="0" parTransId="{E97F2EDD-6981-4D45-A414-D44F2827006A}" sibTransId="{AD58E151-2552-4F56-A563-4A3B56D0E959}"/>
    <dgm:cxn modelId="{3E968849-8AFF-4ADE-9AD7-99A28FEB8EEA}" type="presOf" srcId="{76C46706-A5E0-4765-AB7D-19CEA0540BF0}" destId="{78ED00EF-8D37-44FB-9411-3930D6BE8A28}" srcOrd="0" destOrd="0" presId="urn:microsoft.com/office/officeart/2011/layout/TabList"/>
    <dgm:cxn modelId="{AC9A4CF0-5C75-4692-99C7-B27A8534FD3D}" type="presOf" srcId="{A4ECC931-0343-4B67-8549-9BC9C2A7636F}" destId="{CE4E4577-A0C6-4312-B22B-9EBA85BD2AD1}" srcOrd="0" destOrd="0" presId="urn:microsoft.com/office/officeart/2011/layout/TabList"/>
    <dgm:cxn modelId="{6E118AEC-49CF-416F-AEC8-2BEE05820925}" type="presOf" srcId="{FDAFBB7F-B36D-4FB3-832A-B22FC272FD06}" destId="{08078615-1DE8-4609-B6B5-25A2B52DEA3F}" srcOrd="0" destOrd="0" presId="urn:microsoft.com/office/officeart/2011/layout/TabList"/>
    <dgm:cxn modelId="{A527AF4C-FE74-42D9-B886-839FF441A2B4}" type="presOf" srcId="{D3DBAE83-AA84-437D-A835-08F706D0A5E3}" destId="{51FB915C-A76B-4A41-8B08-CF8B15F1F591}" srcOrd="0" destOrd="0" presId="urn:microsoft.com/office/officeart/2011/layout/TabList"/>
    <dgm:cxn modelId="{61917B7B-DA3C-48CE-8DC6-E511986B21B2}" srcId="{D3DBAE83-AA84-437D-A835-08F706D0A5E3}" destId="{FDAFBB7F-B36D-4FB3-832A-B22FC272FD06}" srcOrd="0" destOrd="0" parTransId="{4727E0F3-44A2-40E3-8952-8F9E9C7E81D4}" sibTransId="{BEEAB393-B15B-4060-B884-AF8D9DC80B97}"/>
    <dgm:cxn modelId="{496022A5-47D9-4A17-96A1-F8B26D8F72E8}" type="presOf" srcId="{0241C2E6-466A-4591-B514-FA304C1BCAC0}" destId="{AF30A41A-87C6-410B-AA4A-1BCE72273DAD}" srcOrd="0" destOrd="0" presId="urn:microsoft.com/office/officeart/2011/layout/TabList"/>
    <dgm:cxn modelId="{702A5F82-854D-49FE-BC8E-BBBB425D04CD}" type="presOf" srcId="{B13F5B10-9E9D-4298-837A-B7E13CF227DC}" destId="{37687A96-7442-44F9-BC33-5A72E57EA60E}" srcOrd="0" destOrd="0" presId="urn:microsoft.com/office/officeart/2011/layout/TabList"/>
    <dgm:cxn modelId="{99A85FDE-2958-4EAE-A9A9-1BD5F74CA98D}" type="presOf" srcId="{3B694232-88E3-4C42-9E8B-BD031DB8DAE7}" destId="{65B23C7F-577E-4235-9AF1-8EAF3D84EF22}" srcOrd="0" destOrd="0" presId="urn:microsoft.com/office/officeart/2011/layout/TabList"/>
    <dgm:cxn modelId="{8184D03A-F044-417B-8BEF-43C028B5C30F}" type="presOf" srcId="{80C614E6-C459-48B7-8FF6-543612BC316F}" destId="{BCCF4E50-8650-4612-83F1-844D9CF558AE}" srcOrd="0" destOrd="0" presId="urn:microsoft.com/office/officeart/2011/layout/TabList"/>
    <dgm:cxn modelId="{E4A52F93-CBE0-4955-ABA1-6ABF633D5CCD}" srcId="{D3DBAE83-AA84-437D-A835-08F706D0A5E3}" destId="{A4ECC931-0343-4B67-8549-9BC9C2A7636F}" srcOrd="1" destOrd="0" parTransId="{42B3CD38-EAAA-4ADB-AA1B-EF0FE8881CF5}" sibTransId="{9F666D33-CC6B-4192-BE10-4D7C9103ED90}"/>
    <dgm:cxn modelId="{240552F7-EBAF-4EFC-92E1-C4C0BA9C0791}" srcId="{0241C2E6-466A-4591-B514-FA304C1BCAC0}" destId="{ADF552D8-9C75-4EB0-868C-5500F6FDDD34}" srcOrd="2" destOrd="0" parTransId="{547AD340-E4C6-4A4A-8DDA-11F1DD51E5E1}" sibTransId="{46EA46F1-F341-433D-8D4E-3AF9EEFD6361}"/>
    <dgm:cxn modelId="{01A64F97-054D-46E2-AE75-8CC612151838}" srcId="{F0E85DC9-3319-4CC6-AEE2-755EADA87070}" destId="{4D1D9C8B-52B5-49CD-A00C-B00D7152AD71}" srcOrd="0" destOrd="0" parTransId="{5A673ECB-335A-4793-8E9F-0B793104BE99}" sibTransId="{91BD0E26-CD6B-4647-A235-4909FC961517}"/>
    <dgm:cxn modelId="{628A506B-EAEF-47B5-9073-49192CA45F35}" type="presOf" srcId="{ADF552D8-9C75-4EB0-868C-5500F6FDDD34}" destId="{99FBF9C3-3E6F-44B8-8377-6E1B6D5FB24F}" srcOrd="0" destOrd="0" presId="urn:microsoft.com/office/officeart/2011/layout/TabList"/>
    <dgm:cxn modelId="{B1818E83-EC95-4B67-9E5B-ED084AD67E46}" srcId="{F0E85DC9-3319-4CC6-AEE2-755EADA87070}" destId="{3B694232-88E3-4C42-9E8B-BD031DB8DAE7}" srcOrd="1" destOrd="0" parTransId="{0EACB937-29C5-4E92-BB51-9D935511061D}" sibTransId="{ACFF2A31-105C-4719-AF66-7E6927D3BC51}"/>
    <dgm:cxn modelId="{B5EB448D-6F19-4A44-8FB7-E72D2527C9A9}" srcId="{0241C2E6-466A-4591-B514-FA304C1BCAC0}" destId="{F0E85DC9-3319-4CC6-AEE2-755EADA87070}" srcOrd="3" destOrd="0" parTransId="{5D454CB5-1DDB-42AD-AF2A-05D59A9C8BE5}" sibTransId="{E4A73828-50EF-4ABD-A8E0-8D32081177C7}"/>
    <dgm:cxn modelId="{A6F8FA40-1991-43C6-9355-DF3EA5285653}" type="presParOf" srcId="{AF30A41A-87C6-410B-AA4A-1BCE72273DAD}" destId="{F4CBDCCF-16C4-4CB0-844F-502A1699D97A}" srcOrd="0" destOrd="0" presId="urn:microsoft.com/office/officeart/2011/layout/TabList"/>
    <dgm:cxn modelId="{F3C9C7E8-49D6-44D0-BB49-FABFE45E1EC1}" type="presParOf" srcId="{F4CBDCCF-16C4-4CB0-844F-502A1699D97A}" destId="{08078615-1DE8-4609-B6B5-25A2B52DEA3F}" srcOrd="0" destOrd="0" presId="urn:microsoft.com/office/officeart/2011/layout/TabList"/>
    <dgm:cxn modelId="{DB3F9A09-16DC-493E-BA3A-836D1D6DE1FF}" type="presParOf" srcId="{F4CBDCCF-16C4-4CB0-844F-502A1699D97A}" destId="{51FB915C-A76B-4A41-8B08-CF8B15F1F591}" srcOrd="1" destOrd="0" presId="urn:microsoft.com/office/officeart/2011/layout/TabList"/>
    <dgm:cxn modelId="{F8E3509A-7512-4923-A942-5D34D29ACDE5}" type="presParOf" srcId="{F4CBDCCF-16C4-4CB0-844F-502A1699D97A}" destId="{411EAD86-B0C8-4386-A317-EB5079C46C7D}" srcOrd="2" destOrd="0" presId="urn:microsoft.com/office/officeart/2011/layout/TabList"/>
    <dgm:cxn modelId="{D809117E-DBC8-4D1D-A143-D459D07A84C9}" type="presParOf" srcId="{AF30A41A-87C6-410B-AA4A-1BCE72273DAD}" destId="{CE4E4577-A0C6-4312-B22B-9EBA85BD2AD1}" srcOrd="1" destOrd="0" presId="urn:microsoft.com/office/officeart/2011/layout/TabList"/>
    <dgm:cxn modelId="{4B2FBBB0-6409-4ADD-A352-1DB6D8020E66}" type="presParOf" srcId="{AF30A41A-87C6-410B-AA4A-1BCE72273DAD}" destId="{5E325D90-1E3A-45F7-9761-ED7B8ADFF1AF}" srcOrd="2" destOrd="0" presId="urn:microsoft.com/office/officeart/2011/layout/TabList"/>
    <dgm:cxn modelId="{D64D9280-3192-4532-90F7-416F9FBEFD1A}" type="presParOf" srcId="{AF30A41A-87C6-410B-AA4A-1BCE72273DAD}" destId="{9A43482D-F225-4AC5-BADD-A84164C3CE53}" srcOrd="3" destOrd="0" presId="urn:microsoft.com/office/officeart/2011/layout/TabList"/>
    <dgm:cxn modelId="{28C7707B-373C-4BBD-9F1F-D57E446CCA86}" type="presParOf" srcId="{9A43482D-F225-4AC5-BADD-A84164C3CE53}" destId="{37687A96-7442-44F9-BC33-5A72E57EA60E}" srcOrd="0" destOrd="0" presId="urn:microsoft.com/office/officeart/2011/layout/TabList"/>
    <dgm:cxn modelId="{B94D4B52-DFC6-417B-A952-2AE412C0C4C5}" type="presParOf" srcId="{9A43482D-F225-4AC5-BADD-A84164C3CE53}" destId="{78ED00EF-8D37-44FB-9411-3930D6BE8A28}" srcOrd="1" destOrd="0" presId="urn:microsoft.com/office/officeart/2011/layout/TabList"/>
    <dgm:cxn modelId="{7D46352A-A23C-4C23-9095-4B06E8943ED7}" type="presParOf" srcId="{9A43482D-F225-4AC5-BADD-A84164C3CE53}" destId="{2605906C-FB8A-43BB-82F6-0386FC48B361}" srcOrd="2" destOrd="0" presId="urn:microsoft.com/office/officeart/2011/layout/TabList"/>
    <dgm:cxn modelId="{E06BB2BC-8ECA-4AA1-9B59-7682440102C5}" type="presParOf" srcId="{AF30A41A-87C6-410B-AA4A-1BCE72273DAD}" destId="{F02ED327-DB46-4FAD-AE4A-A24B44B618AF}" srcOrd="4" destOrd="0" presId="urn:microsoft.com/office/officeart/2011/layout/TabList"/>
    <dgm:cxn modelId="{A10973A1-1438-49CE-91E1-72137FE66B20}" type="presParOf" srcId="{AF30A41A-87C6-410B-AA4A-1BCE72273DAD}" destId="{986EFA67-4134-46A5-9F7A-B6F44D2218E3}" srcOrd="5" destOrd="0" presId="urn:microsoft.com/office/officeart/2011/layout/TabList"/>
    <dgm:cxn modelId="{90B23C24-C0BD-400B-9254-E8C387578C3B}" type="presParOf" srcId="{AF30A41A-87C6-410B-AA4A-1BCE72273DAD}" destId="{BB4BA5D9-F221-4EC0-9CAC-31A359D19589}" srcOrd="6" destOrd="0" presId="urn:microsoft.com/office/officeart/2011/layout/TabList"/>
    <dgm:cxn modelId="{CB63AB7D-2E24-45D0-B48E-2A17A754C9D1}" type="presParOf" srcId="{BB4BA5D9-F221-4EC0-9CAC-31A359D19589}" destId="{BCCF4E50-8650-4612-83F1-844D9CF558AE}" srcOrd="0" destOrd="0" presId="urn:microsoft.com/office/officeart/2011/layout/TabList"/>
    <dgm:cxn modelId="{0E397466-92FF-49D7-9881-A82577EBF04D}" type="presParOf" srcId="{BB4BA5D9-F221-4EC0-9CAC-31A359D19589}" destId="{99FBF9C3-3E6F-44B8-8377-6E1B6D5FB24F}" srcOrd="1" destOrd="0" presId="urn:microsoft.com/office/officeart/2011/layout/TabList"/>
    <dgm:cxn modelId="{C364FA6A-3C4D-4B84-BAEF-D982E337E26E}" type="presParOf" srcId="{BB4BA5D9-F221-4EC0-9CAC-31A359D19589}" destId="{8CB9F2D7-537F-43D0-88BF-48B5CDFA6F3E}" srcOrd="2" destOrd="0" presId="urn:microsoft.com/office/officeart/2011/layout/TabList"/>
    <dgm:cxn modelId="{808DDA81-74B6-44B0-BBD8-52C97DB3410E}" type="presParOf" srcId="{AF30A41A-87C6-410B-AA4A-1BCE72273DAD}" destId="{7AB5ADCC-7E5C-4336-8DFF-7F439CF3DDE0}" srcOrd="7" destOrd="0" presId="urn:microsoft.com/office/officeart/2011/layout/TabList"/>
    <dgm:cxn modelId="{DEFB29DB-3F69-4A62-9879-372DB10FD99A}" type="presParOf" srcId="{AF30A41A-87C6-410B-AA4A-1BCE72273DAD}" destId="{61F77E13-9236-4095-A0BE-F96111ACD624}" srcOrd="8" destOrd="0" presId="urn:microsoft.com/office/officeart/2011/layout/TabList"/>
    <dgm:cxn modelId="{FD27B412-D091-4FA1-884E-065816E063B5}" type="presParOf" srcId="{AF30A41A-87C6-410B-AA4A-1BCE72273DAD}" destId="{86C1A704-B32B-4B60-BC4D-E844BC2149A1}" srcOrd="9" destOrd="0" presId="urn:microsoft.com/office/officeart/2011/layout/TabList"/>
    <dgm:cxn modelId="{55E20559-3D80-48FB-9F42-DF1E313B94BC}" type="presParOf" srcId="{86C1A704-B32B-4B60-BC4D-E844BC2149A1}" destId="{D4866EF7-8E3A-4A99-8E03-BEB8AA3FA1C1}" srcOrd="0" destOrd="0" presId="urn:microsoft.com/office/officeart/2011/layout/TabList"/>
    <dgm:cxn modelId="{A0E0AEF9-061B-4645-B07F-DD02D50B844E}" type="presParOf" srcId="{86C1A704-B32B-4B60-BC4D-E844BC2149A1}" destId="{55A7EC31-3E70-4BF7-8C0C-EC458BF351C3}" srcOrd="1" destOrd="0" presId="urn:microsoft.com/office/officeart/2011/layout/TabList"/>
    <dgm:cxn modelId="{11CFC687-26D9-4967-ACD5-61457F92EF04}" type="presParOf" srcId="{86C1A704-B32B-4B60-BC4D-E844BC2149A1}" destId="{B9F109F9-3001-4A99-9804-D7A1437497D2}" srcOrd="2" destOrd="0" presId="urn:microsoft.com/office/officeart/2011/layout/TabList"/>
    <dgm:cxn modelId="{A2EFA1C5-729C-4581-9BD7-04571E5214C3}" type="presParOf" srcId="{AF30A41A-87C6-410B-AA4A-1BCE72273DAD}" destId="{65B23C7F-577E-4235-9AF1-8EAF3D84EF22}" srcOrd="10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0241C2E6-466A-4591-B514-FA304C1BCAC0}" type="doc">
      <dgm:prSet loTypeId="urn:microsoft.com/office/officeart/2011/layout/Tab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3DBAE83-AA84-437D-A835-08F706D0A5E3}">
      <dgm:prSet phldrT="[Text]"/>
      <dgm:spPr/>
      <dgm:t>
        <a:bodyPr/>
        <a:lstStyle/>
        <a:p>
          <a:r>
            <a:rPr lang="en-US" dirty="0" smtClean="0"/>
            <a:t>S</a:t>
          </a:r>
          <a:endParaRPr lang="en-US" dirty="0"/>
        </a:p>
      </dgm:t>
    </dgm:pt>
    <dgm:pt modelId="{C8C2099C-A080-48E2-83F1-DED5DAA1F3B9}" type="parTrans" cxnId="{3CF5DD09-8397-4EAB-BC35-F5E82D556583}">
      <dgm:prSet/>
      <dgm:spPr/>
      <dgm:t>
        <a:bodyPr/>
        <a:lstStyle/>
        <a:p>
          <a:endParaRPr lang="en-US"/>
        </a:p>
      </dgm:t>
    </dgm:pt>
    <dgm:pt modelId="{0E3AE1F1-3663-4925-8D80-21484F9B519E}" type="sibTrans" cxnId="{3CF5DD09-8397-4EAB-BC35-F5E82D556583}">
      <dgm:prSet/>
      <dgm:spPr/>
      <dgm:t>
        <a:bodyPr/>
        <a:lstStyle/>
        <a:p>
          <a:endParaRPr lang="en-US"/>
        </a:p>
      </dgm:t>
    </dgm:pt>
    <dgm:pt modelId="{FDAFBB7F-B36D-4FB3-832A-B22FC272FD06}">
      <dgm:prSet phldrT="[Text]"/>
      <dgm:spPr/>
      <dgm:t>
        <a:bodyPr/>
        <a:lstStyle/>
        <a:p>
          <a:r>
            <a:rPr lang="en-US" dirty="0" smtClean="0"/>
            <a:t>Situation</a:t>
          </a:r>
          <a:endParaRPr lang="en-US" dirty="0"/>
        </a:p>
      </dgm:t>
    </dgm:pt>
    <dgm:pt modelId="{4727E0F3-44A2-40E3-8952-8F9E9C7E81D4}" type="parTrans" cxnId="{61917B7B-DA3C-48CE-8DC6-E511986B21B2}">
      <dgm:prSet/>
      <dgm:spPr/>
      <dgm:t>
        <a:bodyPr/>
        <a:lstStyle/>
        <a:p>
          <a:endParaRPr lang="en-US"/>
        </a:p>
      </dgm:t>
    </dgm:pt>
    <dgm:pt modelId="{BEEAB393-B15B-4060-B884-AF8D9DC80B97}" type="sibTrans" cxnId="{61917B7B-DA3C-48CE-8DC6-E511986B21B2}">
      <dgm:prSet/>
      <dgm:spPr/>
      <dgm:t>
        <a:bodyPr/>
        <a:lstStyle/>
        <a:p>
          <a:endParaRPr lang="en-US"/>
        </a:p>
      </dgm:t>
    </dgm:pt>
    <dgm:pt modelId="{A4ECC931-0343-4B67-8549-9BC9C2A7636F}">
      <dgm:prSet phldrT="[Text]"/>
      <dgm:spPr/>
      <dgm:t>
        <a:bodyPr/>
        <a:lstStyle/>
        <a:p>
          <a:r>
            <a:rPr lang="en-US" dirty="0" smtClean="0"/>
            <a:t>VA is able to display the CCDA </a:t>
          </a:r>
          <a:r>
            <a:rPr lang="en-US" dirty="0" err="1" smtClean="0"/>
            <a:t>Referal</a:t>
          </a:r>
          <a:r>
            <a:rPr lang="en-US" dirty="0" smtClean="0"/>
            <a:t> Notes from </a:t>
          </a:r>
          <a:r>
            <a:rPr lang="en-US" dirty="0" err="1" smtClean="0"/>
            <a:t>Allscripts</a:t>
          </a:r>
          <a:r>
            <a:rPr lang="en-US" dirty="0" smtClean="0"/>
            <a:t>, Cerner, and </a:t>
          </a:r>
          <a:r>
            <a:rPr lang="en-US" dirty="0" err="1" smtClean="0"/>
            <a:t>NoMoreClipboard</a:t>
          </a:r>
          <a:endParaRPr lang="en-US" dirty="0"/>
        </a:p>
      </dgm:t>
    </dgm:pt>
    <dgm:pt modelId="{42B3CD38-EAAA-4ADB-AA1B-EF0FE8881CF5}" type="parTrans" cxnId="{E4A52F93-CBE0-4955-ABA1-6ABF633D5CCD}">
      <dgm:prSet/>
      <dgm:spPr/>
      <dgm:t>
        <a:bodyPr/>
        <a:lstStyle/>
        <a:p>
          <a:endParaRPr lang="en-US"/>
        </a:p>
      </dgm:t>
    </dgm:pt>
    <dgm:pt modelId="{9F666D33-CC6B-4192-BE10-4D7C9103ED90}" type="sibTrans" cxnId="{E4A52F93-CBE0-4955-ABA1-6ABF633D5CCD}">
      <dgm:prSet/>
      <dgm:spPr/>
      <dgm:t>
        <a:bodyPr/>
        <a:lstStyle/>
        <a:p>
          <a:endParaRPr lang="en-US"/>
        </a:p>
      </dgm:t>
    </dgm:pt>
    <dgm:pt modelId="{76C46706-A5E0-4765-AB7D-19CEA0540BF0}">
      <dgm:prSet phldrT="[Text]"/>
      <dgm:spPr/>
      <dgm:t>
        <a:bodyPr/>
        <a:lstStyle/>
        <a:p>
          <a:r>
            <a:rPr lang="en-US" dirty="0" smtClean="0"/>
            <a:t>B</a:t>
          </a:r>
          <a:endParaRPr lang="en-US" dirty="0"/>
        </a:p>
      </dgm:t>
    </dgm:pt>
    <dgm:pt modelId="{7A43A132-06A4-4E5B-BB0A-2EFD326846A9}" type="parTrans" cxnId="{A1076985-A278-4AB0-B8DF-E246F49B59EB}">
      <dgm:prSet/>
      <dgm:spPr/>
      <dgm:t>
        <a:bodyPr/>
        <a:lstStyle/>
        <a:p>
          <a:endParaRPr lang="en-US"/>
        </a:p>
      </dgm:t>
    </dgm:pt>
    <dgm:pt modelId="{F90E4734-BD38-4226-8D0B-65AC5A82F672}" type="sibTrans" cxnId="{A1076985-A278-4AB0-B8DF-E246F49B59EB}">
      <dgm:prSet/>
      <dgm:spPr/>
      <dgm:t>
        <a:bodyPr/>
        <a:lstStyle/>
        <a:p>
          <a:endParaRPr lang="en-US"/>
        </a:p>
      </dgm:t>
    </dgm:pt>
    <dgm:pt modelId="{B13F5B10-9E9D-4298-837A-B7E13CF227DC}">
      <dgm:prSet phldrT="[Text]"/>
      <dgm:spPr/>
      <dgm:t>
        <a:bodyPr/>
        <a:lstStyle/>
        <a:p>
          <a:r>
            <a:rPr lang="en-US" dirty="0" smtClean="0"/>
            <a:t>Background</a:t>
          </a:r>
          <a:endParaRPr lang="en-US" dirty="0"/>
        </a:p>
      </dgm:t>
    </dgm:pt>
    <dgm:pt modelId="{876ECABE-5FD9-46C9-A727-9319BE327C27}" type="parTrans" cxnId="{DB8E3441-14FD-41F3-8F60-70E2D2508B8D}">
      <dgm:prSet/>
      <dgm:spPr/>
      <dgm:t>
        <a:bodyPr/>
        <a:lstStyle/>
        <a:p>
          <a:endParaRPr lang="en-US"/>
        </a:p>
      </dgm:t>
    </dgm:pt>
    <dgm:pt modelId="{485A6D35-C5A6-4E8F-B7A9-08F6C1F5F99B}" type="sibTrans" cxnId="{DB8E3441-14FD-41F3-8F60-70E2D2508B8D}">
      <dgm:prSet/>
      <dgm:spPr/>
      <dgm:t>
        <a:bodyPr/>
        <a:lstStyle/>
        <a:p>
          <a:endParaRPr lang="en-US"/>
        </a:p>
      </dgm:t>
    </dgm:pt>
    <dgm:pt modelId="{FBE6B5E2-9C06-4B56-B00F-CE99AC82EBCB}">
      <dgm:prSet phldrT="[Text]"/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412ED72D-9E48-494B-846F-F02DF8E07B0F}" type="parTrans" cxnId="{AC9154B6-A07B-406D-AF1E-24533D3C4433}">
      <dgm:prSet/>
      <dgm:spPr/>
      <dgm:t>
        <a:bodyPr/>
        <a:lstStyle/>
        <a:p>
          <a:endParaRPr lang="en-US"/>
        </a:p>
      </dgm:t>
    </dgm:pt>
    <dgm:pt modelId="{9115FF52-60C5-4CD6-814F-B349B6722A7A}" type="sibTrans" cxnId="{AC9154B6-A07B-406D-AF1E-24533D3C4433}">
      <dgm:prSet/>
      <dgm:spPr/>
      <dgm:t>
        <a:bodyPr/>
        <a:lstStyle/>
        <a:p>
          <a:endParaRPr lang="en-US"/>
        </a:p>
      </dgm:t>
    </dgm:pt>
    <dgm:pt modelId="{ADF552D8-9C75-4EB0-868C-5500F6FDDD34}">
      <dgm:prSet phldrT="[Text]"/>
      <dgm:spPr/>
      <dgm:t>
        <a:bodyPr/>
        <a:lstStyle/>
        <a:p>
          <a:r>
            <a:rPr lang="en-US" dirty="0" smtClean="0"/>
            <a:t>A</a:t>
          </a:r>
          <a:endParaRPr lang="en-US" dirty="0"/>
        </a:p>
      </dgm:t>
    </dgm:pt>
    <dgm:pt modelId="{547AD340-E4C6-4A4A-8DDA-11F1DD51E5E1}" type="parTrans" cxnId="{240552F7-EBAF-4EFC-92E1-C4C0BA9C0791}">
      <dgm:prSet/>
      <dgm:spPr/>
      <dgm:t>
        <a:bodyPr/>
        <a:lstStyle/>
        <a:p>
          <a:endParaRPr lang="en-US"/>
        </a:p>
      </dgm:t>
    </dgm:pt>
    <dgm:pt modelId="{46EA46F1-F341-433D-8D4E-3AF9EEFD6361}" type="sibTrans" cxnId="{240552F7-EBAF-4EFC-92E1-C4C0BA9C0791}">
      <dgm:prSet/>
      <dgm:spPr/>
      <dgm:t>
        <a:bodyPr/>
        <a:lstStyle/>
        <a:p>
          <a:endParaRPr lang="en-US"/>
        </a:p>
      </dgm:t>
    </dgm:pt>
    <dgm:pt modelId="{80C614E6-C459-48B7-8FF6-543612BC316F}">
      <dgm:prSet phldrT="[Text]"/>
      <dgm:spPr/>
      <dgm:t>
        <a:bodyPr/>
        <a:lstStyle/>
        <a:p>
          <a:r>
            <a:rPr lang="en-US" dirty="0" smtClean="0"/>
            <a:t>Assessment</a:t>
          </a:r>
          <a:endParaRPr lang="en-US" dirty="0"/>
        </a:p>
      </dgm:t>
    </dgm:pt>
    <dgm:pt modelId="{B8002C3B-5933-4638-9FF8-0DB9142485C2}" type="parTrans" cxnId="{8761C0B0-8022-43AC-8AB8-A8F053C010D6}">
      <dgm:prSet/>
      <dgm:spPr/>
      <dgm:t>
        <a:bodyPr/>
        <a:lstStyle/>
        <a:p>
          <a:endParaRPr lang="en-US"/>
        </a:p>
      </dgm:t>
    </dgm:pt>
    <dgm:pt modelId="{35E5F10C-AC94-4F07-ACBF-1D34C6D28A2D}" type="sibTrans" cxnId="{8761C0B0-8022-43AC-8AB8-A8F053C010D6}">
      <dgm:prSet/>
      <dgm:spPr/>
      <dgm:t>
        <a:bodyPr/>
        <a:lstStyle/>
        <a:p>
          <a:endParaRPr lang="en-US"/>
        </a:p>
      </dgm:t>
    </dgm:pt>
    <dgm:pt modelId="{39F9FE65-99B1-4503-9AFE-93F439B2E43C}">
      <dgm:prSet phldrT="[Text]"/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E97F2EDD-6981-4D45-A414-D44F2827006A}" type="parTrans" cxnId="{37D183E7-D91C-42A9-ACEC-D0BC895A1E7E}">
      <dgm:prSet/>
      <dgm:spPr/>
      <dgm:t>
        <a:bodyPr/>
        <a:lstStyle/>
        <a:p>
          <a:endParaRPr lang="en-US"/>
        </a:p>
      </dgm:t>
    </dgm:pt>
    <dgm:pt modelId="{AD58E151-2552-4F56-A563-4A3B56D0E959}" type="sibTrans" cxnId="{37D183E7-D91C-42A9-ACEC-D0BC895A1E7E}">
      <dgm:prSet/>
      <dgm:spPr/>
      <dgm:t>
        <a:bodyPr/>
        <a:lstStyle/>
        <a:p>
          <a:endParaRPr lang="en-US"/>
        </a:p>
      </dgm:t>
    </dgm:pt>
    <dgm:pt modelId="{4D1D9C8B-52B5-49CD-A00C-B00D7152AD71}">
      <dgm:prSet phldrT="[Text]"/>
      <dgm:spPr/>
      <dgm:t>
        <a:bodyPr/>
        <a:lstStyle/>
        <a:p>
          <a:r>
            <a:rPr lang="en-US" dirty="0" smtClean="0"/>
            <a:t>Recommendation</a:t>
          </a:r>
        </a:p>
      </dgm:t>
    </dgm:pt>
    <dgm:pt modelId="{5A673ECB-335A-4793-8E9F-0B793104BE99}" type="parTrans" cxnId="{01A64F97-054D-46E2-AE75-8CC612151838}">
      <dgm:prSet/>
      <dgm:spPr/>
      <dgm:t>
        <a:bodyPr/>
        <a:lstStyle/>
        <a:p>
          <a:endParaRPr lang="en-US"/>
        </a:p>
      </dgm:t>
    </dgm:pt>
    <dgm:pt modelId="{91BD0E26-CD6B-4647-A235-4909FC961517}" type="sibTrans" cxnId="{01A64F97-054D-46E2-AE75-8CC612151838}">
      <dgm:prSet/>
      <dgm:spPr/>
      <dgm:t>
        <a:bodyPr/>
        <a:lstStyle/>
        <a:p>
          <a:endParaRPr lang="en-US"/>
        </a:p>
      </dgm:t>
    </dgm:pt>
    <dgm:pt modelId="{F0E85DC9-3319-4CC6-AEE2-755EADA87070}">
      <dgm:prSet phldrT="[Text]"/>
      <dgm:spPr/>
      <dgm:t>
        <a:bodyPr/>
        <a:lstStyle/>
        <a:p>
          <a:r>
            <a:rPr lang="en-US" dirty="0" smtClean="0"/>
            <a:t>R</a:t>
          </a:r>
          <a:endParaRPr lang="en-US" dirty="0"/>
        </a:p>
      </dgm:t>
    </dgm:pt>
    <dgm:pt modelId="{5D454CB5-1DDB-42AD-AF2A-05D59A9C8BE5}" type="parTrans" cxnId="{B5EB448D-6F19-4A44-8FB7-E72D2527C9A9}">
      <dgm:prSet/>
      <dgm:spPr/>
      <dgm:t>
        <a:bodyPr/>
        <a:lstStyle/>
        <a:p>
          <a:endParaRPr lang="en-US"/>
        </a:p>
      </dgm:t>
    </dgm:pt>
    <dgm:pt modelId="{E4A73828-50EF-4ABD-A8E0-8D32081177C7}" type="sibTrans" cxnId="{B5EB448D-6F19-4A44-8FB7-E72D2527C9A9}">
      <dgm:prSet/>
      <dgm:spPr/>
      <dgm:t>
        <a:bodyPr/>
        <a:lstStyle/>
        <a:p>
          <a:endParaRPr lang="en-US"/>
        </a:p>
      </dgm:t>
    </dgm:pt>
    <dgm:pt modelId="{3B694232-88E3-4C42-9E8B-BD031DB8DAE7}">
      <dgm:prSet phldrT="[Text]"/>
      <dgm:spPr/>
      <dgm:t>
        <a:bodyPr/>
        <a:lstStyle/>
        <a:p>
          <a:r>
            <a:rPr lang="en-US" dirty="0" smtClean="0"/>
            <a:t> </a:t>
          </a:r>
        </a:p>
      </dgm:t>
    </dgm:pt>
    <dgm:pt modelId="{0EACB937-29C5-4E92-BB51-9D935511061D}" type="parTrans" cxnId="{B1818E83-EC95-4B67-9E5B-ED084AD67E46}">
      <dgm:prSet/>
      <dgm:spPr/>
      <dgm:t>
        <a:bodyPr/>
        <a:lstStyle/>
        <a:p>
          <a:endParaRPr lang="en-US"/>
        </a:p>
      </dgm:t>
    </dgm:pt>
    <dgm:pt modelId="{ACFF2A31-105C-4719-AF66-7E6927D3BC51}" type="sibTrans" cxnId="{B1818E83-EC95-4B67-9E5B-ED084AD67E46}">
      <dgm:prSet/>
      <dgm:spPr/>
      <dgm:t>
        <a:bodyPr/>
        <a:lstStyle/>
        <a:p>
          <a:endParaRPr lang="en-US"/>
        </a:p>
      </dgm:t>
    </dgm:pt>
    <dgm:pt modelId="{AF30A41A-87C6-410B-AA4A-1BCE72273DAD}" type="pres">
      <dgm:prSet presAssocID="{0241C2E6-466A-4591-B514-FA304C1BCAC0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F4CBDCCF-16C4-4CB0-844F-502A1699D97A}" type="pres">
      <dgm:prSet presAssocID="{D3DBAE83-AA84-437D-A835-08F706D0A5E3}" presName="composite" presStyleCnt="0"/>
      <dgm:spPr/>
    </dgm:pt>
    <dgm:pt modelId="{08078615-1DE8-4609-B6B5-25A2B52DEA3F}" type="pres">
      <dgm:prSet presAssocID="{D3DBAE83-AA84-437D-A835-08F706D0A5E3}" presName="FirstChild" presStyleLbl="revTx" presStyleIdx="0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FB915C-A76B-4A41-8B08-CF8B15F1F591}" type="pres">
      <dgm:prSet presAssocID="{D3DBAE83-AA84-437D-A835-08F706D0A5E3}" presName="Parent" presStyleLbl="alignNode1" presStyleIdx="0" presStyleCnt="4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1EAD86-B0C8-4386-A317-EB5079C46C7D}" type="pres">
      <dgm:prSet presAssocID="{D3DBAE83-AA84-437D-A835-08F706D0A5E3}" presName="Accent" presStyleLbl="parChTrans1D1" presStyleIdx="0" presStyleCnt="4"/>
      <dgm:spPr/>
    </dgm:pt>
    <dgm:pt modelId="{CE4E4577-A0C6-4312-B22B-9EBA85BD2AD1}" type="pres">
      <dgm:prSet presAssocID="{D3DBAE83-AA84-437D-A835-08F706D0A5E3}" presName="Child" presStyleLbl="revTx" presStyleIdx="1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325D90-1E3A-45F7-9761-ED7B8ADFF1AF}" type="pres">
      <dgm:prSet presAssocID="{0E3AE1F1-3663-4925-8D80-21484F9B519E}" presName="sibTrans" presStyleCnt="0"/>
      <dgm:spPr/>
    </dgm:pt>
    <dgm:pt modelId="{9A43482D-F225-4AC5-BADD-A84164C3CE53}" type="pres">
      <dgm:prSet presAssocID="{76C46706-A5E0-4765-AB7D-19CEA0540BF0}" presName="composite" presStyleCnt="0"/>
      <dgm:spPr/>
    </dgm:pt>
    <dgm:pt modelId="{37687A96-7442-44F9-BC33-5A72E57EA60E}" type="pres">
      <dgm:prSet presAssocID="{76C46706-A5E0-4765-AB7D-19CEA0540BF0}" presName="FirstChild" presStyleLbl="revTx" presStyleIdx="2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ED00EF-8D37-44FB-9411-3930D6BE8A28}" type="pres">
      <dgm:prSet presAssocID="{76C46706-A5E0-4765-AB7D-19CEA0540BF0}" presName="Parent" presStyleLbl="alignNode1" presStyleIdx="1" presStyleCnt="4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05906C-FB8A-43BB-82F6-0386FC48B361}" type="pres">
      <dgm:prSet presAssocID="{76C46706-A5E0-4765-AB7D-19CEA0540BF0}" presName="Accent" presStyleLbl="parChTrans1D1" presStyleIdx="1" presStyleCnt="4"/>
      <dgm:spPr/>
    </dgm:pt>
    <dgm:pt modelId="{F02ED327-DB46-4FAD-AE4A-A24B44B618AF}" type="pres">
      <dgm:prSet presAssocID="{76C46706-A5E0-4765-AB7D-19CEA0540BF0}" presName="Child" presStyleLbl="revTx" presStyleIdx="3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6EFA67-4134-46A5-9F7A-B6F44D2218E3}" type="pres">
      <dgm:prSet presAssocID="{F90E4734-BD38-4226-8D0B-65AC5A82F672}" presName="sibTrans" presStyleCnt="0"/>
      <dgm:spPr/>
    </dgm:pt>
    <dgm:pt modelId="{BB4BA5D9-F221-4EC0-9CAC-31A359D19589}" type="pres">
      <dgm:prSet presAssocID="{ADF552D8-9C75-4EB0-868C-5500F6FDDD34}" presName="composite" presStyleCnt="0"/>
      <dgm:spPr/>
    </dgm:pt>
    <dgm:pt modelId="{BCCF4E50-8650-4612-83F1-844D9CF558AE}" type="pres">
      <dgm:prSet presAssocID="{ADF552D8-9C75-4EB0-868C-5500F6FDDD34}" presName="FirstChild" presStyleLbl="revTx" presStyleIdx="4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FBF9C3-3E6F-44B8-8377-6E1B6D5FB24F}" type="pres">
      <dgm:prSet presAssocID="{ADF552D8-9C75-4EB0-868C-5500F6FDDD34}" presName="Parent" presStyleLbl="alignNode1" presStyleIdx="2" presStyleCnt="4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B9F2D7-537F-43D0-88BF-48B5CDFA6F3E}" type="pres">
      <dgm:prSet presAssocID="{ADF552D8-9C75-4EB0-868C-5500F6FDDD34}" presName="Accent" presStyleLbl="parChTrans1D1" presStyleIdx="2" presStyleCnt="4"/>
      <dgm:spPr/>
    </dgm:pt>
    <dgm:pt modelId="{7AB5ADCC-7E5C-4336-8DFF-7F439CF3DDE0}" type="pres">
      <dgm:prSet presAssocID="{ADF552D8-9C75-4EB0-868C-5500F6FDDD34}" presName="Child" presStyleLbl="revTx" presStyleIdx="5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F77E13-9236-4095-A0BE-F96111ACD624}" type="pres">
      <dgm:prSet presAssocID="{46EA46F1-F341-433D-8D4E-3AF9EEFD6361}" presName="sibTrans" presStyleCnt="0"/>
      <dgm:spPr/>
    </dgm:pt>
    <dgm:pt modelId="{86C1A704-B32B-4B60-BC4D-E844BC2149A1}" type="pres">
      <dgm:prSet presAssocID="{F0E85DC9-3319-4CC6-AEE2-755EADA87070}" presName="composite" presStyleCnt="0"/>
      <dgm:spPr/>
    </dgm:pt>
    <dgm:pt modelId="{D4866EF7-8E3A-4A99-8E03-BEB8AA3FA1C1}" type="pres">
      <dgm:prSet presAssocID="{F0E85DC9-3319-4CC6-AEE2-755EADA87070}" presName="FirstChild" presStyleLbl="revTx" presStyleIdx="6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A7EC31-3E70-4BF7-8C0C-EC458BF351C3}" type="pres">
      <dgm:prSet presAssocID="{F0E85DC9-3319-4CC6-AEE2-755EADA87070}" presName="Parent" presStyleLbl="alignNode1" presStyleIdx="3" presStyleCnt="4" custLinFactNeighborX="-3276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F109F9-3001-4A99-9804-D7A1437497D2}" type="pres">
      <dgm:prSet presAssocID="{F0E85DC9-3319-4CC6-AEE2-755EADA87070}" presName="Accent" presStyleLbl="parChTrans1D1" presStyleIdx="3" presStyleCnt="4"/>
      <dgm:spPr/>
    </dgm:pt>
    <dgm:pt modelId="{65B23C7F-577E-4235-9AF1-8EAF3D84EF22}" type="pres">
      <dgm:prSet presAssocID="{F0E85DC9-3319-4CC6-AEE2-755EADA87070}" presName="Child" presStyleLbl="revTx" presStyleIdx="7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21D3922-9636-4FE1-9D61-D2DB5C162DB6}" type="presOf" srcId="{ADF552D8-9C75-4EB0-868C-5500F6FDDD34}" destId="{99FBF9C3-3E6F-44B8-8377-6E1B6D5FB24F}" srcOrd="0" destOrd="0" presId="urn:microsoft.com/office/officeart/2011/layout/TabList"/>
    <dgm:cxn modelId="{A0A3BA7F-DD32-4DB3-BC38-D3FFD7230213}" type="presOf" srcId="{3B694232-88E3-4C42-9E8B-BD031DB8DAE7}" destId="{65B23C7F-577E-4235-9AF1-8EAF3D84EF22}" srcOrd="0" destOrd="0" presId="urn:microsoft.com/office/officeart/2011/layout/TabList"/>
    <dgm:cxn modelId="{C4669C0B-2EEE-47A2-BC63-661FB5F0312F}" type="presOf" srcId="{4D1D9C8B-52B5-49CD-A00C-B00D7152AD71}" destId="{D4866EF7-8E3A-4A99-8E03-BEB8AA3FA1C1}" srcOrd="0" destOrd="0" presId="urn:microsoft.com/office/officeart/2011/layout/TabList"/>
    <dgm:cxn modelId="{AC9154B6-A07B-406D-AF1E-24533D3C4433}" srcId="{76C46706-A5E0-4765-AB7D-19CEA0540BF0}" destId="{FBE6B5E2-9C06-4B56-B00F-CE99AC82EBCB}" srcOrd="1" destOrd="0" parTransId="{412ED72D-9E48-494B-846F-F02DF8E07B0F}" sibTransId="{9115FF52-60C5-4CD6-814F-B349B6722A7A}"/>
    <dgm:cxn modelId="{8761C0B0-8022-43AC-8AB8-A8F053C010D6}" srcId="{ADF552D8-9C75-4EB0-868C-5500F6FDDD34}" destId="{80C614E6-C459-48B7-8FF6-543612BC316F}" srcOrd="0" destOrd="0" parTransId="{B8002C3B-5933-4638-9FF8-0DB9142485C2}" sibTransId="{35E5F10C-AC94-4F07-ACBF-1D34C6D28A2D}"/>
    <dgm:cxn modelId="{0EAA44A6-3594-4705-ABFC-E6CEF3EBFE65}" type="presOf" srcId="{0241C2E6-466A-4591-B514-FA304C1BCAC0}" destId="{AF30A41A-87C6-410B-AA4A-1BCE72273DAD}" srcOrd="0" destOrd="0" presId="urn:microsoft.com/office/officeart/2011/layout/TabList"/>
    <dgm:cxn modelId="{F5BDD974-C0BA-4D1D-8375-1C4175907AFC}" type="presOf" srcId="{A4ECC931-0343-4B67-8549-9BC9C2A7636F}" destId="{CE4E4577-A0C6-4312-B22B-9EBA85BD2AD1}" srcOrd="0" destOrd="0" presId="urn:microsoft.com/office/officeart/2011/layout/TabList"/>
    <dgm:cxn modelId="{C32C3ACE-FDFF-497C-A63A-A651F0893801}" type="presOf" srcId="{B13F5B10-9E9D-4298-837A-B7E13CF227DC}" destId="{37687A96-7442-44F9-BC33-5A72E57EA60E}" srcOrd="0" destOrd="0" presId="urn:microsoft.com/office/officeart/2011/layout/TabList"/>
    <dgm:cxn modelId="{C912C77F-AE06-4DA1-91A3-96AF5560D4BA}" type="presOf" srcId="{F0E85DC9-3319-4CC6-AEE2-755EADA87070}" destId="{55A7EC31-3E70-4BF7-8C0C-EC458BF351C3}" srcOrd="0" destOrd="0" presId="urn:microsoft.com/office/officeart/2011/layout/TabList"/>
    <dgm:cxn modelId="{A1076985-A278-4AB0-B8DF-E246F49B59EB}" srcId="{0241C2E6-466A-4591-B514-FA304C1BCAC0}" destId="{76C46706-A5E0-4765-AB7D-19CEA0540BF0}" srcOrd="1" destOrd="0" parTransId="{7A43A132-06A4-4E5B-BB0A-2EFD326846A9}" sibTransId="{F90E4734-BD38-4226-8D0B-65AC5A82F672}"/>
    <dgm:cxn modelId="{DB8E3441-14FD-41F3-8F60-70E2D2508B8D}" srcId="{76C46706-A5E0-4765-AB7D-19CEA0540BF0}" destId="{B13F5B10-9E9D-4298-837A-B7E13CF227DC}" srcOrd="0" destOrd="0" parTransId="{876ECABE-5FD9-46C9-A727-9319BE327C27}" sibTransId="{485A6D35-C5A6-4E8F-B7A9-08F6C1F5F99B}"/>
    <dgm:cxn modelId="{3CF5DD09-8397-4EAB-BC35-F5E82D556583}" srcId="{0241C2E6-466A-4591-B514-FA304C1BCAC0}" destId="{D3DBAE83-AA84-437D-A835-08F706D0A5E3}" srcOrd="0" destOrd="0" parTransId="{C8C2099C-A080-48E2-83F1-DED5DAA1F3B9}" sibTransId="{0E3AE1F1-3663-4925-8D80-21484F9B519E}"/>
    <dgm:cxn modelId="{37D183E7-D91C-42A9-ACEC-D0BC895A1E7E}" srcId="{ADF552D8-9C75-4EB0-868C-5500F6FDDD34}" destId="{39F9FE65-99B1-4503-9AFE-93F439B2E43C}" srcOrd="1" destOrd="0" parTransId="{E97F2EDD-6981-4D45-A414-D44F2827006A}" sibTransId="{AD58E151-2552-4F56-A563-4A3B56D0E959}"/>
    <dgm:cxn modelId="{849099C9-2749-4820-A04D-A5618358BCFA}" type="presOf" srcId="{D3DBAE83-AA84-437D-A835-08F706D0A5E3}" destId="{51FB915C-A76B-4A41-8B08-CF8B15F1F591}" srcOrd="0" destOrd="0" presId="urn:microsoft.com/office/officeart/2011/layout/TabList"/>
    <dgm:cxn modelId="{911D7A8B-E152-4F65-9A4A-789DB6428DC9}" type="presOf" srcId="{FDAFBB7F-B36D-4FB3-832A-B22FC272FD06}" destId="{08078615-1DE8-4609-B6B5-25A2B52DEA3F}" srcOrd="0" destOrd="0" presId="urn:microsoft.com/office/officeart/2011/layout/TabList"/>
    <dgm:cxn modelId="{61917B7B-DA3C-48CE-8DC6-E511986B21B2}" srcId="{D3DBAE83-AA84-437D-A835-08F706D0A5E3}" destId="{FDAFBB7F-B36D-4FB3-832A-B22FC272FD06}" srcOrd="0" destOrd="0" parTransId="{4727E0F3-44A2-40E3-8952-8F9E9C7E81D4}" sibTransId="{BEEAB393-B15B-4060-B884-AF8D9DC80B97}"/>
    <dgm:cxn modelId="{6801F488-00D9-4365-8208-B082D04609FA}" type="presOf" srcId="{39F9FE65-99B1-4503-9AFE-93F439B2E43C}" destId="{7AB5ADCC-7E5C-4336-8DFF-7F439CF3DDE0}" srcOrd="0" destOrd="0" presId="urn:microsoft.com/office/officeart/2011/layout/TabList"/>
    <dgm:cxn modelId="{E4A52F93-CBE0-4955-ABA1-6ABF633D5CCD}" srcId="{D3DBAE83-AA84-437D-A835-08F706D0A5E3}" destId="{A4ECC931-0343-4B67-8549-9BC9C2A7636F}" srcOrd="1" destOrd="0" parTransId="{42B3CD38-EAAA-4ADB-AA1B-EF0FE8881CF5}" sibTransId="{9F666D33-CC6B-4192-BE10-4D7C9103ED90}"/>
    <dgm:cxn modelId="{240552F7-EBAF-4EFC-92E1-C4C0BA9C0791}" srcId="{0241C2E6-466A-4591-B514-FA304C1BCAC0}" destId="{ADF552D8-9C75-4EB0-868C-5500F6FDDD34}" srcOrd="2" destOrd="0" parTransId="{547AD340-E4C6-4A4A-8DDA-11F1DD51E5E1}" sibTransId="{46EA46F1-F341-433D-8D4E-3AF9EEFD6361}"/>
    <dgm:cxn modelId="{01A64F97-054D-46E2-AE75-8CC612151838}" srcId="{F0E85DC9-3319-4CC6-AEE2-755EADA87070}" destId="{4D1D9C8B-52B5-49CD-A00C-B00D7152AD71}" srcOrd="0" destOrd="0" parTransId="{5A673ECB-335A-4793-8E9F-0B793104BE99}" sibTransId="{91BD0E26-CD6B-4647-A235-4909FC961517}"/>
    <dgm:cxn modelId="{29AB8526-F6CD-4F8B-B036-091F7846573C}" type="presOf" srcId="{80C614E6-C459-48B7-8FF6-543612BC316F}" destId="{BCCF4E50-8650-4612-83F1-844D9CF558AE}" srcOrd="0" destOrd="0" presId="urn:microsoft.com/office/officeart/2011/layout/TabList"/>
    <dgm:cxn modelId="{CAD42C0F-AF47-4567-B9BB-FA316830EF76}" type="presOf" srcId="{FBE6B5E2-9C06-4B56-B00F-CE99AC82EBCB}" destId="{F02ED327-DB46-4FAD-AE4A-A24B44B618AF}" srcOrd="0" destOrd="0" presId="urn:microsoft.com/office/officeart/2011/layout/TabList"/>
    <dgm:cxn modelId="{0F440B4E-696C-40B6-900F-20660979008B}" type="presOf" srcId="{76C46706-A5E0-4765-AB7D-19CEA0540BF0}" destId="{78ED00EF-8D37-44FB-9411-3930D6BE8A28}" srcOrd="0" destOrd="0" presId="urn:microsoft.com/office/officeart/2011/layout/TabList"/>
    <dgm:cxn modelId="{B1818E83-EC95-4B67-9E5B-ED084AD67E46}" srcId="{F0E85DC9-3319-4CC6-AEE2-755EADA87070}" destId="{3B694232-88E3-4C42-9E8B-BD031DB8DAE7}" srcOrd="1" destOrd="0" parTransId="{0EACB937-29C5-4E92-BB51-9D935511061D}" sibTransId="{ACFF2A31-105C-4719-AF66-7E6927D3BC51}"/>
    <dgm:cxn modelId="{B5EB448D-6F19-4A44-8FB7-E72D2527C9A9}" srcId="{0241C2E6-466A-4591-B514-FA304C1BCAC0}" destId="{F0E85DC9-3319-4CC6-AEE2-755EADA87070}" srcOrd="3" destOrd="0" parTransId="{5D454CB5-1DDB-42AD-AF2A-05D59A9C8BE5}" sibTransId="{E4A73828-50EF-4ABD-A8E0-8D32081177C7}"/>
    <dgm:cxn modelId="{E1EF0EA7-FF36-4425-B6C9-A2049C07329C}" type="presParOf" srcId="{AF30A41A-87C6-410B-AA4A-1BCE72273DAD}" destId="{F4CBDCCF-16C4-4CB0-844F-502A1699D97A}" srcOrd="0" destOrd="0" presId="urn:microsoft.com/office/officeart/2011/layout/TabList"/>
    <dgm:cxn modelId="{19CCC908-7EAB-45E4-A0D2-A084982A287D}" type="presParOf" srcId="{F4CBDCCF-16C4-4CB0-844F-502A1699D97A}" destId="{08078615-1DE8-4609-B6B5-25A2B52DEA3F}" srcOrd="0" destOrd="0" presId="urn:microsoft.com/office/officeart/2011/layout/TabList"/>
    <dgm:cxn modelId="{14D6F0B9-54A7-4F56-965A-97AD1AE6AC52}" type="presParOf" srcId="{F4CBDCCF-16C4-4CB0-844F-502A1699D97A}" destId="{51FB915C-A76B-4A41-8B08-CF8B15F1F591}" srcOrd="1" destOrd="0" presId="urn:microsoft.com/office/officeart/2011/layout/TabList"/>
    <dgm:cxn modelId="{31F1953C-B02F-4859-B8AD-D4062FD589F4}" type="presParOf" srcId="{F4CBDCCF-16C4-4CB0-844F-502A1699D97A}" destId="{411EAD86-B0C8-4386-A317-EB5079C46C7D}" srcOrd="2" destOrd="0" presId="urn:microsoft.com/office/officeart/2011/layout/TabList"/>
    <dgm:cxn modelId="{0B171835-26CC-4899-AAE1-9D0B3287DCEE}" type="presParOf" srcId="{AF30A41A-87C6-410B-AA4A-1BCE72273DAD}" destId="{CE4E4577-A0C6-4312-B22B-9EBA85BD2AD1}" srcOrd="1" destOrd="0" presId="urn:microsoft.com/office/officeart/2011/layout/TabList"/>
    <dgm:cxn modelId="{C6F0BC36-659B-4BDE-8BFA-B7A0B139D169}" type="presParOf" srcId="{AF30A41A-87C6-410B-AA4A-1BCE72273DAD}" destId="{5E325D90-1E3A-45F7-9761-ED7B8ADFF1AF}" srcOrd="2" destOrd="0" presId="urn:microsoft.com/office/officeart/2011/layout/TabList"/>
    <dgm:cxn modelId="{90425986-00D5-45C6-A412-C38449125EAB}" type="presParOf" srcId="{AF30A41A-87C6-410B-AA4A-1BCE72273DAD}" destId="{9A43482D-F225-4AC5-BADD-A84164C3CE53}" srcOrd="3" destOrd="0" presId="urn:microsoft.com/office/officeart/2011/layout/TabList"/>
    <dgm:cxn modelId="{43E7A7FE-D55F-4AFE-9087-6D379B680D59}" type="presParOf" srcId="{9A43482D-F225-4AC5-BADD-A84164C3CE53}" destId="{37687A96-7442-44F9-BC33-5A72E57EA60E}" srcOrd="0" destOrd="0" presId="urn:microsoft.com/office/officeart/2011/layout/TabList"/>
    <dgm:cxn modelId="{6C3B0AD1-1866-4D04-AA2E-F0796C70F685}" type="presParOf" srcId="{9A43482D-F225-4AC5-BADD-A84164C3CE53}" destId="{78ED00EF-8D37-44FB-9411-3930D6BE8A28}" srcOrd="1" destOrd="0" presId="urn:microsoft.com/office/officeart/2011/layout/TabList"/>
    <dgm:cxn modelId="{BD938646-3706-4219-A7AF-C66AC2825E90}" type="presParOf" srcId="{9A43482D-F225-4AC5-BADD-A84164C3CE53}" destId="{2605906C-FB8A-43BB-82F6-0386FC48B361}" srcOrd="2" destOrd="0" presId="urn:microsoft.com/office/officeart/2011/layout/TabList"/>
    <dgm:cxn modelId="{0BBAE2E9-FB20-437F-A6A8-005D3321F38F}" type="presParOf" srcId="{AF30A41A-87C6-410B-AA4A-1BCE72273DAD}" destId="{F02ED327-DB46-4FAD-AE4A-A24B44B618AF}" srcOrd="4" destOrd="0" presId="urn:microsoft.com/office/officeart/2011/layout/TabList"/>
    <dgm:cxn modelId="{B3202360-5D16-45E7-B290-90FED9C2D159}" type="presParOf" srcId="{AF30A41A-87C6-410B-AA4A-1BCE72273DAD}" destId="{986EFA67-4134-46A5-9F7A-B6F44D2218E3}" srcOrd="5" destOrd="0" presId="urn:microsoft.com/office/officeart/2011/layout/TabList"/>
    <dgm:cxn modelId="{82C85729-E43E-415E-81A4-55FF48E17BCB}" type="presParOf" srcId="{AF30A41A-87C6-410B-AA4A-1BCE72273DAD}" destId="{BB4BA5D9-F221-4EC0-9CAC-31A359D19589}" srcOrd="6" destOrd="0" presId="urn:microsoft.com/office/officeart/2011/layout/TabList"/>
    <dgm:cxn modelId="{96E6EC8C-DB45-48E4-803B-699C20D37F88}" type="presParOf" srcId="{BB4BA5D9-F221-4EC0-9CAC-31A359D19589}" destId="{BCCF4E50-8650-4612-83F1-844D9CF558AE}" srcOrd="0" destOrd="0" presId="urn:microsoft.com/office/officeart/2011/layout/TabList"/>
    <dgm:cxn modelId="{80CDF406-8E23-404E-BF4A-A534AC336468}" type="presParOf" srcId="{BB4BA5D9-F221-4EC0-9CAC-31A359D19589}" destId="{99FBF9C3-3E6F-44B8-8377-6E1B6D5FB24F}" srcOrd="1" destOrd="0" presId="urn:microsoft.com/office/officeart/2011/layout/TabList"/>
    <dgm:cxn modelId="{D080B46A-DF1B-4763-B66E-4FB8F5D0F83E}" type="presParOf" srcId="{BB4BA5D9-F221-4EC0-9CAC-31A359D19589}" destId="{8CB9F2D7-537F-43D0-88BF-48B5CDFA6F3E}" srcOrd="2" destOrd="0" presId="urn:microsoft.com/office/officeart/2011/layout/TabList"/>
    <dgm:cxn modelId="{AF6C2150-06F9-4A08-88DE-24F80B156E33}" type="presParOf" srcId="{AF30A41A-87C6-410B-AA4A-1BCE72273DAD}" destId="{7AB5ADCC-7E5C-4336-8DFF-7F439CF3DDE0}" srcOrd="7" destOrd="0" presId="urn:microsoft.com/office/officeart/2011/layout/TabList"/>
    <dgm:cxn modelId="{79CA3BD9-6101-4A72-9E44-783D42CDA0B6}" type="presParOf" srcId="{AF30A41A-87C6-410B-AA4A-1BCE72273DAD}" destId="{61F77E13-9236-4095-A0BE-F96111ACD624}" srcOrd="8" destOrd="0" presId="urn:microsoft.com/office/officeart/2011/layout/TabList"/>
    <dgm:cxn modelId="{6D768D0C-CA90-4605-B42B-A8AE6D7E1D94}" type="presParOf" srcId="{AF30A41A-87C6-410B-AA4A-1BCE72273DAD}" destId="{86C1A704-B32B-4B60-BC4D-E844BC2149A1}" srcOrd="9" destOrd="0" presId="urn:microsoft.com/office/officeart/2011/layout/TabList"/>
    <dgm:cxn modelId="{09C9B895-E82C-4ED3-AC73-AEE359FB3115}" type="presParOf" srcId="{86C1A704-B32B-4B60-BC4D-E844BC2149A1}" destId="{D4866EF7-8E3A-4A99-8E03-BEB8AA3FA1C1}" srcOrd="0" destOrd="0" presId="urn:microsoft.com/office/officeart/2011/layout/TabList"/>
    <dgm:cxn modelId="{0EAB8B10-291D-409B-AFC5-F9137ACB9BB3}" type="presParOf" srcId="{86C1A704-B32B-4B60-BC4D-E844BC2149A1}" destId="{55A7EC31-3E70-4BF7-8C0C-EC458BF351C3}" srcOrd="1" destOrd="0" presId="urn:microsoft.com/office/officeart/2011/layout/TabList"/>
    <dgm:cxn modelId="{A9A34704-6A48-411C-BF8D-C784E8152261}" type="presParOf" srcId="{86C1A704-B32B-4B60-BC4D-E844BC2149A1}" destId="{B9F109F9-3001-4A99-9804-D7A1437497D2}" srcOrd="2" destOrd="0" presId="urn:microsoft.com/office/officeart/2011/layout/TabList"/>
    <dgm:cxn modelId="{6EBADA63-ED9C-4711-A8D7-AEEED6F0353F}" type="presParOf" srcId="{AF30A41A-87C6-410B-AA4A-1BCE72273DAD}" destId="{65B23C7F-577E-4235-9AF1-8EAF3D84EF22}" srcOrd="10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0241C2E6-466A-4591-B514-FA304C1BCAC0}" type="doc">
      <dgm:prSet loTypeId="urn:microsoft.com/office/officeart/2011/layout/Tab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3DBAE83-AA84-437D-A835-08F706D0A5E3}">
      <dgm:prSet phldrT="[Text]"/>
      <dgm:spPr/>
      <dgm:t>
        <a:bodyPr/>
        <a:lstStyle/>
        <a:p>
          <a:r>
            <a:rPr lang="en-US" dirty="0" smtClean="0"/>
            <a:t>S</a:t>
          </a:r>
          <a:endParaRPr lang="en-US" dirty="0"/>
        </a:p>
      </dgm:t>
    </dgm:pt>
    <dgm:pt modelId="{C8C2099C-A080-48E2-83F1-DED5DAA1F3B9}" type="parTrans" cxnId="{3CF5DD09-8397-4EAB-BC35-F5E82D556583}">
      <dgm:prSet/>
      <dgm:spPr/>
      <dgm:t>
        <a:bodyPr/>
        <a:lstStyle/>
        <a:p>
          <a:endParaRPr lang="en-US"/>
        </a:p>
      </dgm:t>
    </dgm:pt>
    <dgm:pt modelId="{0E3AE1F1-3663-4925-8D80-21484F9B519E}" type="sibTrans" cxnId="{3CF5DD09-8397-4EAB-BC35-F5E82D556583}">
      <dgm:prSet/>
      <dgm:spPr/>
      <dgm:t>
        <a:bodyPr/>
        <a:lstStyle/>
        <a:p>
          <a:endParaRPr lang="en-US"/>
        </a:p>
      </dgm:t>
    </dgm:pt>
    <dgm:pt modelId="{FDAFBB7F-B36D-4FB3-832A-B22FC272FD06}">
      <dgm:prSet phldrT="[Text]"/>
      <dgm:spPr/>
      <dgm:t>
        <a:bodyPr/>
        <a:lstStyle/>
        <a:p>
          <a:r>
            <a:rPr lang="en-US" dirty="0" smtClean="0"/>
            <a:t>Situation</a:t>
          </a:r>
          <a:endParaRPr lang="en-US" dirty="0"/>
        </a:p>
      </dgm:t>
    </dgm:pt>
    <dgm:pt modelId="{4727E0F3-44A2-40E3-8952-8F9E9C7E81D4}" type="parTrans" cxnId="{61917B7B-DA3C-48CE-8DC6-E511986B21B2}">
      <dgm:prSet/>
      <dgm:spPr/>
      <dgm:t>
        <a:bodyPr/>
        <a:lstStyle/>
        <a:p>
          <a:endParaRPr lang="en-US"/>
        </a:p>
      </dgm:t>
    </dgm:pt>
    <dgm:pt modelId="{BEEAB393-B15B-4060-B884-AF8D9DC80B97}" type="sibTrans" cxnId="{61917B7B-DA3C-48CE-8DC6-E511986B21B2}">
      <dgm:prSet/>
      <dgm:spPr/>
      <dgm:t>
        <a:bodyPr/>
        <a:lstStyle/>
        <a:p>
          <a:endParaRPr lang="en-US"/>
        </a:p>
      </dgm:t>
    </dgm:pt>
    <dgm:pt modelId="{A4ECC931-0343-4B67-8549-9BC9C2A7636F}">
      <dgm:prSet phldrT="[Text]"/>
      <dgm:spPr/>
      <dgm:t>
        <a:bodyPr/>
        <a:lstStyle/>
        <a:p>
          <a:r>
            <a:rPr lang="en-US" dirty="0" smtClean="0"/>
            <a:t>Why would a both C-CDA R1.1 &amp; C-CDA R2.1 </a:t>
          </a:r>
          <a:r>
            <a:rPr lang="en-US" dirty="0" err="1" smtClean="0"/>
            <a:t>templateIDs</a:t>
          </a:r>
          <a:r>
            <a:rPr lang="en-US" dirty="0" smtClean="0"/>
            <a:t> be included in the header?</a:t>
          </a:r>
        </a:p>
        <a:p>
          <a:r>
            <a:rPr lang="en-US" dirty="0" smtClean="0"/>
            <a:t>&lt;</a:t>
          </a:r>
          <a:r>
            <a:rPr lang="en-US" dirty="0" err="1" smtClean="0"/>
            <a:t>templateId</a:t>
          </a:r>
          <a:r>
            <a:rPr lang="en-US" dirty="0" smtClean="0"/>
            <a:t> root="2.16.840.1.113883.10.20.22.1.14" extension="2015-08-01" /&gt; </a:t>
          </a:r>
        </a:p>
        <a:p>
          <a:r>
            <a:rPr lang="en-US" dirty="0" smtClean="0"/>
            <a:t>&lt;</a:t>
          </a:r>
          <a:r>
            <a:rPr lang="en-US" dirty="0" err="1" smtClean="0"/>
            <a:t>templateId</a:t>
          </a:r>
          <a:r>
            <a:rPr lang="en-US" dirty="0" smtClean="0"/>
            <a:t> root="2.16.840.1.113883.10.20.22.1.14" /&gt; </a:t>
          </a:r>
        </a:p>
        <a:p>
          <a:r>
            <a:rPr lang="en-US" dirty="0" smtClean="0"/>
            <a:t>&lt;</a:t>
          </a:r>
          <a:r>
            <a:rPr lang="en-US" dirty="0" err="1" smtClean="0"/>
            <a:t>templateId</a:t>
          </a:r>
          <a:r>
            <a:rPr lang="en-US" dirty="0" smtClean="0"/>
            <a:t> root="2.16.840.1.113883.10.20.22.1.1" extension="2015-08-01" /&gt; </a:t>
          </a:r>
        </a:p>
        <a:p>
          <a:r>
            <a:rPr lang="en-US" dirty="0" smtClean="0"/>
            <a:t>&lt;</a:t>
          </a:r>
          <a:r>
            <a:rPr lang="en-US" dirty="0" err="1" smtClean="0"/>
            <a:t>templateId</a:t>
          </a:r>
          <a:r>
            <a:rPr lang="en-US" dirty="0" smtClean="0"/>
            <a:t> root="2.16.840.1.113883.10.20.22.1.1" /&gt;</a:t>
          </a:r>
          <a:endParaRPr lang="en-US" dirty="0"/>
        </a:p>
      </dgm:t>
    </dgm:pt>
    <dgm:pt modelId="{42B3CD38-EAAA-4ADB-AA1B-EF0FE8881CF5}" type="parTrans" cxnId="{E4A52F93-CBE0-4955-ABA1-6ABF633D5CCD}">
      <dgm:prSet/>
      <dgm:spPr/>
      <dgm:t>
        <a:bodyPr/>
        <a:lstStyle/>
        <a:p>
          <a:endParaRPr lang="en-US"/>
        </a:p>
      </dgm:t>
    </dgm:pt>
    <dgm:pt modelId="{9F666D33-CC6B-4192-BE10-4D7C9103ED90}" type="sibTrans" cxnId="{E4A52F93-CBE0-4955-ABA1-6ABF633D5CCD}">
      <dgm:prSet/>
      <dgm:spPr/>
      <dgm:t>
        <a:bodyPr/>
        <a:lstStyle/>
        <a:p>
          <a:endParaRPr lang="en-US"/>
        </a:p>
      </dgm:t>
    </dgm:pt>
    <dgm:pt modelId="{76C46706-A5E0-4765-AB7D-19CEA0540BF0}">
      <dgm:prSet phldrT="[Text]"/>
      <dgm:spPr/>
      <dgm:t>
        <a:bodyPr/>
        <a:lstStyle/>
        <a:p>
          <a:r>
            <a:rPr lang="en-US" dirty="0" smtClean="0"/>
            <a:t>B</a:t>
          </a:r>
          <a:endParaRPr lang="en-US" dirty="0"/>
        </a:p>
      </dgm:t>
    </dgm:pt>
    <dgm:pt modelId="{7A43A132-06A4-4E5B-BB0A-2EFD326846A9}" type="parTrans" cxnId="{A1076985-A278-4AB0-B8DF-E246F49B59EB}">
      <dgm:prSet/>
      <dgm:spPr/>
      <dgm:t>
        <a:bodyPr/>
        <a:lstStyle/>
        <a:p>
          <a:endParaRPr lang="en-US"/>
        </a:p>
      </dgm:t>
    </dgm:pt>
    <dgm:pt modelId="{F90E4734-BD38-4226-8D0B-65AC5A82F672}" type="sibTrans" cxnId="{A1076985-A278-4AB0-B8DF-E246F49B59EB}">
      <dgm:prSet/>
      <dgm:spPr/>
      <dgm:t>
        <a:bodyPr/>
        <a:lstStyle/>
        <a:p>
          <a:endParaRPr lang="en-US"/>
        </a:p>
      </dgm:t>
    </dgm:pt>
    <dgm:pt modelId="{B13F5B10-9E9D-4298-837A-B7E13CF227DC}">
      <dgm:prSet phldrT="[Text]"/>
      <dgm:spPr/>
      <dgm:t>
        <a:bodyPr/>
        <a:lstStyle/>
        <a:p>
          <a:r>
            <a:rPr lang="en-US" dirty="0" smtClean="0"/>
            <a:t>Background</a:t>
          </a:r>
          <a:endParaRPr lang="en-US" dirty="0"/>
        </a:p>
      </dgm:t>
    </dgm:pt>
    <dgm:pt modelId="{876ECABE-5FD9-46C9-A727-9319BE327C27}" type="parTrans" cxnId="{DB8E3441-14FD-41F3-8F60-70E2D2508B8D}">
      <dgm:prSet/>
      <dgm:spPr/>
      <dgm:t>
        <a:bodyPr/>
        <a:lstStyle/>
        <a:p>
          <a:endParaRPr lang="en-US"/>
        </a:p>
      </dgm:t>
    </dgm:pt>
    <dgm:pt modelId="{485A6D35-C5A6-4E8F-B7A9-08F6C1F5F99B}" type="sibTrans" cxnId="{DB8E3441-14FD-41F3-8F60-70E2D2508B8D}">
      <dgm:prSet/>
      <dgm:spPr/>
      <dgm:t>
        <a:bodyPr/>
        <a:lstStyle/>
        <a:p>
          <a:endParaRPr lang="en-US"/>
        </a:p>
      </dgm:t>
    </dgm:pt>
    <dgm:pt modelId="{FBE6B5E2-9C06-4B56-B00F-CE99AC82EBCB}">
      <dgm:prSet phldrT="[Text]"/>
      <dgm:spPr/>
      <dgm:t>
        <a:bodyPr/>
        <a:lstStyle/>
        <a:p>
          <a:r>
            <a:rPr lang="en-US" dirty="0" smtClean="0"/>
            <a:t>Backwards </a:t>
          </a:r>
          <a:r>
            <a:rPr lang="en-US" dirty="0" err="1" smtClean="0"/>
            <a:t>compaatability</a:t>
          </a:r>
          <a:r>
            <a:rPr lang="en-US" dirty="0" smtClean="0"/>
            <a:t> requirement</a:t>
          </a:r>
        </a:p>
        <a:p>
          <a:r>
            <a:rPr lang="en-US" dirty="0" smtClean="0"/>
            <a:t>In volume 1 of C-CDA R2.1 you will find: </a:t>
          </a:r>
        </a:p>
        <a:p>
          <a:r>
            <a:rPr lang="en-US" dirty="0" smtClean="0"/>
            <a:t>1.1.1   Assertion of Compatibility </a:t>
          </a:r>
        </a:p>
        <a:p>
          <a:r>
            <a:rPr lang="en-US" dirty="0" smtClean="0"/>
            <a:t>Volume 2 of this guide includes a requirement that all C-CDA R2.1 conformant instances:</a:t>
          </a:r>
        </a:p>
        <a:p>
          <a:r>
            <a:rPr lang="en-US" dirty="0" smtClean="0"/>
            <a:t>·       Include a C-CDA R2.1 </a:t>
          </a:r>
          <a:r>
            <a:rPr lang="en-US" dirty="0" err="1" smtClean="0"/>
            <a:t>templateId</a:t>
          </a:r>
          <a:r>
            <a:rPr lang="en-US" dirty="0" smtClean="0"/>
            <a:t>, </a:t>
          </a:r>
        </a:p>
        <a:p>
          <a:r>
            <a:rPr lang="en-US" dirty="0" smtClean="0"/>
            <a:t>·       Additionally, when the C-CDA R2.1 </a:t>
          </a:r>
          <a:r>
            <a:rPr lang="en-US" dirty="0" err="1" smtClean="0"/>
            <a:t>templateId</a:t>
          </a:r>
          <a:r>
            <a:rPr lang="en-US" dirty="0" smtClean="0"/>
            <a:t> includes an extension, the C-CDA R1.1 </a:t>
          </a:r>
          <a:r>
            <a:rPr lang="en-US" dirty="0" err="1" smtClean="0"/>
            <a:t>templateId</a:t>
          </a:r>
          <a:r>
            <a:rPr lang="en-US" dirty="0" smtClean="0"/>
            <a:t> must also be included.</a:t>
          </a:r>
        </a:p>
        <a:p>
          <a:r>
            <a:rPr lang="en-US" dirty="0" smtClean="0"/>
            <a:t>By including both </a:t>
          </a:r>
          <a:r>
            <a:rPr lang="en-US" dirty="0" err="1" smtClean="0"/>
            <a:t>templateIds</a:t>
          </a:r>
          <a:r>
            <a:rPr lang="en-US" dirty="0" smtClean="0"/>
            <a:t> the sending application is asserting conformance with C-CDA R2.1 and C-CDA R1.1. This requirement (</a:t>
          </a:r>
          <a:r>
            <a:rPr lang="en-US" dirty="0" smtClean="0">
              <a:hlinkClick xmlns:r="http://schemas.openxmlformats.org/officeDocument/2006/relationships" r:id="rId1"/>
            </a:rPr>
            <a:t>CONF:32936</a:t>
          </a:r>
          <a:r>
            <a:rPr lang="en-US" dirty="0" smtClean="0"/>
            <a:t>) is included in the US Realm Header (V3):</a:t>
          </a:r>
        </a:p>
        <a:p>
          <a:r>
            <a:rPr lang="en-US" dirty="0" smtClean="0"/>
            <a:t>SHALL contain exactly one [1..1] </a:t>
          </a:r>
          <a:r>
            <a:rPr lang="en-US" dirty="0" err="1" smtClean="0"/>
            <a:t>templateId</a:t>
          </a:r>
          <a:r>
            <a:rPr lang="en-US" dirty="0" smtClean="0"/>
            <a:t> (</a:t>
          </a:r>
          <a:r>
            <a:rPr lang="en-US" dirty="0" smtClean="0">
              <a:hlinkClick xmlns:r="http://schemas.openxmlformats.org/officeDocument/2006/relationships" r:id="rId2"/>
            </a:rPr>
            <a:t>CONF:1198-5252</a:t>
          </a:r>
          <a:r>
            <a:rPr lang="en-US" dirty="0" smtClean="0"/>
            <a:t>) such that it</a:t>
          </a:r>
        </a:p>
        <a:p>
          <a:r>
            <a:rPr lang="en-US" dirty="0" smtClean="0"/>
            <a:t>a.    SHALL contain exactly one [1..1] @root="2.16.840.1.113883.10.20.22.1.1" (</a:t>
          </a:r>
          <a:r>
            <a:rPr lang="en-US" dirty="0" smtClean="0">
              <a:hlinkClick xmlns:r="http://schemas.openxmlformats.org/officeDocument/2006/relationships" r:id="rId3"/>
            </a:rPr>
            <a:t>CONF:1198-10036</a:t>
          </a:r>
          <a:r>
            <a:rPr lang="en-US" dirty="0" smtClean="0"/>
            <a:t>).</a:t>
          </a:r>
        </a:p>
        <a:p>
          <a:r>
            <a:rPr lang="en-US" dirty="0" smtClean="0"/>
            <a:t>b.    SHALL contain exactly one [1..1] @extension="2015-08-01" (</a:t>
          </a:r>
          <a:r>
            <a:rPr lang="en-US" dirty="0" smtClean="0">
              <a:hlinkClick xmlns:r="http://schemas.openxmlformats.org/officeDocument/2006/relationships" r:id="rId4"/>
            </a:rPr>
            <a:t>CONF:1198-32503</a:t>
          </a:r>
          <a:r>
            <a:rPr lang="en-US" dirty="0" smtClean="0"/>
            <a:t>).</a:t>
          </a:r>
        </a:p>
        <a:p>
          <a:r>
            <a:rPr lang="en-US" dirty="0" smtClean="0"/>
            <a:t>c.     When asserting this </a:t>
          </a:r>
          <a:r>
            <a:rPr lang="en-US" dirty="0" err="1" smtClean="0"/>
            <a:t>templateId</a:t>
          </a:r>
          <a:r>
            <a:rPr lang="en-US" dirty="0" smtClean="0"/>
            <a:t>, all document, section, and entry templates SHALL include a </a:t>
          </a:r>
          <a:r>
            <a:rPr lang="en-US" dirty="0" err="1" smtClean="0"/>
            <a:t>templateId</a:t>
          </a:r>
          <a:r>
            <a:rPr lang="en-US" dirty="0" smtClean="0"/>
            <a:t> root without an extension. See C-CDA R2.1 Volume 1 - Design Considerations for additional detail (</a:t>
          </a:r>
          <a:r>
            <a:rPr lang="en-US" dirty="0" smtClean="0">
              <a:hlinkClick xmlns:r="http://schemas.openxmlformats.org/officeDocument/2006/relationships" r:id="rId5"/>
            </a:rPr>
            <a:t>CONF:1198-32936</a:t>
          </a:r>
          <a:r>
            <a:rPr lang="en-US" dirty="0" smtClean="0"/>
            <a:t>).  </a:t>
          </a:r>
          <a:endParaRPr lang="en-US" dirty="0"/>
        </a:p>
      </dgm:t>
    </dgm:pt>
    <dgm:pt modelId="{412ED72D-9E48-494B-846F-F02DF8E07B0F}" type="parTrans" cxnId="{AC9154B6-A07B-406D-AF1E-24533D3C4433}">
      <dgm:prSet/>
      <dgm:spPr/>
      <dgm:t>
        <a:bodyPr/>
        <a:lstStyle/>
        <a:p>
          <a:endParaRPr lang="en-US"/>
        </a:p>
      </dgm:t>
    </dgm:pt>
    <dgm:pt modelId="{9115FF52-60C5-4CD6-814F-B349B6722A7A}" type="sibTrans" cxnId="{AC9154B6-A07B-406D-AF1E-24533D3C4433}">
      <dgm:prSet/>
      <dgm:spPr/>
      <dgm:t>
        <a:bodyPr/>
        <a:lstStyle/>
        <a:p>
          <a:endParaRPr lang="en-US"/>
        </a:p>
      </dgm:t>
    </dgm:pt>
    <dgm:pt modelId="{AF30A41A-87C6-410B-AA4A-1BCE72273DAD}" type="pres">
      <dgm:prSet presAssocID="{0241C2E6-466A-4591-B514-FA304C1BCAC0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F4CBDCCF-16C4-4CB0-844F-502A1699D97A}" type="pres">
      <dgm:prSet presAssocID="{D3DBAE83-AA84-437D-A835-08F706D0A5E3}" presName="composite" presStyleCnt="0"/>
      <dgm:spPr/>
    </dgm:pt>
    <dgm:pt modelId="{08078615-1DE8-4609-B6B5-25A2B52DEA3F}" type="pres">
      <dgm:prSet presAssocID="{D3DBAE83-AA84-437D-A835-08F706D0A5E3}" presName="FirstChild" presStyleLbl="revTx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FB915C-A76B-4A41-8B08-CF8B15F1F591}" type="pres">
      <dgm:prSet presAssocID="{D3DBAE83-AA84-437D-A835-08F706D0A5E3}" presName="Parent" presStyleLbl="alignNode1" presStyleIdx="0" presStyleCnt="2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1EAD86-B0C8-4386-A317-EB5079C46C7D}" type="pres">
      <dgm:prSet presAssocID="{D3DBAE83-AA84-437D-A835-08F706D0A5E3}" presName="Accent" presStyleLbl="parChTrans1D1" presStyleIdx="0" presStyleCnt="2"/>
      <dgm:spPr/>
    </dgm:pt>
    <dgm:pt modelId="{CE4E4577-A0C6-4312-B22B-9EBA85BD2AD1}" type="pres">
      <dgm:prSet presAssocID="{D3DBAE83-AA84-437D-A835-08F706D0A5E3}" presName="Child" presStyleLbl="revTx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325D90-1E3A-45F7-9761-ED7B8ADFF1AF}" type="pres">
      <dgm:prSet presAssocID="{0E3AE1F1-3663-4925-8D80-21484F9B519E}" presName="sibTrans" presStyleCnt="0"/>
      <dgm:spPr/>
    </dgm:pt>
    <dgm:pt modelId="{9A43482D-F225-4AC5-BADD-A84164C3CE53}" type="pres">
      <dgm:prSet presAssocID="{76C46706-A5E0-4765-AB7D-19CEA0540BF0}" presName="composite" presStyleCnt="0"/>
      <dgm:spPr/>
    </dgm:pt>
    <dgm:pt modelId="{37687A96-7442-44F9-BC33-5A72E57EA60E}" type="pres">
      <dgm:prSet presAssocID="{76C46706-A5E0-4765-AB7D-19CEA0540BF0}" presName="FirstChild" presStyleLbl="revTx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ED00EF-8D37-44FB-9411-3930D6BE8A28}" type="pres">
      <dgm:prSet presAssocID="{76C46706-A5E0-4765-AB7D-19CEA0540BF0}" presName="Parent" presStyleLbl="alignNode1" presStyleIdx="1" presStyleCnt="2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05906C-FB8A-43BB-82F6-0386FC48B361}" type="pres">
      <dgm:prSet presAssocID="{76C46706-A5E0-4765-AB7D-19CEA0540BF0}" presName="Accent" presStyleLbl="parChTrans1D1" presStyleIdx="1" presStyleCnt="2"/>
      <dgm:spPr/>
    </dgm:pt>
    <dgm:pt modelId="{F02ED327-DB46-4FAD-AE4A-A24B44B618AF}" type="pres">
      <dgm:prSet presAssocID="{76C46706-A5E0-4765-AB7D-19CEA0540BF0}" presName="Child" presStyleLbl="revTx" presStyleIdx="3" presStyleCnt="4" custScaleY="25202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5E418FD-2C93-4D37-B27A-22A91E6747C5}" type="presOf" srcId="{A4ECC931-0343-4B67-8549-9BC9C2A7636F}" destId="{CE4E4577-A0C6-4312-B22B-9EBA85BD2AD1}" srcOrd="0" destOrd="0" presId="urn:microsoft.com/office/officeart/2011/layout/TabList"/>
    <dgm:cxn modelId="{BFCE24BD-294A-484E-96E1-3BCF809FEFA2}" type="presOf" srcId="{D3DBAE83-AA84-437D-A835-08F706D0A5E3}" destId="{51FB915C-A76B-4A41-8B08-CF8B15F1F591}" srcOrd="0" destOrd="0" presId="urn:microsoft.com/office/officeart/2011/layout/TabList"/>
    <dgm:cxn modelId="{DB8E3441-14FD-41F3-8F60-70E2D2508B8D}" srcId="{76C46706-A5E0-4765-AB7D-19CEA0540BF0}" destId="{B13F5B10-9E9D-4298-837A-B7E13CF227DC}" srcOrd="0" destOrd="0" parTransId="{876ECABE-5FD9-46C9-A727-9319BE327C27}" sibTransId="{485A6D35-C5A6-4E8F-B7A9-08F6C1F5F99B}"/>
    <dgm:cxn modelId="{842F8ED8-3989-4C0F-95EC-6E8ECE5C8575}" type="presOf" srcId="{0241C2E6-466A-4591-B514-FA304C1BCAC0}" destId="{AF30A41A-87C6-410B-AA4A-1BCE72273DAD}" srcOrd="0" destOrd="0" presId="urn:microsoft.com/office/officeart/2011/layout/TabList"/>
    <dgm:cxn modelId="{9B1D5101-E459-46E5-AC57-25C02C89A1CA}" type="presOf" srcId="{B13F5B10-9E9D-4298-837A-B7E13CF227DC}" destId="{37687A96-7442-44F9-BC33-5A72E57EA60E}" srcOrd="0" destOrd="0" presId="urn:microsoft.com/office/officeart/2011/layout/TabList"/>
    <dgm:cxn modelId="{120408B7-F454-42EE-A7E9-A5943080805C}" type="presOf" srcId="{76C46706-A5E0-4765-AB7D-19CEA0540BF0}" destId="{78ED00EF-8D37-44FB-9411-3930D6BE8A28}" srcOrd="0" destOrd="0" presId="urn:microsoft.com/office/officeart/2011/layout/TabList"/>
    <dgm:cxn modelId="{9DC7A67A-3B73-4B45-BE6B-F57C9E69399D}" type="presOf" srcId="{FBE6B5E2-9C06-4B56-B00F-CE99AC82EBCB}" destId="{F02ED327-DB46-4FAD-AE4A-A24B44B618AF}" srcOrd="0" destOrd="0" presId="urn:microsoft.com/office/officeart/2011/layout/TabList"/>
    <dgm:cxn modelId="{3CF5DD09-8397-4EAB-BC35-F5E82D556583}" srcId="{0241C2E6-466A-4591-B514-FA304C1BCAC0}" destId="{D3DBAE83-AA84-437D-A835-08F706D0A5E3}" srcOrd="0" destOrd="0" parTransId="{C8C2099C-A080-48E2-83F1-DED5DAA1F3B9}" sibTransId="{0E3AE1F1-3663-4925-8D80-21484F9B519E}"/>
    <dgm:cxn modelId="{B81AE09F-3A28-405C-81BA-4D8B0B186473}" type="presOf" srcId="{FDAFBB7F-B36D-4FB3-832A-B22FC272FD06}" destId="{08078615-1DE8-4609-B6B5-25A2B52DEA3F}" srcOrd="0" destOrd="0" presId="urn:microsoft.com/office/officeart/2011/layout/TabList"/>
    <dgm:cxn modelId="{61917B7B-DA3C-48CE-8DC6-E511986B21B2}" srcId="{D3DBAE83-AA84-437D-A835-08F706D0A5E3}" destId="{FDAFBB7F-B36D-4FB3-832A-B22FC272FD06}" srcOrd="0" destOrd="0" parTransId="{4727E0F3-44A2-40E3-8952-8F9E9C7E81D4}" sibTransId="{BEEAB393-B15B-4060-B884-AF8D9DC80B97}"/>
    <dgm:cxn modelId="{A1076985-A278-4AB0-B8DF-E246F49B59EB}" srcId="{0241C2E6-466A-4591-B514-FA304C1BCAC0}" destId="{76C46706-A5E0-4765-AB7D-19CEA0540BF0}" srcOrd="1" destOrd="0" parTransId="{7A43A132-06A4-4E5B-BB0A-2EFD326846A9}" sibTransId="{F90E4734-BD38-4226-8D0B-65AC5A82F672}"/>
    <dgm:cxn modelId="{E4A52F93-CBE0-4955-ABA1-6ABF633D5CCD}" srcId="{D3DBAE83-AA84-437D-A835-08F706D0A5E3}" destId="{A4ECC931-0343-4B67-8549-9BC9C2A7636F}" srcOrd="1" destOrd="0" parTransId="{42B3CD38-EAAA-4ADB-AA1B-EF0FE8881CF5}" sibTransId="{9F666D33-CC6B-4192-BE10-4D7C9103ED90}"/>
    <dgm:cxn modelId="{AC9154B6-A07B-406D-AF1E-24533D3C4433}" srcId="{76C46706-A5E0-4765-AB7D-19CEA0540BF0}" destId="{FBE6B5E2-9C06-4B56-B00F-CE99AC82EBCB}" srcOrd="1" destOrd="0" parTransId="{412ED72D-9E48-494B-846F-F02DF8E07B0F}" sibTransId="{9115FF52-60C5-4CD6-814F-B349B6722A7A}"/>
    <dgm:cxn modelId="{0B2F4DAB-3FD2-4FF6-9C7A-B8FB9249EE21}" type="presParOf" srcId="{AF30A41A-87C6-410B-AA4A-1BCE72273DAD}" destId="{F4CBDCCF-16C4-4CB0-844F-502A1699D97A}" srcOrd="0" destOrd="0" presId="urn:microsoft.com/office/officeart/2011/layout/TabList"/>
    <dgm:cxn modelId="{301CA17D-E0FD-4A8E-945D-D6CA288EB051}" type="presParOf" srcId="{F4CBDCCF-16C4-4CB0-844F-502A1699D97A}" destId="{08078615-1DE8-4609-B6B5-25A2B52DEA3F}" srcOrd="0" destOrd="0" presId="urn:microsoft.com/office/officeart/2011/layout/TabList"/>
    <dgm:cxn modelId="{25488584-D69E-498B-B104-B709D554A9EA}" type="presParOf" srcId="{F4CBDCCF-16C4-4CB0-844F-502A1699D97A}" destId="{51FB915C-A76B-4A41-8B08-CF8B15F1F591}" srcOrd="1" destOrd="0" presId="urn:microsoft.com/office/officeart/2011/layout/TabList"/>
    <dgm:cxn modelId="{0BAF9EA6-7F01-4123-9A91-49B6D781FC8E}" type="presParOf" srcId="{F4CBDCCF-16C4-4CB0-844F-502A1699D97A}" destId="{411EAD86-B0C8-4386-A317-EB5079C46C7D}" srcOrd="2" destOrd="0" presId="urn:microsoft.com/office/officeart/2011/layout/TabList"/>
    <dgm:cxn modelId="{B99003BC-BDA2-4283-A3DE-6DE4EA929065}" type="presParOf" srcId="{AF30A41A-87C6-410B-AA4A-1BCE72273DAD}" destId="{CE4E4577-A0C6-4312-B22B-9EBA85BD2AD1}" srcOrd="1" destOrd="0" presId="urn:microsoft.com/office/officeart/2011/layout/TabList"/>
    <dgm:cxn modelId="{6A2949CE-5379-48F2-A336-8E18EBB58F16}" type="presParOf" srcId="{AF30A41A-87C6-410B-AA4A-1BCE72273DAD}" destId="{5E325D90-1E3A-45F7-9761-ED7B8ADFF1AF}" srcOrd="2" destOrd="0" presId="urn:microsoft.com/office/officeart/2011/layout/TabList"/>
    <dgm:cxn modelId="{99E8FC08-8584-4537-83C8-ABF7C091E8D3}" type="presParOf" srcId="{AF30A41A-87C6-410B-AA4A-1BCE72273DAD}" destId="{9A43482D-F225-4AC5-BADD-A84164C3CE53}" srcOrd="3" destOrd="0" presId="urn:microsoft.com/office/officeart/2011/layout/TabList"/>
    <dgm:cxn modelId="{20D6BBFD-76CA-4E46-99BA-F396230557BC}" type="presParOf" srcId="{9A43482D-F225-4AC5-BADD-A84164C3CE53}" destId="{37687A96-7442-44F9-BC33-5A72E57EA60E}" srcOrd="0" destOrd="0" presId="urn:microsoft.com/office/officeart/2011/layout/TabList"/>
    <dgm:cxn modelId="{E07911EB-7A1C-4433-9299-6BA026405739}" type="presParOf" srcId="{9A43482D-F225-4AC5-BADD-A84164C3CE53}" destId="{78ED00EF-8D37-44FB-9411-3930D6BE8A28}" srcOrd="1" destOrd="0" presId="urn:microsoft.com/office/officeart/2011/layout/TabList"/>
    <dgm:cxn modelId="{19B9719D-C593-4278-BFFE-C0383AEFC752}" type="presParOf" srcId="{9A43482D-F225-4AC5-BADD-A84164C3CE53}" destId="{2605906C-FB8A-43BB-82F6-0386FC48B361}" srcOrd="2" destOrd="0" presId="urn:microsoft.com/office/officeart/2011/layout/TabList"/>
    <dgm:cxn modelId="{36ACD8A4-70D3-4EDB-8E64-1022732C7D09}" type="presParOf" srcId="{AF30A41A-87C6-410B-AA4A-1BCE72273DAD}" destId="{F02ED327-DB46-4FAD-AE4A-A24B44B618AF}" srcOrd="4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0241C2E6-466A-4591-B514-FA304C1BCAC0}" type="doc">
      <dgm:prSet loTypeId="urn:microsoft.com/office/officeart/2011/layout/Tab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3DBAE83-AA84-437D-A835-08F706D0A5E3}">
      <dgm:prSet phldrT="[Text]"/>
      <dgm:spPr/>
      <dgm:t>
        <a:bodyPr/>
        <a:lstStyle/>
        <a:p>
          <a:r>
            <a:rPr lang="en-US" dirty="0" smtClean="0"/>
            <a:t>S</a:t>
          </a:r>
          <a:endParaRPr lang="en-US" dirty="0"/>
        </a:p>
      </dgm:t>
    </dgm:pt>
    <dgm:pt modelId="{C8C2099C-A080-48E2-83F1-DED5DAA1F3B9}" type="parTrans" cxnId="{3CF5DD09-8397-4EAB-BC35-F5E82D556583}">
      <dgm:prSet/>
      <dgm:spPr/>
      <dgm:t>
        <a:bodyPr/>
        <a:lstStyle/>
        <a:p>
          <a:endParaRPr lang="en-US"/>
        </a:p>
      </dgm:t>
    </dgm:pt>
    <dgm:pt modelId="{0E3AE1F1-3663-4925-8D80-21484F9B519E}" type="sibTrans" cxnId="{3CF5DD09-8397-4EAB-BC35-F5E82D556583}">
      <dgm:prSet/>
      <dgm:spPr/>
      <dgm:t>
        <a:bodyPr/>
        <a:lstStyle/>
        <a:p>
          <a:endParaRPr lang="en-US"/>
        </a:p>
      </dgm:t>
    </dgm:pt>
    <dgm:pt modelId="{FDAFBB7F-B36D-4FB3-832A-B22FC272FD06}">
      <dgm:prSet phldrT="[Text]"/>
      <dgm:spPr/>
      <dgm:t>
        <a:bodyPr/>
        <a:lstStyle/>
        <a:p>
          <a:r>
            <a:rPr lang="en-US" dirty="0" smtClean="0"/>
            <a:t>Situation</a:t>
          </a:r>
          <a:endParaRPr lang="en-US" dirty="0"/>
        </a:p>
      </dgm:t>
    </dgm:pt>
    <dgm:pt modelId="{4727E0F3-44A2-40E3-8952-8F9E9C7E81D4}" type="parTrans" cxnId="{61917B7B-DA3C-48CE-8DC6-E511986B21B2}">
      <dgm:prSet/>
      <dgm:spPr/>
      <dgm:t>
        <a:bodyPr/>
        <a:lstStyle/>
        <a:p>
          <a:endParaRPr lang="en-US"/>
        </a:p>
      </dgm:t>
    </dgm:pt>
    <dgm:pt modelId="{BEEAB393-B15B-4060-B884-AF8D9DC80B97}" type="sibTrans" cxnId="{61917B7B-DA3C-48CE-8DC6-E511986B21B2}">
      <dgm:prSet/>
      <dgm:spPr/>
      <dgm:t>
        <a:bodyPr/>
        <a:lstStyle/>
        <a:p>
          <a:endParaRPr lang="en-US"/>
        </a:p>
      </dgm:t>
    </dgm:pt>
    <dgm:pt modelId="{A4ECC931-0343-4B67-8549-9BC9C2A7636F}">
      <dgm:prSet phldrT="[Text]"/>
      <dgm:spPr/>
      <dgm:t>
        <a:bodyPr/>
        <a:lstStyle/>
        <a:p>
          <a:r>
            <a:rPr lang="en-US" dirty="0" smtClean="0"/>
            <a:t>One of the documents had a couple of the sections that were unstructured  and without titles. Shouldn’t there be a title for those sections?</a:t>
          </a:r>
          <a:endParaRPr lang="en-US" dirty="0"/>
        </a:p>
      </dgm:t>
    </dgm:pt>
    <dgm:pt modelId="{42B3CD38-EAAA-4ADB-AA1B-EF0FE8881CF5}" type="parTrans" cxnId="{E4A52F93-CBE0-4955-ABA1-6ABF633D5CCD}">
      <dgm:prSet/>
      <dgm:spPr/>
      <dgm:t>
        <a:bodyPr/>
        <a:lstStyle/>
        <a:p>
          <a:endParaRPr lang="en-US"/>
        </a:p>
      </dgm:t>
    </dgm:pt>
    <dgm:pt modelId="{9F666D33-CC6B-4192-BE10-4D7C9103ED90}" type="sibTrans" cxnId="{E4A52F93-CBE0-4955-ABA1-6ABF633D5CCD}">
      <dgm:prSet/>
      <dgm:spPr/>
      <dgm:t>
        <a:bodyPr/>
        <a:lstStyle/>
        <a:p>
          <a:endParaRPr lang="en-US"/>
        </a:p>
      </dgm:t>
    </dgm:pt>
    <dgm:pt modelId="{76C46706-A5E0-4765-AB7D-19CEA0540BF0}">
      <dgm:prSet phldrT="[Text]"/>
      <dgm:spPr/>
      <dgm:t>
        <a:bodyPr/>
        <a:lstStyle/>
        <a:p>
          <a:r>
            <a:rPr lang="en-US" dirty="0" smtClean="0"/>
            <a:t>B</a:t>
          </a:r>
          <a:endParaRPr lang="en-US" dirty="0"/>
        </a:p>
      </dgm:t>
    </dgm:pt>
    <dgm:pt modelId="{7A43A132-06A4-4E5B-BB0A-2EFD326846A9}" type="parTrans" cxnId="{A1076985-A278-4AB0-B8DF-E246F49B59EB}">
      <dgm:prSet/>
      <dgm:spPr/>
      <dgm:t>
        <a:bodyPr/>
        <a:lstStyle/>
        <a:p>
          <a:endParaRPr lang="en-US"/>
        </a:p>
      </dgm:t>
    </dgm:pt>
    <dgm:pt modelId="{F90E4734-BD38-4226-8D0B-65AC5A82F672}" type="sibTrans" cxnId="{A1076985-A278-4AB0-B8DF-E246F49B59EB}">
      <dgm:prSet/>
      <dgm:spPr/>
      <dgm:t>
        <a:bodyPr/>
        <a:lstStyle/>
        <a:p>
          <a:endParaRPr lang="en-US"/>
        </a:p>
      </dgm:t>
    </dgm:pt>
    <dgm:pt modelId="{B13F5B10-9E9D-4298-837A-B7E13CF227DC}">
      <dgm:prSet phldrT="[Text]"/>
      <dgm:spPr/>
      <dgm:t>
        <a:bodyPr/>
        <a:lstStyle/>
        <a:p>
          <a:r>
            <a:rPr lang="en-US" dirty="0" smtClean="0"/>
            <a:t>Background</a:t>
          </a:r>
          <a:endParaRPr lang="en-US" dirty="0"/>
        </a:p>
      </dgm:t>
    </dgm:pt>
    <dgm:pt modelId="{876ECABE-5FD9-46C9-A727-9319BE327C27}" type="parTrans" cxnId="{DB8E3441-14FD-41F3-8F60-70E2D2508B8D}">
      <dgm:prSet/>
      <dgm:spPr/>
      <dgm:t>
        <a:bodyPr/>
        <a:lstStyle/>
        <a:p>
          <a:endParaRPr lang="en-US"/>
        </a:p>
      </dgm:t>
    </dgm:pt>
    <dgm:pt modelId="{485A6D35-C5A6-4E8F-B7A9-08F6C1F5F99B}" type="sibTrans" cxnId="{DB8E3441-14FD-41F3-8F60-70E2D2508B8D}">
      <dgm:prSet/>
      <dgm:spPr/>
      <dgm:t>
        <a:bodyPr/>
        <a:lstStyle/>
        <a:p>
          <a:endParaRPr lang="en-US"/>
        </a:p>
      </dgm:t>
    </dgm:pt>
    <dgm:pt modelId="{FBE6B5E2-9C06-4B56-B00F-CE99AC82EBCB}">
      <dgm:prSet phldrT="[Text]"/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412ED72D-9E48-494B-846F-F02DF8E07B0F}" type="parTrans" cxnId="{AC9154B6-A07B-406D-AF1E-24533D3C4433}">
      <dgm:prSet/>
      <dgm:spPr/>
      <dgm:t>
        <a:bodyPr/>
        <a:lstStyle/>
        <a:p>
          <a:endParaRPr lang="en-US"/>
        </a:p>
      </dgm:t>
    </dgm:pt>
    <dgm:pt modelId="{9115FF52-60C5-4CD6-814F-B349B6722A7A}" type="sibTrans" cxnId="{AC9154B6-A07B-406D-AF1E-24533D3C4433}">
      <dgm:prSet/>
      <dgm:spPr/>
      <dgm:t>
        <a:bodyPr/>
        <a:lstStyle/>
        <a:p>
          <a:endParaRPr lang="en-US"/>
        </a:p>
      </dgm:t>
    </dgm:pt>
    <dgm:pt modelId="{ADF552D8-9C75-4EB0-868C-5500F6FDDD34}">
      <dgm:prSet phldrT="[Text]"/>
      <dgm:spPr/>
      <dgm:t>
        <a:bodyPr/>
        <a:lstStyle/>
        <a:p>
          <a:r>
            <a:rPr lang="en-US" dirty="0" smtClean="0"/>
            <a:t>A</a:t>
          </a:r>
          <a:endParaRPr lang="en-US" dirty="0"/>
        </a:p>
      </dgm:t>
    </dgm:pt>
    <dgm:pt modelId="{547AD340-E4C6-4A4A-8DDA-11F1DD51E5E1}" type="parTrans" cxnId="{240552F7-EBAF-4EFC-92E1-C4C0BA9C0791}">
      <dgm:prSet/>
      <dgm:spPr/>
      <dgm:t>
        <a:bodyPr/>
        <a:lstStyle/>
        <a:p>
          <a:endParaRPr lang="en-US"/>
        </a:p>
      </dgm:t>
    </dgm:pt>
    <dgm:pt modelId="{46EA46F1-F341-433D-8D4E-3AF9EEFD6361}" type="sibTrans" cxnId="{240552F7-EBAF-4EFC-92E1-C4C0BA9C0791}">
      <dgm:prSet/>
      <dgm:spPr/>
      <dgm:t>
        <a:bodyPr/>
        <a:lstStyle/>
        <a:p>
          <a:endParaRPr lang="en-US"/>
        </a:p>
      </dgm:t>
    </dgm:pt>
    <dgm:pt modelId="{80C614E6-C459-48B7-8FF6-543612BC316F}">
      <dgm:prSet phldrT="[Text]"/>
      <dgm:spPr/>
      <dgm:t>
        <a:bodyPr/>
        <a:lstStyle/>
        <a:p>
          <a:r>
            <a:rPr lang="en-US" dirty="0" smtClean="0"/>
            <a:t>Assessment</a:t>
          </a:r>
          <a:endParaRPr lang="en-US" dirty="0"/>
        </a:p>
      </dgm:t>
    </dgm:pt>
    <dgm:pt modelId="{B8002C3B-5933-4638-9FF8-0DB9142485C2}" type="parTrans" cxnId="{8761C0B0-8022-43AC-8AB8-A8F053C010D6}">
      <dgm:prSet/>
      <dgm:spPr/>
      <dgm:t>
        <a:bodyPr/>
        <a:lstStyle/>
        <a:p>
          <a:endParaRPr lang="en-US"/>
        </a:p>
      </dgm:t>
    </dgm:pt>
    <dgm:pt modelId="{35E5F10C-AC94-4F07-ACBF-1D34C6D28A2D}" type="sibTrans" cxnId="{8761C0B0-8022-43AC-8AB8-A8F053C010D6}">
      <dgm:prSet/>
      <dgm:spPr/>
      <dgm:t>
        <a:bodyPr/>
        <a:lstStyle/>
        <a:p>
          <a:endParaRPr lang="en-US"/>
        </a:p>
      </dgm:t>
    </dgm:pt>
    <dgm:pt modelId="{39F9FE65-99B1-4503-9AFE-93F439B2E43C}">
      <dgm:prSet phldrT="[Text]"/>
      <dgm:spPr/>
      <dgm:t>
        <a:bodyPr/>
        <a:lstStyle/>
        <a:p>
          <a:r>
            <a:rPr lang="en-US" dirty="0" smtClean="0"/>
            <a:t>This was just content accidently left in the document.  Yes, normally sections will have titles. </a:t>
          </a:r>
          <a:endParaRPr lang="en-US" dirty="0"/>
        </a:p>
      </dgm:t>
    </dgm:pt>
    <dgm:pt modelId="{E97F2EDD-6981-4D45-A414-D44F2827006A}" type="parTrans" cxnId="{37D183E7-D91C-42A9-ACEC-D0BC895A1E7E}">
      <dgm:prSet/>
      <dgm:spPr/>
      <dgm:t>
        <a:bodyPr/>
        <a:lstStyle/>
        <a:p>
          <a:endParaRPr lang="en-US"/>
        </a:p>
      </dgm:t>
    </dgm:pt>
    <dgm:pt modelId="{AD58E151-2552-4F56-A563-4A3B56D0E959}" type="sibTrans" cxnId="{37D183E7-D91C-42A9-ACEC-D0BC895A1E7E}">
      <dgm:prSet/>
      <dgm:spPr/>
      <dgm:t>
        <a:bodyPr/>
        <a:lstStyle/>
        <a:p>
          <a:endParaRPr lang="en-US"/>
        </a:p>
      </dgm:t>
    </dgm:pt>
    <dgm:pt modelId="{4D1D9C8B-52B5-49CD-A00C-B00D7152AD71}">
      <dgm:prSet phldrT="[Text]"/>
      <dgm:spPr/>
      <dgm:t>
        <a:bodyPr/>
        <a:lstStyle/>
        <a:p>
          <a:r>
            <a:rPr lang="en-US" dirty="0" smtClean="0"/>
            <a:t>Recommendation</a:t>
          </a:r>
        </a:p>
      </dgm:t>
    </dgm:pt>
    <dgm:pt modelId="{5A673ECB-335A-4793-8E9F-0B793104BE99}" type="parTrans" cxnId="{01A64F97-054D-46E2-AE75-8CC612151838}">
      <dgm:prSet/>
      <dgm:spPr/>
      <dgm:t>
        <a:bodyPr/>
        <a:lstStyle/>
        <a:p>
          <a:endParaRPr lang="en-US"/>
        </a:p>
      </dgm:t>
    </dgm:pt>
    <dgm:pt modelId="{91BD0E26-CD6B-4647-A235-4909FC961517}" type="sibTrans" cxnId="{01A64F97-054D-46E2-AE75-8CC612151838}">
      <dgm:prSet/>
      <dgm:spPr/>
      <dgm:t>
        <a:bodyPr/>
        <a:lstStyle/>
        <a:p>
          <a:endParaRPr lang="en-US"/>
        </a:p>
      </dgm:t>
    </dgm:pt>
    <dgm:pt modelId="{F0E85DC9-3319-4CC6-AEE2-755EADA87070}">
      <dgm:prSet phldrT="[Text]"/>
      <dgm:spPr/>
      <dgm:t>
        <a:bodyPr/>
        <a:lstStyle/>
        <a:p>
          <a:r>
            <a:rPr lang="en-US" dirty="0" smtClean="0"/>
            <a:t>R</a:t>
          </a:r>
          <a:endParaRPr lang="en-US" dirty="0"/>
        </a:p>
      </dgm:t>
    </dgm:pt>
    <dgm:pt modelId="{5D454CB5-1DDB-42AD-AF2A-05D59A9C8BE5}" type="parTrans" cxnId="{B5EB448D-6F19-4A44-8FB7-E72D2527C9A9}">
      <dgm:prSet/>
      <dgm:spPr/>
      <dgm:t>
        <a:bodyPr/>
        <a:lstStyle/>
        <a:p>
          <a:endParaRPr lang="en-US"/>
        </a:p>
      </dgm:t>
    </dgm:pt>
    <dgm:pt modelId="{E4A73828-50EF-4ABD-A8E0-8D32081177C7}" type="sibTrans" cxnId="{B5EB448D-6F19-4A44-8FB7-E72D2527C9A9}">
      <dgm:prSet/>
      <dgm:spPr/>
      <dgm:t>
        <a:bodyPr/>
        <a:lstStyle/>
        <a:p>
          <a:endParaRPr lang="en-US"/>
        </a:p>
      </dgm:t>
    </dgm:pt>
    <dgm:pt modelId="{3B694232-88E3-4C42-9E8B-BD031DB8DAE7}">
      <dgm:prSet phldrT="[Text]"/>
      <dgm:spPr/>
      <dgm:t>
        <a:bodyPr/>
        <a:lstStyle/>
        <a:p>
          <a:r>
            <a:rPr lang="en-US" dirty="0" smtClean="0"/>
            <a:t> </a:t>
          </a:r>
        </a:p>
      </dgm:t>
    </dgm:pt>
    <dgm:pt modelId="{0EACB937-29C5-4E92-BB51-9D935511061D}" type="parTrans" cxnId="{B1818E83-EC95-4B67-9E5B-ED084AD67E46}">
      <dgm:prSet/>
      <dgm:spPr/>
      <dgm:t>
        <a:bodyPr/>
        <a:lstStyle/>
        <a:p>
          <a:endParaRPr lang="en-US"/>
        </a:p>
      </dgm:t>
    </dgm:pt>
    <dgm:pt modelId="{ACFF2A31-105C-4719-AF66-7E6927D3BC51}" type="sibTrans" cxnId="{B1818E83-EC95-4B67-9E5B-ED084AD67E46}">
      <dgm:prSet/>
      <dgm:spPr/>
      <dgm:t>
        <a:bodyPr/>
        <a:lstStyle/>
        <a:p>
          <a:endParaRPr lang="en-US"/>
        </a:p>
      </dgm:t>
    </dgm:pt>
    <dgm:pt modelId="{80F174CF-F33D-4625-A749-02B837A86B9A}">
      <dgm:prSet phldrT="[Text]"/>
      <dgm:spPr/>
      <dgm:t>
        <a:bodyPr/>
        <a:lstStyle/>
        <a:p>
          <a:endParaRPr lang="en-US" dirty="0"/>
        </a:p>
      </dgm:t>
    </dgm:pt>
    <dgm:pt modelId="{D1F76ED5-B045-4F26-BD0E-65F4F9624B88}" type="parTrans" cxnId="{7AA1A7AA-FA3D-4153-A515-C9D2E33C16B1}">
      <dgm:prSet/>
      <dgm:spPr/>
      <dgm:t>
        <a:bodyPr/>
        <a:lstStyle/>
        <a:p>
          <a:endParaRPr lang="en-US"/>
        </a:p>
      </dgm:t>
    </dgm:pt>
    <dgm:pt modelId="{700D10AE-DF83-4F9E-9888-93AAE5878281}" type="sibTrans" cxnId="{7AA1A7AA-FA3D-4153-A515-C9D2E33C16B1}">
      <dgm:prSet/>
      <dgm:spPr/>
      <dgm:t>
        <a:bodyPr/>
        <a:lstStyle/>
        <a:p>
          <a:endParaRPr lang="en-US"/>
        </a:p>
      </dgm:t>
    </dgm:pt>
    <dgm:pt modelId="{AF30A41A-87C6-410B-AA4A-1BCE72273DAD}" type="pres">
      <dgm:prSet presAssocID="{0241C2E6-466A-4591-B514-FA304C1BCAC0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F4CBDCCF-16C4-4CB0-844F-502A1699D97A}" type="pres">
      <dgm:prSet presAssocID="{D3DBAE83-AA84-437D-A835-08F706D0A5E3}" presName="composite" presStyleCnt="0"/>
      <dgm:spPr/>
    </dgm:pt>
    <dgm:pt modelId="{08078615-1DE8-4609-B6B5-25A2B52DEA3F}" type="pres">
      <dgm:prSet presAssocID="{D3DBAE83-AA84-437D-A835-08F706D0A5E3}" presName="FirstChild" presStyleLbl="revTx" presStyleIdx="0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FB915C-A76B-4A41-8B08-CF8B15F1F591}" type="pres">
      <dgm:prSet presAssocID="{D3DBAE83-AA84-437D-A835-08F706D0A5E3}" presName="Parent" presStyleLbl="alignNode1" presStyleIdx="0" presStyleCnt="4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1EAD86-B0C8-4386-A317-EB5079C46C7D}" type="pres">
      <dgm:prSet presAssocID="{D3DBAE83-AA84-437D-A835-08F706D0A5E3}" presName="Accent" presStyleLbl="parChTrans1D1" presStyleIdx="0" presStyleCnt="4"/>
      <dgm:spPr/>
    </dgm:pt>
    <dgm:pt modelId="{CE4E4577-A0C6-4312-B22B-9EBA85BD2AD1}" type="pres">
      <dgm:prSet presAssocID="{D3DBAE83-AA84-437D-A835-08F706D0A5E3}" presName="Child" presStyleLbl="revTx" presStyleIdx="1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325D90-1E3A-45F7-9761-ED7B8ADFF1AF}" type="pres">
      <dgm:prSet presAssocID="{0E3AE1F1-3663-4925-8D80-21484F9B519E}" presName="sibTrans" presStyleCnt="0"/>
      <dgm:spPr/>
    </dgm:pt>
    <dgm:pt modelId="{9A43482D-F225-4AC5-BADD-A84164C3CE53}" type="pres">
      <dgm:prSet presAssocID="{76C46706-A5E0-4765-AB7D-19CEA0540BF0}" presName="composite" presStyleCnt="0"/>
      <dgm:spPr/>
    </dgm:pt>
    <dgm:pt modelId="{37687A96-7442-44F9-BC33-5A72E57EA60E}" type="pres">
      <dgm:prSet presAssocID="{76C46706-A5E0-4765-AB7D-19CEA0540BF0}" presName="FirstChild" presStyleLbl="revTx" presStyleIdx="2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ED00EF-8D37-44FB-9411-3930D6BE8A28}" type="pres">
      <dgm:prSet presAssocID="{76C46706-A5E0-4765-AB7D-19CEA0540BF0}" presName="Parent" presStyleLbl="alignNode1" presStyleIdx="1" presStyleCnt="4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05906C-FB8A-43BB-82F6-0386FC48B361}" type="pres">
      <dgm:prSet presAssocID="{76C46706-A5E0-4765-AB7D-19CEA0540BF0}" presName="Accent" presStyleLbl="parChTrans1D1" presStyleIdx="1" presStyleCnt="4"/>
      <dgm:spPr/>
    </dgm:pt>
    <dgm:pt modelId="{F02ED327-DB46-4FAD-AE4A-A24B44B618AF}" type="pres">
      <dgm:prSet presAssocID="{76C46706-A5E0-4765-AB7D-19CEA0540BF0}" presName="Child" presStyleLbl="revTx" presStyleIdx="3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6EFA67-4134-46A5-9F7A-B6F44D2218E3}" type="pres">
      <dgm:prSet presAssocID="{F90E4734-BD38-4226-8D0B-65AC5A82F672}" presName="sibTrans" presStyleCnt="0"/>
      <dgm:spPr/>
    </dgm:pt>
    <dgm:pt modelId="{BB4BA5D9-F221-4EC0-9CAC-31A359D19589}" type="pres">
      <dgm:prSet presAssocID="{ADF552D8-9C75-4EB0-868C-5500F6FDDD34}" presName="composite" presStyleCnt="0"/>
      <dgm:spPr/>
    </dgm:pt>
    <dgm:pt modelId="{BCCF4E50-8650-4612-83F1-844D9CF558AE}" type="pres">
      <dgm:prSet presAssocID="{ADF552D8-9C75-4EB0-868C-5500F6FDDD34}" presName="FirstChild" presStyleLbl="revTx" presStyleIdx="4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FBF9C3-3E6F-44B8-8377-6E1B6D5FB24F}" type="pres">
      <dgm:prSet presAssocID="{ADF552D8-9C75-4EB0-868C-5500F6FDDD34}" presName="Parent" presStyleLbl="alignNode1" presStyleIdx="2" presStyleCnt="4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B9F2D7-537F-43D0-88BF-48B5CDFA6F3E}" type="pres">
      <dgm:prSet presAssocID="{ADF552D8-9C75-4EB0-868C-5500F6FDDD34}" presName="Accent" presStyleLbl="parChTrans1D1" presStyleIdx="2" presStyleCnt="4"/>
      <dgm:spPr/>
    </dgm:pt>
    <dgm:pt modelId="{7AB5ADCC-7E5C-4336-8DFF-7F439CF3DDE0}" type="pres">
      <dgm:prSet presAssocID="{ADF552D8-9C75-4EB0-868C-5500F6FDDD34}" presName="Child" presStyleLbl="revTx" presStyleIdx="5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F77E13-9236-4095-A0BE-F96111ACD624}" type="pres">
      <dgm:prSet presAssocID="{46EA46F1-F341-433D-8D4E-3AF9EEFD6361}" presName="sibTrans" presStyleCnt="0"/>
      <dgm:spPr/>
    </dgm:pt>
    <dgm:pt modelId="{86C1A704-B32B-4B60-BC4D-E844BC2149A1}" type="pres">
      <dgm:prSet presAssocID="{F0E85DC9-3319-4CC6-AEE2-755EADA87070}" presName="composite" presStyleCnt="0"/>
      <dgm:spPr/>
    </dgm:pt>
    <dgm:pt modelId="{D4866EF7-8E3A-4A99-8E03-BEB8AA3FA1C1}" type="pres">
      <dgm:prSet presAssocID="{F0E85DC9-3319-4CC6-AEE2-755EADA87070}" presName="FirstChild" presStyleLbl="revTx" presStyleIdx="6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A7EC31-3E70-4BF7-8C0C-EC458BF351C3}" type="pres">
      <dgm:prSet presAssocID="{F0E85DC9-3319-4CC6-AEE2-755EADA87070}" presName="Parent" presStyleLbl="alignNode1" presStyleIdx="3" presStyleCnt="4" custLinFactNeighborX="-3276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F109F9-3001-4A99-9804-D7A1437497D2}" type="pres">
      <dgm:prSet presAssocID="{F0E85DC9-3319-4CC6-AEE2-755EADA87070}" presName="Accent" presStyleLbl="parChTrans1D1" presStyleIdx="3" presStyleCnt="4"/>
      <dgm:spPr/>
    </dgm:pt>
    <dgm:pt modelId="{65B23C7F-577E-4235-9AF1-8EAF3D84EF22}" type="pres">
      <dgm:prSet presAssocID="{F0E85DC9-3319-4CC6-AEE2-755EADA87070}" presName="Child" presStyleLbl="revTx" presStyleIdx="7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2A8DFF7-3017-4C32-8CE3-AFF1EAC35ED2}" type="presOf" srcId="{39F9FE65-99B1-4503-9AFE-93F439B2E43C}" destId="{7AB5ADCC-7E5C-4336-8DFF-7F439CF3DDE0}" srcOrd="0" destOrd="0" presId="urn:microsoft.com/office/officeart/2011/layout/TabList"/>
    <dgm:cxn modelId="{F3EF9AEE-AD4C-4963-9713-370A49F635AC}" type="presOf" srcId="{B13F5B10-9E9D-4298-837A-B7E13CF227DC}" destId="{37687A96-7442-44F9-BC33-5A72E57EA60E}" srcOrd="0" destOrd="0" presId="urn:microsoft.com/office/officeart/2011/layout/TabList"/>
    <dgm:cxn modelId="{3CF5DD09-8397-4EAB-BC35-F5E82D556583}" srcId="{0241C2E6-466A-4591-B514-FA304C1BCAC0}" destId="{D3DBAE83-AA84-437D-A835-08F706D0A5E3}" srcOrd="0" destOrd="0" parTransId="{C8C2099C-A080-48E2-83F1-DED5DAA1F3B9}" sibTransId="{0E3AE1F1-3663-4925-8D80-21484F9B519E}"/>
    <dgm:cxn modelId="{DE31EE20-8832-4658-BBB4-0B527DB538E7}" type="presOf" srcId="{3B694232-88E3-4C42-9E8B-BD031DB8DAE7}" destId="{65B23C7F-577E-4235-9AF1-8EAF3D84EF22}" srcOrd="0" destOrd="0" presId="urn:microsoft.com/office/officeart/2011/layout/TabList"/>
    <dgm:cxn modelId="{01A64F97-054D-46E2-AE75-8CC612151838}" srcId="{F0E85DC9-3319-4CC6-AEE2-755EADA87070}" destId="{4D1D9C8B-52B5-49CD-A00C-B00D7152AD71}" srcOrd="0" destOrd="0" parTransId="{5A673ECB-335A-4793-8E9F-0B793104BE99}" sibTransId="{91BD0E26-CD6B-4647-A235-4909FC961517}"/>
    <dgm:cxn modelId="{240552F7-EBAF-4EFC-92E1-C4C0BA9C0791}" srcId="{0241C2E6-466A-4591-B514-FA304C1BCAC0}" destId="{ADF552D8-9C75-4EB0-868C-5500F6FDDD34}" srcOrd="2" destOrd="0" parTransId="{547AD340-E4C6-4A4A-8DDA-11F1DD51E5E1}" sibTransId="{46EA46F1-F341-433D-8D4E-3AF9EEFD6361}"/>
    <dgm:cxn modelId="{CD534F6C-D2F9-4C0B-AB2C-62310A25CE49}" type="presOf" srcId="{80F174CF-F33D-4625-A749-02B837A86B9A}" destId="{CE4E4577-A0C6-4312-B22B-9EBA85BD2AD1}" srcOrd="0" destOrd="1" presId="urn:microsoft.com/office/officeart/2011/layout/TabList"/>
    <dgm:cxn modelId="{F1A1E78D-E684-47B6-9D54-8130C14F994F}" type="presOf" srcId="{FBE6B5E2-9C06-4B56-B00F-CE99AC82EBCB}" destId="{F02ED327-DB46-4FAD-AE4A-A24B44B618AF}" srcOrd="0" destOrd="0" presId="urn:microsoft.com/office/officeart/2011/layout/TabList"/>
    <dgm:cxn modelId="{A1076985-A278-4AB0-B8DF-E246F49B59EB}" srcId="{0241C2E6-466A-4591-B514-FA304C1BCAC0}" destId="{76C46706-A5E0-4765-AB7D-19CEA0540BF0}" srcOrd="1" destOrd="0" parTransId="{7A43A132-06A4-4E5B-BB0A-2EFD326846A9}" sibTransId="{F90E4734-BD38-4226-8D0B-65AC5A82F672}"/>
    <dgm:cxn modelId="{DB8E3441-14FD-41F3-8F60-70E2D2508B8D}" srcId="{76C46706-A5E0-4765-AB7D-19CEA0540BF0}" destId="{B13F5B10-9E9D-4298-837A-B7E13CF227DC}" srcOrd="0" destOrd="0" parTransId="{876ECABE-5FD9-46C9-A727-9319BE327C27}" sibTransId="{485A6D35-C5A6-4E8F-B7A9-08F6C1F5F99B}"/>
    <dgm:cxn modelId="{7AA1A7AA-FA3D-4153-A515-C9D2E33C16B1}" srcId="{D3DBAE83-AA84-437D-A835-08F706D0A5E3}" destId="{80F174CF-F33D-4625-A749-02B837A86B9A}" srcOrd="2" destOrd="0" parTransId="{D1F76ED5-B045-4F26-BD0E-65F4F9624B88}" sibTransId="{700D10AE-DF83-4F9E-9888-93AAE5878281}"/>
    <dgm:cxn modelId="{DDA85617-2EC1-4D7C-856D-D489D1B789C6}" type="presOf" srcId="{76C46706-A5E0-4765-AB7D-19CEA0540BF0}" destId="{78ED00EF-8D37-44FB-9411-3930D6BE8A28}" srcOrd="0" destOrd="0" presId="urn:microsoft.com/office/officeart/2011/layout/TabList"/>
    <dgm:cxn modelId="{5FBE3346-F8E1-42B5-AB07-776298673D9C}" type="presOf" srcId="{A4ECC931-0343-4B67-8549-9BC9C2A7636F}" destId="{CE4E4577-A0C6-4312-B22B-9EBA85BD2AD1}" srcOrd="0" destOrd="0" presId="urn:microsoft.com/office/officeart/2011/layout/TabList"/>
    <dgm:cxn modelId="{61917B7B-DA3C-48CE-8DC6-E511986B21B2}" srcId="{D3DBAE83-AA84-437D-A835-08F706D0A5E3}" destId="{FDAFBB7F-B36D-4FB3-832A-B22FC272FD06}" srcOrd="0" destOrd="0" parTransId="{4727E0F3-44A2-40E3-8952-8F9E9C7E81D4}" sibTransId="{BEEAB393-B15B-4060-B884-AF8D9DC80B97}"/>
    <dgm:cxn modelId="{50804B41-7149-4237-95CF-CB2F2D38F1F1}" type="presOf" srcId="{4D1D9C8B-52B5-49CD-A00C-B00D7152AD71}" destId="{D4866EF7-8E3A-4A99-8E03-BEB8AA3FA1C1}" srcOrd="0" destOrd="0" presId="urn:microsoft.com/office/officeart/2011/layout/TabList"/>
    <dgm:cxn modelId="{AC9154B6-A07B-406D-AF1E-24533D3C4433}" srcId="{76C46706-A5E0-4765-AB7D-19CEA0540BF0}" destId="{FBE6B5E2-9C06-4B56-B00F-CE99AC82EBCB}" srcOrd="1" destOrd="0" parTransId="{412ED72D-9E48-494B-846F-F02DF8E07B0F}" sibTransId="{9115FF52-60C5-4CD6-814F-B349B6722A7A}"/>
    <dgm:cxn modelId="{C1D8D61A-9361-4BAA-9A14-A80087AA6A91}" type="presOf" srcId="{80C614E6-C459-48B7-8FF6-543612BC316F}" destId="{BCCF4E50-8650-4612-83F1-844D9CF558AE}" srcOrd="0" destOrd="0" presId="urn:microsoft.com/office/officeart/2011/layout/TabList"/>
    <dgm:cxn modelId="{1F8B8819-CC29-4456-B157-5473B102ACDA}" type="presOf" srcId="{ADF552D8-9C75-4EB0-868C-5500F6FDDD34}" destId="{99FBF9C3-3E6F-44B8-8377-6E1B6D5FB24F}" srcOrd="0" destOrd="0" presId="urn:microsoft.com/office/officeart/2011/layout/TabList"/>
    <dgm:cxn modelId="{37D183E7-D91C-42A9-ACEC-D0BC895A1E7E}" srcId="{ADF552D8-9C75-4EB0-868C-5500F6FDDD34}" destId="{39F9FE65-99B1-4503-9AFE-93F439B2E43C}" srcOrd="1" destOrd="0" parTransId="{E97F2EDD-6981-4D45-A414-D44F2827006A}" sibTransId="{AD58E151-2552-4F56-A563-4A3B56D0E959}"/>
    <dgm:cxn modelId="{8761C0B0-8022-43AC-8AB8-A8F053C010D6}" srcId="{ADF552D8-9C75-4EB0-868C-5500F6FDDD34}" destId="{80C614E6-C459-48B7-8FF6-543612BC316F}" srcOrd="0" destOrd="0" parTransId="{B8002C3B-5933-4638-9FF8-0DB9142485C2}" sibTransId="{35E5F10C-AC94-4F07-ACBF-1D34C6D28A2D}"/>
    <dgm:cxn modelId="{E4A52F93-CBE0-4955-ABA1-6ABF633D5CCD}" srcId="{D3DBAE83-AA84-437D-A835-08F706D0A5E3}" destId="{A4ECC931-0343-4B67-8549-9BC9C2A7636F}" srcOrd="1" destOrd="0" parTransId="{42B3CD38-EAAA-4ADB-AA1B-EF0FE8881CF5}" sibTransId="{9F666D33-CC6B-4192-BE10-4D7C9103ED90}"/>
    <dgm:cxn modelId="{F76A8296-E4E7-4DBF-BC0F-DF51F6973B71}" type="presOf" srcId="{D3DBAE83-AA84-437D-A835-08F706D0A5E3}" destId="{51FB915C-A76B-4A41-8B08-CF8B15F1F591}" srcOrd="0" destOrd="0" presId="urn:microsoft.com/office/officeart/2011/layout/TabList"/>
    <dgm:cxn modelId="{F3643783-0CAC-4C00-A745-9212BC983CC0}" type="presOf" srcId="{FDAFBB7F-B36D-4FB3-832A-B22FC272FD06}" destId="{08078615-1DE8-4609-B6B5-25A2B52DEA3F}" srcOrd="0" destOrd="0" presId="urn:microsoft.com/office/officeart/2011/layout/TabList"/>
    <dgm:cxn modelId="{5A208490-1F95-4536-AA5D-0A0F1256F5F4}" type="presOf" srcId="{F0E85DC9-3319-4CC6-AEE2-755EADA87070}" destId="{55A7EC31-3E70-4BF7-8C0C-EC458BF351C3}" srcOrd="0" destOrd="0" presId="urn:microsoft.com/office/officeart/2011/layout/TabList"/>
    <dgm:cxn modelId="{B11A59F2-5791-4D66-BC6D-1A6E1DFA8BE8}" type="presOf" srcId="{0241C2E6-466A-4591-B514-FA304C1BCAC0}" destId="{AF30A41A-87C6-410B-AA4A-1BCE72273DAD}" srcOrd="0" destOrd="0" presId="urn:microsoft.com/office/officeart/2011/layout/TabList"/>
    <dgm:cxn modelId="{B5EB448D-6F19-4A44-8FB7-E72D2527C9A9}" srcId="{0241C2E6-466A-4591-B514-FA304C1BCAC0}" destId="{F0E85DC9-3319-4CC6-AEE2-755EADA87070}" srcOrd="3" destOrd="0" parTransId="{5D454CB5-1DDB-42AD-AF2A-05D59A9C8BE5}" sibTransId="{E4A73828-50EF-4ABD-A8E0-8D32081177C7}"/>
    <dgm:cxn modelId="{B1818E83-EC95-4B67-9E5B-ED084AD67E46}" srcId="{F0E85DC9-3319-4CC6-AEE2-755EADA87070}" destId="{3B694232-88E3-4C42-9E8B-BD031DB8DAE7}" srcOrd="1" destOrd="0" parTransId="{0EACB937-29C5-4E92-BB51-9D935511061D}" sibTransId="{ACFF2A31-105C-4719-AF66-7E6927D3BC51}"/>
    <dgm:cxn modelId="{50AD450C-046F-4424-BCCA-2D7255CE79FB}" type="presParOf" srcId="{AF30A41A-87C6-410B-AA4A-1BCE72273DAD}" destId="{F4CBDCCF-16C4-4CB0-844F-502A1699D97A}" srcOrd="0" destOrd="0" presId="urn:microsoft.com/office/officeart/2011/layout/TabList"/>
    <dgm:cxn modelId="{64C9C0AA-F244-4653-A091-3A5AD8D41B54}" type="presParOf" srcId="{F4CBDCCF-16C4-4CB0-844F-502A1699D97A}" destId="{08078615-1DE8-4609-B6B5-25A2B52DEA3F}" srcOrd="0" destOrd="0" presId="urn:microsoft.com/office/officeart/2011/layout/TabList"/>
    <dgm:cxn modelId="{3701F0D8-9373-4883-B798-CABB8C793DE1}" type="presParOf" srcId="{F4CBDCCF-16C4-4CB0-844F-502A1699D97A}" destId="{51FB915C-A76B-4A41-8B08-CF8B15F1F591}" srcOrd="1" destOrd="0" presId="urn:microsoft.com/office/officeart/2011/layout/TabList"/>
    <dgm:cxn modelId="{68817C76-E0D0-477D-9520-82DA66810C60}" type="presParOf" srcId="{F4CBDCCF-16C4-4CB0-844F-502A1699D97A}" destId="{411EAD86-B0C8-4386-A317-EB5079C46C7D}" srcOrd="2" destOrd="0" presId="urn:microsoft.com/office/officeart/2011/layout/TabList"/>
    <dgm:cxn modelId="{0EAF92CC-DE84-4AF3-BF11-9F03371299F4}" type="presParOf" srcId="{AF30A41A-87C6-410B-AA4A-1BCE72273DAD}" destId="{CE4E4577-A0C6-4312-B22B-9EBA85BD2AD1}" srcOrd="1" destOrd="0" presId="urn:microsoft.com/office/officeart/2011/layout/TabList"/>
    <dgm:cxn modelId="{5902AFB5-A3DD-4EF1-BB1C-008A208110A4}" type="presParOf" srcId="{AF30A41A-87C6-410B-AA4A-1BCE72273DAD}" destId="{5E325D90-1E3A-45F7-9761-ED7B8ADFF1AF}" srcOrd="2" destOrd="0" presId="urn:microsoft.com/office/officeart/2011/layout/TabList"/>
    <dgm:cxn modelId="{B0067564-1970-4315-8161-5FAC6CFC98B5}" type="presParOf" srcId="{AF30A41A-87C6-410B-AA4A-1BCE72273DAD}" destId="{9A43482D-F225-4AC5-BADD-A84164C3CE53}" srcOrd="3" destOrd="0" presId="urn:microsoft.com/office/officeart/2011/layout/TabList"/>
    <dgm:cxn modelId="{4B01F004-17F1-4A96-A0B1-965C30AFC1DF}" type="presParOf" srcId="{9A43482D-F225-4AC5-BADD-A84164C3CE53}" destId="{37687A96-7442-44F9-BC33-5A72E57EA60E}" srcOrd="0" destOrd="0" presId="urn:microsoft.com/office/officeart/2011/layout/TabList"/>
    <dgm:cxn modelId="{F85E238A-943A-437E-9CDB-C64E774129EF}" type="presParOf" srcId="{9A43482D-F225-4AC5-BADD-A84164C3CE53}" destId="{78ED00EF-8D37-44FB-9411-3930D6BE8A28}" srcOrd="1" destOrd="0" presId="urn:microsoft.com/office/officeart/2011/layout/TabList"/>
    <dgm:cxn modelId="{B902ED30-6C05-4803-8201-2E8F60D641EE}" type="presParOf" srcId="{9A43482D-F225-4AC5-BADD-A84164C3CE53}" destId="{2605906C-FB8A-43BB-82F6-0386FC48B361}" srcOrd="2" destOrd="0" presId="urn:microsoft.com/office/officeart/2011/layout/TabList"/>
    <dgm:cxn modelId="{D7E36D8D-CDCA-4721-83D5-8983366100B2}" type="presParOf" srcId="{AF30A41A-87C6-410B-AA4A-1BCE72273DAD}" destId="{F02ED327-DB46-4FAD-AE4A-A24B44B618AF}" srcOrd="4" destOrd="0" presId="urn:microsoft.com/office/officeart/2011/layout/TabList"/>
    <dgm:cxn modelId="{EA04A01F-2A0E-4E53-AD5B-CECC4B9C98D2}" type="presParOf" srcId="{AF30A41A-87C6-410B-AA4A-1BCE72273DAD}" destId="{986EFA67-4134-46A5-9F7A-B6F44D2218E3}" srcOrd="5" destOrd="0" presId="urn:microsoft.com/office/officeart/2011/layout/TabList"/>
    <dgm:cxn modelId="{BB482AF2-4751-4E6F-BDB6-6F4AF58B1C58}" type="presParOf" srcId="{AF30A41A-87C6-410B-AA4A-1BCE72273DAD}" destId="{BB4BA5D9-F221-4EC0-9CAC-31A359D19589}" srcOrd="6" destOrd="0" presId="urn:microsoft.com/office/officeart/2011/layout/TabList"/>
    <dgm:cxn modelId="{BD914994-33D8-4412-AE7C-47F18D3AABD1}" type="presParOf" srcId="{BB4BA5D9-F221-4EC0-9CAC-31A359D19589}" destId="{BCCF4E50-8650-4612-83F1-844D9CF558AE}" srcOrd="0" destOrd="0" presId="urn:microsoft.com/office/officeart/2011/layout/TabList"/>
    <dgm:cxn modelId="{92264D9B-D6A1-4BAB-8010-FCBC5C6FA915}" type="presParOf" srcId="{BB4BA5D9-F221-4EC0-9CAC-31A359D19589}" destId="{99FBF9C3-3E6F-44B8-8377-6E1B6D5FB24F}" srcOrd="1" destOrd="0" presId="urn:microsoft.com/office/officeart/2011/layout/TabList"/>
    <dgm:cxn modelId="{7B562DB6-F33F-4465-8B27-D0B9A526051A}" type="presParOf" srcId="{BB4BA5D9-F221-4EC0-9CAC-31A359D19589}" destId="{8CB9F2D7-537F-43D0-88BF-48B5CDFA6F3E}" srcOrd="2" destOrd="0" presId="urn:microsoft.com/office/officeart/2011/layout/TabList"/>
    <dgm:cxn modelId="{213C8E63-A3D2-4935-B14D-B1F80C25025A}" type="presParOf" srcId="{AF30A41A-87C6-410B-AA4A-1BCE72273DAD}" destId="{7AB5ADCC-7E5C-4336-8DFF-7F439CF3DDE0}" srcOrd="7" destOrd="0" presId="urn:microsoft.com/office/officeart/2011/layout/TabList"/>
    <dgm:cxn modelId="{7D941603-A123-4F35-BC60-6CB9A85AE4FE}" type="presParOf" srcId="{AF30A41A-87C6-410B-AA4A-1BCE72273DAD}" destId="{61F77E13-9236-4095-A0BE-F96111ACD624}" srcOrd="8" destOrd="0" presId="urn:microsoft.com/office/officeart/2011/layout/TabList"/>
    <dgm:cxn modelId="{642A8450-484A-4283-B742-24733FF68E0E}" type="presParOf" srcId="{AF30A41A-87C6-410B-AA4A-1BCE72273DAD}" destId="{86C1A704-B32B-4B60-BC4D-E844BC2149A1}" srcOrd="9" destOrd="0" presId="urn:microsoft.com/office/officeart/2011/layout/TabList"/>
    <dgm:cxn modelId="{0E57BBEB-9100-4458-8CEC-BB2756794712}" type="presParOf" srcId="{86C1A704-B32B-4B60-BC4D-E844BC2149A1}" destId="{D4866EF7-8E3A-4A99-8E03-BEB8AA3FA1C1}" srcOrd="0" destOrd="0" presId="urn:microsoft.com/office/officeart/2011/layout/TabList"/>
    <dgm:cxn modelId="{0FE36522-0797-4387-BCAE-6DE00D965FCC}" type="presParOf" srcId="{86C1A704-B32B-4B60-BC4D-E844BC2149A1}" destId="{55A7EC31-3E70-4BF7-8C0C-EC458BF351C3}" srcOrd="1" destOrd="0" presId="urn:microsoft.com/office/officeart/2011/layout/TabList"/>
    <dgm:cxn modelId="{2D87FCBA-4826-4455-B414-330CF8A48983}" type="presParOf" srcId="{86C1A704-B32B-4B60-BC4D-E844BC2149A1}" destId="{B9F109F9-3001-4A99-9804-D7A1437497D2}" srcOrd="2" destOrd="0" presId="urn:microsoft.com/office/officeart/2011/layout/TabList"/>
    <dgm:cxn modelId="{6D117110-2E36-4A42-8FD0-AA6EC4AEB3B4}" type="presParOf" srcId="{AF30A41A-87C6-410B-AA4A-1BCE72273DAD}" destId="{65B23C7F-577E-4235-9AF1-8EAF3D84EF22}" srcOrd="10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0241C2E6-466A-4591-B514-FA304C1BCAC0}" type="doc">
      <dgm:prSet loTypeId="urn:microsoft.com/office/officeart/2011/layout/Tab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3DBAE83-AA84-437D-A835-08F706D0A5E3}">
      <dgm:prSet phldrT="[Text]"/>
      <dgm:spPr/>
      <dgm:t>
        <a:bodyPr/>
        <a:lstStyle/>
        <a:p>
          <a:r>
            <a:rPr lang="en-US" dirty="0" smtClean="0"/>
            <a:t>S</a:t>
          </a:r>
          <a:endParaRPr lang="en-US" dirty="0"/>
        </a:p>
      </dgm:t>
    </dgm:pt>
    <dgm:pt modelId="{C8C2099C-A080-48E2-83F1-DED5DAA1F3B9}" type="parTrans" cxnId="{3CF5DD09-8397-4EAB-BC35-F5E82D556583}">
      <dgm:prSet/>
      <dgm:spPr/>
      <dgm:t>
        <a:bodyPr/>
        <a:lstStyle/>
        <a:p>
          <a:endParaRPr lang="en-US"/>
        </a:p>
      </dgm:t>
    </dgm:pt>
    <dgm:pt modelId="{0E3AE1F1-3663-4925-8D80-21484F9B519E}" type="sibTrans" cxnId="{3CF5DD09-8397-4EAB-BC35-F5E82D556583}">
      <dgm:prSet/>
      <dgm:spPr/>
      <dgm:t>
        <a:bodyPr/>
        <a:lstStyle/>
        <a:p>
          <a:endParaRPr lang="en-US"/>
        </a:p>
      </dgm:t>
    </dgm:pt>
    <dgm:pt modelId="{FDAFBB7F-B36D-4FB3-832A-B22FC272FD06}">
      <dgm:prSet phldrT="[Text]"/>
      <dgm:spPr/>
      <dgm:t>
        <a:bodyPr/>
        <a:lstStyle/>
        <a:p>
          <a:r>
            <a:rPr lang="en-US" dirty="0" smtClean="0"/>
            <a:t>Situation</a:t>
          </a:r>
          <a:endParaRPr lang="en-US" dirty="0"/>
        </a:p>
      </dgm:t>
    </dgm:pt>
    <dgm:pt modelId="{4727E0F3-44A2-40E3-8952-8F9E9C7E81D4}" type="parTrans" cxnId="{61917B7B-DA3C-48CE-8DC6-E511986B21B2}">
      <dgm:prSet/>
      <dgm:spPr/>
      <dgm:t>
        <a:bodyPr/>
        <a:lstStyle/>
        <a:p>
          <a:endParaRPr lang="en-US"/>
        </a:p>
      </dgm:t>
    </dgm:pt>
    <dgm:pt modelId="{BEEAB393-B15B-4060-B884-AF8D9DC80B97}" type="sibTrans" cxnId="{61917B7B-DA3C-48CE-8DC6-E511986B21B2}">
      <dgm:prSet/>
      <dgm:spPr/>
      <dgm:t>
        <a:bodyPr/>
        <a:lstStyle/>
        <a:p>
          <a:endParaRPr lang="en-US"/>
        </a:p>
      </dgm:t>
    </dgm:pt>
    <dgm:pt modelId="{A4ECC931-0343-4B67-8549-9BC9C2A7636F}">
      <dgm:prSet phldrT="[Text]"/>
      <dgm:spPr/>
      <dgm:t>
        <a:bodyPr/>
        <a:lstStyle/>
        <a:p>
          <a:r>
            <a:rPr lang="en-US" dirty="0" smtClean="0"/>
            <a:t>One of the documents Allergy section was full of nulls, when it should indicate no allergies present. </a:t>
          </a:r>
          <a:endParaRPr lang="en-US" dirty="0"/>
        </a:p>
      </dgm:t>
    </dgm:pt>
    <dgm:pt modelId="{42B3CD38-EAAA-4ADB-AA1B-EF0FE8881CF5}" type="parTrans" cxnId="{E4A52F93-CBE0-4955-ABA1-6ABF633D5CCD}">
      <dgm:prSet/>
      <dgm:spPr/>
      <dgm:t>
        <a:bodyPr/>
        <a:lstStyle/>
        <a:p>
          <a:endParaRPr lang="en-US"/>
        </a:p>
      </dgm:t>
    </dgm:pt>
    <dgm:pt modelId="{9F666D33-CC6B-4192-BE10-4D7C9103ED90}" type="sibTrans" cxnId="{E4A52F93-CBE0-4955-ABA1-6ABF633D5CCD}">
      <dgm:prSet/>
      <dgm:spPr/>
      <dgm:t>
        <a:bodyPr/>
        <a:lstStyle/>
        <a:p>
          <a:endParaRPr lang="en-US"/>
        </a:p>
      </dgm:t>
    </dgm:pt>
    <dgm:pt modelId="{76C46706-A5E0-4765-AB7D-19CEA0540BF0}">
      <dgm:prSet phldrT="[Text]"/>
      <dgm:spPr/>
      <dgm:t>
        <a:bodyPr/>
        <a:lstStyle/>
        <a:p>
          <a:r>
            <a:rPr lang="en-US" dirty="0" smtClean="0"/>
            <a:t>B</a:t>
          </a:r>
          <a:endParaRPr lang="en-US" dirty="0"/>
        </a:p>
      </dgm:t>
    </dgm:pt>
    <dgm:pt modelId="{7A43A132-06A4-4E5B-BB0A-2EFD326846A9}" type="parTrans" cxnId="{A1076985-A278-4AB0-B8DF-E246F49B59EB}">
      <dgm:prSet/>
      <dgm:spPr/>
      <dgm:t>
        <a:bodyPr/>
        <a:lstStyle/>
        <a:p>
          <a:endParaRPr lang="en-US"/>
        </a:p>
      </dgm:t>
    </dgm:pt>
    <dgm:pt modelId="{F90E4734-BD38-4226-8D0B-65AC5A82F672}" type="sibTrans" cxnId="{A1076985-A278-4AB0-B8DF-E246F49B59EB}">
      <dgm:prSet/>
      <dgm:spPr/>
      <dgm:t>
        <a:bodyPr/>
        <a:lstStyle/>
        <a:p>
          <a:endParaRPr lang="en-US"/>
        </a:p>
      </dgm:t>
    </dgm:pt>
    <dgm:pt modelId="{B13F5B10-9E9D-4298-837A-B7E13CF227DC}">
      <dgm:prSet phldrT="[Text]"/>
      <dgm:spPr/>
      <dgm:t>
        <a:bodyPr/>
        <a:lstStyle/>
        <a:p>
          <a:r>
            <a:rPr lang="en-US" dirty="0" smtClean="0"/>
            <a:t>Background</a:t>
          </a:r>
          <a:endParaRPr lang="en-US" dirty="0"/>
        </a:p>
      </dgm:t>
    </dgm:pt>
    <dgm:pt modelId="{876ECABE-5FD9-46C9-A727-9319BE327C27}" type="parTrans" cxnId="{DB8E3441-14FD-41F3-8F60-70E2D2508B8D}">
      <dgm:prSet/>
      <dgm:spPr/>
      <dgm:t>
        <a:bodyPr/>
        <a:lstStyle/>
        <a:p>
          <a:endParaRPr lang="en-US"/>
        </a:p>
      </dgm:t>
    </dgm:pt>
    <dgm:pt modelId="{485A6D35-C5A6-4E8F-B7A9-08F6C1F5F99B}" type="sibTrans" cxnId="{DB8E3441-14FD-41F3-8F60-70E2D2508B8D}">
      <dgm:prSet/>
      <dgm:spPr/>
      <dgm:t>
        <a:bodyPr/>
        <a:lstStyle/>
        <a:p>
          <a:endParaRPr lang="en-US"/>
        </a:p>
      </dgm:t>
    </dgm:pt>
    <dgm:pt modelId="{FBE6B5E2-9C06-4B56-B00F-CE99AC82EBCB}">
      <dgm:prSet phldrT="[Text]"/>
      <dgm:spPr/>
      <dgm:t>
        <a:bodyPr/>
        <a:lstStyle/>
        <a:p>
          <a:r>
            <a:rPr lang="en-US" dirty="0" smtClean="0"/>
            <a:t> When a patient does not have any allergies, there is a standard way to indicate this. </a:t>
          </a:r>
          <a:endParaRPr lang="en-US" dirty="0"/>
        </a:p>
      </dgm:t>
    </dgm:pt>
    <dgm:pt modelId="{412ED72D-9E48-494B-846F-F02DF8E07B0F}" type="parTrans" cxnId="{AC9154B6-A07B-406D-AF1E-24533D3C4433}">
      <dgm:prSet/>
      <dgm:spPr/>
      <dgm:t>
        <a:bodyPr/>
        <a:lstStyle/>
        <a:p>
          <a:endParaRPr lang="en-US"/>
        </a:p>
      </dgm:t>
    </dgm:pt>
    <dgm:pt modelId="{9115FF52-60C5-4CD6-814F-B349B6722A7A}" type="sibTrans" cxnId="{AC9154B6-A07B-406D-AF1E-24533D3C4433}">
      <dgm:prSet/>
      <dgm:spPr/>
      <dgm:t>
        <a:bodyPr/>
        <a:lstStyle/>
        <a:p>
          <a:endParaRPr lang="en-US"/>
        </a:p>
      </dgm:t>
    </dgm:pt>
    <dgm:pt modelId="{ADF552D8-9C75-4EB0-868C-5500F6FDDD34}">
      <dgm:prSet phldrT="[Text]"/>
      <dgm:spPr/>
      <dgm:t>
        <a:bodyPr/>
        <a:lstStyle/>
        <a:p>
          <a:r>
            <a:rPr lang="en-US" dirty="0" smtClean="0"/>
            <a:t>A</a:t>
          </a:r>
          <a:endParaRPr lang="en-US" dirty="0"/>
        </a:p>
      </dgm:t>
    </dgm:pt>
    <dgm:pt modelId="{547AD340-E4C6-4A4A-8DDA-11F1DD51E5E1}" type="parTrans" cxnId="{240552F7-EBAF-4EFC-92E1-C4C0BA9C0791}">
      <dgm:prSet/>
      <dgm:spPr/>
      <dgm:t>
        <a:bodyPr/>
        <a:lstStyle/>
        <a:p>
          <a:endParaRPr lang="en-US"/>
        </a:p>
      </dgm:t>
    </dgm:pt>
    <dgm:pt modelId="{46EA46F1-F341-433D-8D4E-3AF9EEFD6361}" type="sibTrans" cxnId="{240552F7-EBAF-4EFC-92E1-C4C0BA9C0791}">
      <dgm:prSet/>
      <dgm:spPr/>
      <dgm:t>
        <a:bodyPr/>
        <a:lstStyle/>
        <a:p>
          <a:endParaRPr lang="en-US"/>
        </a:p>
      </dgm:t>
    </dgm:pt>
    <dgm:pt modelId="{80C614E6-C459-48B7-8FF6-543612BC316F}">
      <dgm:prSet phldrT="[Text]"/>
      <dgm:spPr/>
      <dgm:t>
        <a:bodyPr/>
        <a:lstStyle/>
        <a:p>
          <a:r>
            <a:rPr lang="en-US" dirty="0" smtClean="0"/>
            <a:t>Assessment</a:t>
          </a:r>
          <a:endParaRPr lang="en-US" dirty="0"/>
        </a:p>
      </dgm:t>
    </dgm:pt>
    <dgm:pt modelId="{B8002C3B-5933-4638-9FF8-0DB9142485C2}" type="parTrans" cxnId="{8761C0B0-8022-43AC-8AB8-A8F053C010D6}">
      <dgm:prSet/>
      <dgm:spPr/>
      <dgm:t>
        <a:bodyPr/>
        <a:lstStyle/>
        <a:p>
          <a:endParaRPr lang="en-US"/>
        </a:p>
      </dgm:t>
    </dgm:pt>
    <dgm:pt modelId="{35E5F10C-AC94-4F07-ACBF-1D34C6D28A2D}" type="sibTrans" cxnId="{8761C0B0-8022-43AC-8AB8-A8F053C010D6}">
      <dgm:prSet/>
      <dgm:spPr/>
      <dgm:t>
        <a:bodyPr/>
        <a:lstStyle/>
        <a:p>
          <a:endParaRPr lang="en-US"/>
        </a:p>
      </dgm:t>
    </dgm:pt>
    <dgm:pt modelId="{39F9FE65-99B1-4503-9AFE-93F439B2E43C}">
      <dgm:prSet phldrT="[Text]"/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E97F2EDD-6981-4D45-A414-D44F2827006A}" type="parTrans" cxnId="{37D183E7-D91C-42A9-ACEC-D0BC895A1E7E}">
      <dgm:prSet/>
      <dgm:spPr/>
      <dgm:t>
        <a:bodyPr/>
        <a:lstStyle/>
        <a:p>
          <a:endParaRPr lang="en-US"/>
        </a:p>
      </dgm:t>
    </dgm:pt>
    <dgm:pt modelId="{AD58E151-2552-4F56-A563-4A3B56D0E959}" type="sibTrans" cxnId="{37D183E7-D91C-42A9-ACEC-D0BC895A1E7E}">
      <dgm:prSet/>
      <dgm:spPr/>
      <dgm:t>
        <a:bodyPr/>
        <a:lstStyle/>
        <a:p>
          <a:endParaRPr lang="en-US"/>
        </a:p>
      </dgm:t>
    </dgm:pt>
    <dgm:pt modelId="{4D1D9C8B-52B5-49CD-A00C-B00D7152AD71}">
      <dgm:prSet phldrT="[Text]"/>
      <dgm:spPr/>
      <dgm:t>
        <a:bodyPr/>
        <a:lstStyle/>
        <a:p>
          <a:r>
            <a:rPr lang="en-US" dirty="0" smtClean="0"/>
            <a:t>Recommendation</a:t>
          </a:r>
        </a:p>
      </dgm:t>
    </dgm:pt>
    <dgm:pt modelId="{5A673ECB-335A-4793-8E9F-0B793104BE99}" type="parTrans" cxnId="{01A64F97-054D-46E2-AE75-8CC612151838}">
      <dgm:prSet/>
      <dgm:spPr/>
      <dgm:t>
        <a:bodyPr/>
        <a:lstStyle/>
        <a:p>
          <a:endParaRPr lang="en-US"/>
        </a:p>
      </dgm:t>
    </dgm:pt>
    <dgm:pt modelId="{91BD0E26-CD6B-4647-A235-4909FC961517}" type="sibTrans" cxnId="{01A64F97-054D-46E2-AE75-8CC612151838}">
      <dgm:prSet/>
      <dgm:spPr/>
      <dgm:t>
        <a:bodyPr/>
        <a:lstStyle/>
        <a:p>
          <a:endParaRPr lang="en-US"/>
        </a:p>
      </dgm:t>
    </dgm:pt>
    <dgm:pt modelId="{F0E85DC9-3319-4CC6-AEE2-755EADA87070}">
      <dgm:prSet phldrT="[Text]"/>
      <dgm:spPr/>
      <dgm:t>
        <a:bodyPr/>
        <a:lstStyle/>
        <a:p>
          <a:r>
            <a:rPr lang="en-US" dirty="0" smtClean="0"/>
            <a:t>R</a:t>
          </a:r>
          <a:endParaRPr lang="en-US" dirty="0"/>
        </a:p>
      </dgm:t>
    </dgm:pt>
    <dgm:pt modelId="{5D454CB5-1DDB-42AD-AF2A-05D59A9C8BE5}" type="parTrans" cxnId="{B5EB448D-6F19-4A44-8FB7-E72D2527C9A9}">
      <dgm:prSet/>
      <dgm:spPr/>
      <dgm:t>
        <a:bodyPr/>
        <a:lstStyle/>
        <a:p>
          <a:endParaRPr lang="en-US"/>
        </a:p>
      </dgm:t>
    </dgm:pt>
    <dgm:pt modelId="{E4A73828-50EF-4ABD-A8E0-8D32081177C7}" type="sibTrans" cxnId="{B5EB448D-6F19-4A44-8FB7-E72D2527C9A9}">
      <dgm:prSet/>
      <dgm:spPr/>
      <dgm:t>
        <a:bodyPr/>
        <a:lstStyle/>
        <a:p>
          <a:endParaRPr lang="en-US"/>
        </a:p>
      </dgm:t>
    </dgm:pt>
    <dgm:pt modelId="{3B694232-88E3-4C42-9E8B-BD031DB8DAE7}">
      <dgm:prSet phldrT="[Text]"/>
      <dgm:spPr/>
      <dgm:t>
        <a:bodyPr/>
        <a:lstStyle/>
        <a:p>
          <a:r>
            <a:rPr lang="en-US" dirty="0" smtClean="0"/>
            <a:t> Reference the C-CDA IG volume 1 for “No Allergies, problems, medications…”  </a:t>
          </a:r>
        </a:p>
      </dgm:t>
    </dgm:pt>
    <dgm:pt modelId="{0EACB937-29C5-4E92-BB51-9D935511061D}" type="parTrans" cxnId="{B1818E83-EC95-4B67-9E5B-ED084AD67E46}">
      <dgm:prSet/>
      <dgm:spPr/>
      <dgm:t>
        <a:bodyPr/>
        <a:lstStyle/>
        <a:p>
          <a:endParaRPr lang="en-US"/>
        </a:p>
      </dgm:t>
    </dgm:pt>
    <dgm:pt modelId="{ACFF2A31-105C-4719-AF66-7E6927D3BC51}" type="sibTrans" cxnId="{B1818E83-EC95-4B67-9E5B-ED084AD67E46}">
      <dgm:prSet/>
      <dgm:spPr/>
      <dgm:t>
        <a:bodyPr/>
        <a:lstStyle/>
        <a:p>
          <a:endParaRPr lang="en-US"/>
        </a:p>
      </dgm:t>
    </dgm:pt>
    <dgm:pt modelId="{AF30A41A-87C6-410B-AA4A-1BCE72273DAD}" type="pres">
      <dgm:prSet presAssocID="{0241C2E6-466A-4591-B514-FA304C1BCAC0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F4CBDCCF-16C4-4CB0-844F-502A1699D97A}" type="pres">
      <dgm:prSet presAssocID="{D3DBAE83-AA84-437D-A835-08F706D0A5E3}" presName="composite" presStyleCnt="0"/>
      <dgm:spPr/>
    </dgm:pt>
    <dgm:pt modelId="{08078615-1DE8-4609-B6B5-25A2B52DEA3F}" type="pres">
      <dgm:prSet presAssocID="{D3DBAE83-AA84-437D-A835-08F706D0A5E3}" presName="FirstChild" presStyleLbl="revTx" presStyleIdx="0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FB915C-A76B-4A41-8B08-CF8B15F1F591}" type="pres">
      <dgm:prSet presAssocID="{D3DBAE83-AA84-437D-A835-08F706D0A5E3}" presName="Parent" presStyleLbl="alignNode1" presStyleIdx="0" presStyleCnt="4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1EAD86-B0C8-4386-A317-EB5079C46C7D}" type="pres">
      <dgm:prSet presAssocID="{D3DBAE83-AA84-437D-A835-08F706D0A5E3}" presName="Accent" presStyleLbl="parChTrans1D1" presStyleIdx="0" presStyleCnt="4"/>
      <dgm:spPr/>
    </dgm:pt>
    <dgm:pt modelId="{CE4E4577-A0C6-4312-B22B-9EBA85BD2AD1}" type="pres">
      <dgm:prSet presAssocID="{D3DBAE83-AA84-437D-A835-08F706D0A5E3}" presName="Child" presStyleLbl="revTx" presStyleIdx="1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325D90-1E3A-45F7-9761-ED7B8ADFF1AF}" type="pres">
      <dgm:prSet presAssocID="{0E3AE1F1-3663-4925-8D80-21484F9B519E}" presName="sibTrans" presStyleCnt="0"/>
      <dgm:spPr/>
    </dgm:pt>
    <dgm:pt modelId="{9A43482D-F225-4AC5-BADD-A84164C3CE53}" type="pres">
      <dgm:prSet presAssocID="{76C46706-A5E0-4765-AB7D-19CEA0540BF0}" presName="composite" presStyleCnt="0"/>
      <dgm:spPr/>
    </dgm:pt>
    <dgm:pt modelId="{37687A96-7442-44F9-BC33-5A72E57EA60E}" type="pres">
      <dgm:prSet presAssocID="{76C46706-A5E0-4765-AB7D-19CEA0540BF0}" presName="FirstChild" presStyleLbl="revTx" presStyleIdx="2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ED00EF-8D37-44FB-9411-3930D6BE8A28}" type="pres">
      <dgm:prSet presAssocID="{76C46706-A5E0-4765-AB7D-19CEA0540BF0}" presName="Parent" presStyleLbl="alignNode1" presStyleIdx="1" presStyleCnt="4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05906C-FB8A-43BB-82F6-0386FC48B361}" type="pres">
      <dgm:prSet presAssocID="{76C46706-A5E0-4765-AB7D-19CEA0540BF0}" presName="Accent" presStyleLbl="parChTrans1D1" presStyleIdx="1" presStyleCnt="4"/>
      <dgm:spPr/>
    </dgm:pt>
    <dgm:pt modelId="{F02ED327-DB46-4FAD-AE4A-A24B44B618AF}" type="pres">
      <dgm:prSet presAssocID="{76C46706-A5E0-4765-AB7D-19CEA0540BF0}" presName="Child" presStyleLbl="revTx" presStyleIdx="3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6EFA67-4134-46A5-9F7A-B6F44D2218E3}" type="pres">
      <dgm:prSet presAssocID="{F90E4734-BD38-4226-8D0B-65AC5A82F672}" presName="sibTrans" presStyleCnt="0"/>
      <dgm:spPr/>
    </dgm:pt>
    <dgm:pt modelId="{BB4BA5D9-F221-4EC0-9CAC-31A359D19589}" type="pres">
      <dgm:prSet presAssocID="{ADF552D8-9C75-4EB0-868C-5500F6FDDD34}" presName="composite" presStyleCnt="0"/>
      <dgm:spPr/>
    </dgm:pt>
    <dgm:pt modelId="{BCCF4E50-8650-4612-83F1-844D9CF558AE}" type="pres">
      <dgm:prSet presAssocID="{ADF552D8-9C75-4EB0-868C-5500F6FDDD34}" presName="FirstChild" presStyleLbl="revTx" presStyleIdx="4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FBF9C3-3E6F-44B8-8377-6E1B6D5FB24F}" type="pres">
      <dgm:prSet presAssocID="{ADF552D8-9C75-4EB0-868C-5500F6FDDD34}" presName="Parent" presStyleLbl="alignNode1" presStyleIdx="2" presStyleCnt="4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B9F2D7-537F-43D0-88BF-48B5CDFA6F3E}" type="pres">
      <dgm:prSet presAssocID="{ADF552D8-9C75-4EB0-868C-5500F6FDDD34}" presName="Accent" presStyleLbl="parChTrans1D1" presStyleIdx="2" presStyleCnt="4"/>
      <dgm:spPr/>
    </dgm:pt>
    <dgm:pt modelId="{7AB5ADCC-7E5C-4336-8DFF-7F439CF3DDE0}" type="pres">
      <dgm:prSet presAssocID="{ADF552D8-9C75-4EB0-868C-5500F6FDDD34}" presName="Child" presStyleLbl="revTx" presStyleIdx="5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F77E13-9236-4095-A0BE-F96111ACD624}" type="pres">
      <dgm:prSet presAssocID="{46EA46F1-F341-433D-8D4E-3AF9EEFD6361}" presName="sibTrans" presStyleCnt="0"/>
      <dgm:spPr/>
    </dgm:pt>
    <dgm:pt modelId="{86C1A704-B32B-4B60-BC4D-E844BC2149A1}" type="pres">
      <dgm:prSet presAssocID="{F0E85DC9-3319-4CC6-AEE2-755EADA87070}" presName="composite" presStyleCnt="0"/>
      <dgm:spPr/>
    </dgm:pt>
    <dgm:pt modelId="{D4866EF7-8E3A-4A99-8E03-BEB8AA3FA1C1}" type="pres">
      <dgm:prSet presAssocID="{F0E85DC9-3319-4CC6-AEE2-755EADA87070}" presName="FirstChild" presStyleLbl="revTx" presStyleIdx="6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A7EC31-3E70-4BF7-8C0C-EC458BF351C3}" type="pres">
      <dgm:prSet presAssocID="{F0E85DC9-3319-4CC6-AEE2-755EADA87070}" presName="Parent" presStyleLbl="alignNode1" presStyleIdx="3" presStyleCnt="4" custLinFactNeighborX="-3276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F109F9-3001-4A99-9804-D7A1437497D2}" type="pres">
      <dgm:prSet presAssocID="{F0E85DC9-3319-4CC6-AEE2-755EADA87070}" presName="Accent" presStyleLbl="parChTrans1D1" presStyleIdx="3" presStyleCnt="4"/>
      <dgm:spPr/>
    </dgm:pt>
    <dgm:pt modelId="{65B23C7F-577E-4235-9AF1-8EAF3D84EF22}" type="pres">
      <dgm:prSet presAssocID="{F0E85DC9-3319-4CC6-AEE2-755EADA87070}" presName="Child" presStyleLbl="revTx" presStyleIdx="7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3348D19-3DB0-43D1-995E-C359979B1416}" type="presOf" srcId="{76C46706-A5E0-4765-AB7D-19CEA0540BF0}" destId="{78ED00EF-8D37-44FB-9411-3930D6BE8A28}" srcOrd="0" destOrd="0" presId="urn:microsoft.com/office/officeart/2011/layout/TabList"/>
    <dgm:cxn modelId="{AC9154B6-A07B-406D-AF1E-24533D3C4433}" srcId="{76C46706-A5E0-4765-AB7D-19CEA0540BF0}" destId="{FBE6B5E2-9C06-4B56-B00F-CE99AC82EBCB}" srcOrd="1" destOrd="0" parTransId="{412ED72D-9E48-494B-846F-F02DF8E07B0F}" sibTransId="{9115FF52-60C5-4CD6-814F-B349B6722A7A}"/>
    <dgm:cxn modelId="{8761C0B0-8022-43AC-8AB8-A8F053C010D6}" srcId="{ADF552D8-9C75-4EB0-868C-5500F6FDDD34}" destId="{80C614E6-C459-48B7-8FF6-543612BC316F}" srcOrd="0" destOrd="0" parTransId="{B8002C3B-5933-4638-9FF8-0DB9142485C2}" sibTransId="{35E5F10C-AC94-4F07-ACBF-1D34C6D28A2D}"/>
    <dgm:cxn modelId="{8428C86A-FB22-4F75-A465-D3A3CF1A21C0}" type="presOf" srcId="{3B694232-88E3-4C42-9E8B-BD031DB8DAE7}" destId="{65B23C7F-577E-4235-9AF1-8EAF3D84EF22}" srcOrd="0" destOrd="0" presId="urn:microsoft.com/office/officeart/2011/layout/TabList"/>
    <dgm:cxn modelId="{804C74DF-D8A8-456A-BC2B-2841A0517D4C}" type="presOf" srcId="{FDAFBB7F-B36D-4FB3-832A-B22FC272FD06}" destId="{08078615-1DE8-4609-B6B5-25A2B52DEA3F}" srcOrd="0" destOrd="0" presId="urn:microsoft.com/office/officeart/2011/layout/TabList"/>
    <dgm:cxn modelId="{CC7EA0F1-B615-466A-B40D-1F67B2C3BB0B}" type="presOf" srcId="{0241C2E6-466A-4591-B514-FA304C1BCAC0}" destId="{AF30A41A-87C6-410B-AA4A-1BCE72273DAD}" srcOrd="0" destOrd="0" presId="urn:microsoft.com/office/officeart/2011/layout/TabList"/>
    <dgm:cxn modelId="{A1076985-A278-4AB0-B8DF-E246F49B59EB}" srcId="{0241C2E6-466A-4591-B514-FA304C1BCAC0}" destId="{76C46706-A5E0-4765-AB7D-19CEA0540BF0}" srcOrd="1" destOrd="0" parTransId="{7A43A132-06A4-4E5B-BB0A-2EFD326846A9}" sibTransId="{F90E4734-BD38-4226-8D0B-65AC5A82F672}"/>
    <dgm:cxn modelId="{498A7A89-5F69-4AD4-89CF-32D8A06A18D1}" type="presOf" srcId="{ADF552D8-9C75-4EB0-868C-5500F6FDDD34}" destId="{99FBF9C3-3E6F-44B8-8377-6E1B6D5FB24F}" srcOrd="0" destOrd="0" presId="urn:microsoft.com/office/officeart/2011/layout/TabList"/>
    <dgm:cxn modelId="{DB8E3441-14FD-41F3-8F60-70E2D2508B8D}" srcId="{76C46706-A5E0-4765-AB7D-19CEA0540BF0}" destId="{B13F5B10-9E9D-4298-837A-B7E13CF227DC}" srcOrd="0" destOrd="0" parTransId="{876ECABE-5FD9-46C9-A727-9319BE327C27}" sibTransId="{485A6D35-C5A6-4E8F-B7A9-08F6C1F5F99B}"/>
    <dgm:cxn modelId="{CB65012B-15FA-4317-B0A2-08404A5586F1}" type="presOf" srcId="{39F9FE65-99B1-4503-9AFE-93F439B2E43C}" destId="{7AB5ADCC-7E5C-4336-8DFF-7F439CF3DDE0}" srcOrd="0" destOrd="0" presId="urn:microsoft.com/office/officeart/2011/layout/TabList"/>
    <dgm:cxn modelId="{3CF5DD09-8397-4EAB-BC35-F5E82D556583}" srcId="{0241C2E6-466A-4591-B514-FA304C1BCAC0}" destId="{D3DBAE83-AA84-437D-A835-08F706D0A5E3}" srcOrd="0" destOrd="0" parTransId="{C8C2099C-A080-48E2-83F1-DED5DAA1F3B9}" sibTransId="{0E3AE1F1-3663-4925-8D80-21484F9B519E}"/>
    <dgm:cxn modelId="{37D183E7-D91C-42A9-ACEC-D0BC895A1E7E}" srcId="{ADF552D8-9C75-4EB0-868C-5500F6FDDD34}" destId="{39F9FE65-99B1-4503-9AFE-93F439B2E43C}" srcOrd="1" destOrd="0" parTransId="{E97F2EDD-6981-4D45-A414-D44F2827006A}" sibTransId="{AD58E151-2552-4F56-A563-4A3B56D0E959}"/>
    <dgm:cxn modelId="{B8B85D02-B3B3-4D6E-AB9A-666D09A8BE78}" type="presOf" srcId="{A4ECC931-0343-4B67-8549-9BC9C2A7636F}" destId="{CE4E4577-A0C6-4312-B22B-9EBA85BD2AD1}" srcOrd="0" destOrd="0" presId="urn:microsoft.com/office/officeart/2011/layout/TabList"/>
    <dgm:cxn modelId="{7D898B20-B007-4667-A83C-18FEF3A68502}" type="presOf" srcId="{4D1D9C8B-52B5-49CD-A00C-B00D7152AD71}" destId="{D4866EF7-8E3A-4A99-8E03-BEB8AA3FA1C1}" srcOrd="0" destOrd="0" presId="urn:microsoft.com/office/officeart/2011/layout/TabList"/>
    <dgm:cxn modelId="{A8E448DC-B5C1-48F7-9C74-68AE0646B557}" type="presOf" srcId="{F0E85DC9-3319-4CC6-AEE2-755EADA87070}" destId="{55A7EC31-3E70-4BF7-8C0C-EC458BF351C3}" srcOrd="0" destOrd="0" presId="urn:microsoft.com/office/officeart/2011/layout/TabList"/>
    <dgm:cxn modelId="{61917B7B-DA3C-48CE-8DC6-E511986B21B2}" srcId="{D3DBAE83-AA84-437D-A835-08F706D0A5E3}" destId="{FDAFBB7F-B36D-4FB3-832A-B22FC272FD06}" srcOrd="0" destOrd="0" parTransId="{4727E0F3-44A2-40E3-8952-8F9E9C7E81D4}" sibTransId="{BEEAB393-B15B-4060-B884-AF8D9DC80B97}"/>
    <dgm:cxn modelId="{28EB4559-676F-46B1-906C-1949F0B0766A}" type="presOf" srcId="{FBE6B5E2-9C06-4B56-B00F-CE99AC82EBCB}" destId="{F02ED327-DB46-4FAD-AE4A-A24B44B618AF}" srcOrd="0" destOrd="0" presId="urn:microsoft.com/office/officeart/2011/layout/TabList"/>
    <dgm:cxn modelId="{E19FB2A5-3BFF-46B5-81A6-B28AA99A07BE}" type="presOf" srcId="{80C614E6-C459-48B7-8FF6-543612BC316F}" destId="{BCCF4E50-8650-4612-83F1-844D9CF558AE}" srcOrd="0" destOrd="0" presId="urn:microsoft.com/office/officeart/2011/layout/TabList"/>
    <dgm:cxn modelId="{E4A52F93-CBE0-4955-ABA1-6ABF633D5CCD}" srcId="{D3DBAE83-AA84-437D-A835-08F706D0A5E3}" destId="{A4ECC931-0343-4B67-8549-9BC9C2A7636F}" srcOrd="1" destOrd="0" parTransId="{42B3CD38-EAAA-4ADB-AA1B-EF0FE8881CF5}" sibTransId="{9F666D33-CC6B-4192-BE10-4D7C9103ED90}"/>
    <dgm:cxn modelId="{240552F7-EBAF-4EFC-92E1-C4C0BA9C0791}" srcId="{0241C2E6-466A-4591-B514-FA304C1BCAC0}" destId="{ADF552D8-9C75-4EB0-868C-5500F6FDDD34}" srcOrd="2" destOrd="0" parTransId="{547AD340-E4C6-4A4A-8DDA-11F1DD51E5E1}" sibTransId="{46EA46F1-F341-433D-8D4E-3AF9EEFD6361}"/>
    <dgm:cxn modelId="{01A64F97-054D-46E2-AE75-8CC612151838}" srcId="{F0E85DC9-3319-4CC6-AEE2-755EADA87070}" destId="{4D1D9C8B-52B5-49CD-A00C-B00D7152AD71}" srcOrd="0" destOrd="0" parTransId="{5A673ECB-335A-4793-8E9F-0B793104BE99}" sibTransId="{91BD0E26-CD6B-4647-A235-4909FC961517}"/>
    <dgm:cxn modelId="{524F2A94-1DE7-4C5A-938F-99B5EF572D56}" type="presOf" srcId="{B13F5B10-9E9D-4298-837A-B7E13CF227DC}" destId="{37687A96-7442-44F9-BC33-5A72E57EA60E}" srcOrd="0" destOrd="0" presId="urn:microsoft.com/office/officeart/2011/layout/TabList"/>
    <dgm:cxn modelId="{B1818E83-EC95-4B67-9E5B-ED084AD67E46}" srcId="{F0E85DC9-3319-4CC6-AEE2-755EADA87070}" destId="{3B694232-88E3-4C42-9E8B-BD031DB8DAE7}" srcOrd="1" destOrd="0" parTransId="{0EACB937-29C5-4E92-BB51-9D935511061D}" sibTransId="{ACFF2A31-105C-4719-AF66-7E6927D3BC51}"/>
    <dgm:cxn modelId="{5D1CF1C6-9230-4136-B2FC-67B6485BEBED}" type="presOf" srcId="{D3DBAE83-AA84-437D-A835-08F706D0A5E3}" destId="{51FB915C-A76B-4A41-8B08-CF8B15F1F591}" srcOrd="0" destOrd="0" presId="urn:microsoft.com/office/officeart/2011/layout/TabList"/>
    <dgm:cxn modelId="{B5EB448D-6F19-4A44-8FB7-E72D2527C9A9}" srcId="{0241C2E6-466A-4591-B514-FA304C1BCAC0}" destId="{F0E85DC9-3319-4CC6-AEE2-755EADA87070}" srcOrd="3" destOrd="0" parTransId="{5D454CB5-1DDB-42AD-AF2A-05D59A9C8BE5}" sibTransId="{E4A73828-50EF-4ABD-A8E0-8D32081177C7}"/>
    <dgm:cxn modelId="{8B7A096E-7E63-4706-A204-70072DEFFBC0}" type="presParOf" srcId="{AF30A41A-87C6-410B-AA4A-1BCE72273DAD}" destId="{F4CBDCCF-16C4-4CB0-844F-502A1699D97A}" srcOrd="0" destOrd="0" presId="urn:microsoft.com/office/officeart/2011/layout/TabList"/>
    <dgm:cxn modelId="{D16D3807-3B28-4F3F-B3EB-76DBF77BBC5B}" type="presParOf" srcId="{F4CBDCCF-16C4-4CB0-844F-502A1699D97A}" destId="{08078615-1DE8-4609-B6B5-25A2B52DEA3F}" srcOrd="0" destOrd="0" presId="urn:microsoft.com/office/officeart/2011/layout/TabList"/>
    <dgm:cxn modelId="{135898EB-A65F-450F-B82C-030137E6A90A}" type="presParOf" srcId="{F4CBDCCF-16C4-4CB0-844F-502A1699D97A}" destId="{51FB915C-A76B-4A41-8B08-CF8B15F1F591}" srcOrd="1" destOrd="0" presId="urn:microsoft.com/office/officeart/2011/layout/TabList"/>
    <dgm:cxn modelId="{A8BB8A50-4DE9-4C19-98F2-2DB6A7B228F7}" type="presParOf" srcId="{F4CBDCCF-16C4-4CB0-844F-502A1699D97A}" destId="{411EAD86-B0C8-4386-A317-EB5079C46C7D}" srcOrd="2" destOrd="0" presId="urn:microsoft.com/office/officeart/2011/layout/TabList"/>
    <dgm:cxn modelId="{994444E5-D750-4240-AFE8-DA8768526000}" type="presParOf" srcId="{AF30A41A-87C6-410B-AA4A-1BCE72273DAD}" destId="{CE4E4577-A0C6-4312-B22B-9EBA85BD2AD1}" srcOrd="1" destOrd="0" presId="urn:microsoft.com/office/officeart/2011/layout/TabList"/>
    <dgm:cxn modelId="{903A1364-98E1-4E6D-BC5E-74E8D8F7D6D9}" type="presParOf" srcId="{AF30A41A-87C6-410B-AA4A-1BCE72273DAD}" destId="{5E325D90-1E3A-45F7-9761-ED7B8ADFF1AF}" srcOrd="2" destOrd="0" presId="urn:microsoft.com/office/officeart/2011/layout/TabList"/>
    <dgm:cxn modelId="{EE75FBCE-D278-473B-B465-807FB44FABC0}" type="presParOf" srcId="{AF30A41A-87C6-410B-AA4A-1BCE72273DAD}" destId="{9A43482D-F225-4AC5-BADD-A84164C3CE53}" srcOrd="3" destOrd="0" presId="urn:microsoft.com/office/officeart/2011/layout/TabList"/>
    <dgm:cxn modelId="{F68375E3-374A-4C98-B89C-C9ABE1C94E16}" type="presParOf" srcId="{9A43482D-F225-4AC5-BADD-A84164C3CE53}" destId="{37687A96-7442-44F9-BC33-5A72E57EA60E}" srcOrd="0" destOrd="0" presId="urn:microsoft.com/office/officeart/2011/layout/TabList"/>
    <dgm:cxn modelId="{2635D0A2-26AF-4BE1-B275-161E05DD18C9}" type="presParOf" srcId="{9A43482D-F225-4AC5-BADD-A84164C3CE53}" destId="{78ED00EF-8D37-44FB-9411-3930D6BE8A28}" srcOrd="1" destOrd="0" presId="urn:microsoft.com/office/officeart/2011/layout/TabList"/>
    <dgm:cxn modelId="{2B65F792-8861-4D6D-B96C-28D96B46DA02}" type="presParOf" srcId="{9A43482D-F225-4AC5-BADD-A84164C3CE53}" destId="{2605906C-FB8A-43BB-82F6-0386FC48B361}" srcOrd="2" destOrd="0" presId="urn:microsoft.com/office/officeart/2011/layout/TabList"/>
    <dgm:cxn modelId="{1E933C14-0E4D-4501-A322-DE10FAE5F454}" type="presParOf" srcId="{AF30A41A-87C6-410B-AA4A-1BCE72273DAD}" destId="{F02ED327-DB46-4FAD-AE4A-A24B44B618AF}" srcOrd="4" destOrd="0" presId="urn:microsoft.com/office/officeart/2011/layout/TabList"/>
    <dgm:cxn modelId="{A8C93633-F4FC-4ADF-8EA8-9C592E1D42EF}" type="presParOf" srcId="{AF30A41A-87C6-410B-AA4A-1BCE72273DAD}" destId="{986EFA67-4134-46A5-9F7A-B6F44D2218E3}" srcOrd="5" destOrd="0" presId="urn:microsoft.com/office/officeart/2011/layout/TabList"/>
    <dgm:cxn modelId="{7AAA2ADF-2A4F-40E1-B4C7-0AAE741B709C}" type="presParOf" srcId="{AF30A41A-87C6-410B-AA4A-1BCE72273DAD}" destId="{BB4BA5D9-F221-4EC0-9CAC-31A359D19589}" srcOrd="6" destOrd="0" presId="urn:microsoft.com/office/officeart/2011/layout/TabList"/>
    <dgm:cxn modelId="{4815F2DD-8594-4ABA-BB10-628F82604EC0}" type="presParOf" srcId="{BB4BA5D9-F221-4EC0-9CAC-31A359D19589}" destId="{BCCF4E50-8650-4612-83F1-844D9CF558AE}" srcOrd="0" destOrd="0" presId="urn:microsoft.com/office/officeart/2011/layout/TabList"/>
    <dgm:cxn modelId="{9202AF9E-BF1D-4A94-956C-F31694C416DE}" type="presParOf" srcId="{BB4BA5D9-F221-4EC0-9CAC-31A359D19589}" destId="{99FBF9C3-3E6F-44B8-8377-6E1B6D5FB24F}" srcOrd="1" destOrd="0" presId="urn:microsoft.com/office/officeart/2011/layout/TabList"/>
    <dgm:cxn modelId="{3CF54011-9C89-4872-BFB4-7E74128E62CC}" type="presParOf" srcId="{BB4BA5D9-F221-4EC0-9CAC-31A359D19589}" destId="{8CB9F2D7-537F-43D0-88BF-48B5CDFA6F3E}" srcOrd="2" destOrd="0" presId="urn:microsoft.com/office/officeart/2011/layout/TabList"/>
    <dgm:cxn modelId="{CD9C5051-4881-425D-B3BC-56873FFC1DAE}" type="presParOf" srcId="{AF30A41A-87C6-410B-AA4A-1BCE72273DAD}" destId="{7AB5ADCC-7E5C-4336-8DFF-7F439CF3DDE0}" srcOrd="7" destOrd="0" presId="urn:microsoft.com/office/officeart/2011/layout/TabList"/>
    <dgm:cxn modelId="{BDA696F2-E72B-4035-8708-E7FC50D28BFC}" type="presParOf" srcId="{AF30A41A-87C6-410B-AA4A-1BCE72273DAD}" destId="{61F77E13-9236-4095-A0BE-F96111ACD624}" srcOrd="8" destOrd="0" presId="urn:microsoft.com/office/officeart/2011/layout/TabList"/>
    <dgm:cxn modelId="{8E71C1E1-22E5-4A88-953D-B3ECB27A44A4}" type="presParOf" srcId="{AF30A41A-87C6-410B-AA4A-1BCE72273DAD}" destId="{86C1A704-B32B-4B60-BC4D-E844BC2149A1}" srcOrd="9" destOrd="0" presId="urn:microsoft.com/office/officeart/2011/layout/TabList"/>
    <dgm:cxn modelId="{79AA7764-3145-46D7-8A19-B1DCF16BEA24}" type="presParOf" srcId="{86C1A704-B32B-4B60-BC4D-E844BC2149A1}" destId="{D4866EF7-8E3A-4A99-8E03-BEB8AA3FA1C1}" srcOrd="0" destOrd="0" presId="urn:microsoft.com/office/officeart/2011/layout/TabList"/>
    <dgm:cxn modelId="{C5D39B88-6577-4077-BE1E-967E584B9B49}" type="presParOf" srcId="{86C1A704-B32B-4B60-BC4D-E844BC2149A1}" destId="{55A7EC31-3E70-4BF7-8C0C-EC458BF351C3}" srcOrd="1" destOrd="0" presId="urn:microsoft.com/office/officeart/2011/layout/TabList"/>
    <dgm:cxn modelId="{C68F9238-EB18-426C-8631-23D7E4FE13F9}" type="presParOf" srcId="{86C1A704-B32B-4B60-BC4D-E844BC2149A1}" destId="{B9F109F9-3001-4A99-9804-D7A1437497D2}" srcOrd="2" destOrd="0" presId="urn:microsoft.com/office/officeart/2011/layout/TabList"/>
    <dgm:cxn modelId="{93D3D20F-66E2-4286-B0BB-58604196F227}" type="presParOf" srcId="{AF30A41A-87C6-410B-AA4A-1BCE72273DAD}" destId="{65B23C7F-577E-4235-9AF1-8EAF3D84EF22}" srcOrd="10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0241C2E6-466A-4591-B514-FA304C1BCAC0}" type="doc">
      <dgm:prSet loTypeId="urn:microsoft.com/office/officeart/2011/layout/Tab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3DBAE83-AA84-437D-A835-08F706D0A5E3}">
      <dgm:prSet phldrT="[Text]"/>
      <dgm:spPr/>
      <dgm:t>
        <a:bodyPr/>
        <a:lstStyle/>
        <a:p>
          <a:r>
            <a:rPr lang="en-US" dirty="0" smtClean="0"/>
            <a:t>S</a:t>
          </a:r>
          <a:endParaRPr lang="en-US" dirty="0"/>
        </a:p>
      </dgm:t>
    </dgm:pt>
    <dgm:pt modelId="{C8C2099C-A080-48E2-83F1-DED5DAA1F3B9}" type="parTrans" cxnId="{3CF5DD09-8397-4EAB-BC35-F5E82D556583}">
      <dgm:prSet/>
      <dgm:spPr/>
      <dgm:t>
        <a:bodyPr/>
        <a:lstStyle/>
        <a:p>
          <a:endParaRPr lang="en-US"/>
        </a:p>
      </dgm:t>
    </dgm:pt>
    <dgm:pt modelId="{0E3AE1F1-3663-4925-8D80-21484F9B519E}" type="sibTrans" cxnId="{3CF5DD09-8397-4EAB-BC35-F5E82D556583}">
      <dgm:prSet/>
      <dgm:spPr/>
      <dgm:t>
        <a:bodyPr/>
        <a:lstStyle/>
        <a:p>
          <a:endParaRPr lang="en-US"/>
        </a:p>
      </dgm:t>
    </dgm:pt>
    <dgm:pt modelId="{FDAFBB7F-B36D-4FB3-832A-B22FC272FD06}">
      <dgm:prSet phldrT="[Text]"/>
      <dgm:spPr/>
      <dgm:t>
        <a:bodyPr/>
        <a:lstStyle/>
        <a:p>
          <a:r>
            <a:rPr lang="en-US" dirty="0" smtClean="0"/>
            <a:t>Situation</a:t>
          </a:r>
          <a:endParaRPr lang="en-US" dirty="0"/>
        </a:p>
      </dgm:t>
    </dgm:pt>
    <dgm:pt modelId="{4727E0F3-44A2-40E3-8952-8F9E9C7E81D4}" type="parTrans" cxnId="{61917B7B-DA3C-48CE-8DC6-E511986B21B2}">
      <dgm:prSet/>
      <dgm:spPr/>
      <dgm:t>
        <a:bodyPr/>
        <a:lstStyle/>
        <a:p>
          <a:endParaRPr lang="en-US"/>
        </a:p>
      </dgm:t>
    </dgm:pt>
    <dgm:pt modelId="{BEEAB393-B15B-4060-B884-AF8D9DC80B97}" type="sibTrans" cxnId="{61917B7B-DA3C-48CE-8DC6-E511986B21B2}">
      <dgm:prSet/>
      <dgm:spPr/>
      <dgm:t>
        <a:bodyPr/>
        <a:lstStyle/>
        <a:p>
          <a:endParaRPr lang="en-US"/>
        </a:p>
      </dgm:t>
    </dgm:pt>
    <dgm:pt modelId="{A4ECC931-0343-4B67-8549-9BC9C2A7636F}">
      <dgm:prSet phldrT="[Text]"/>
      <dgm:spPr/>
      <dgm:t>
        <a:bodyPr/>
        <a:lstStyle/>
        <a:p>
          <a:r>
            <a:rPr lang="en-US" dirty="0" smtClean="0"/>
            <a:t> One of the medications – medication modeling with a criteria – vs using PRN</a:t>
          </a:r>
          <a:endParaRPr lang="en-US" dirty="0"/>
        </a:p>
      </dgm:t>
    </dgm:pt>
    <dgm:pt modelId="{42B3CD38-EAAA-4ADB-AA1B-EF0FE8881CF5}" type="parTrans" cxnId="{E4A52F93-CBE0-4955-ABA1-6ABF633D5CCD}">
      <dgm:prSet/>
      <dgm:spPr/>
      <dgm:t>
        <a:bodyPr/>
        <a:lstStyle/>
        <a:p>
          <a:endParaRPr lang="en-US"/>
        </a:p>
      </dgm:t>
    </dgm:pt>
    <dgm:pt modelId="{9F666D33-CC6B-4192-BE10-4D7C9103ED90}" type="sibTrans" cxnId="{E4A52F93-CBE0-4955-ABA1-6ABF633D5CCD}">
      <dgm:prSet/>
      <dgm:spPr/>
      <dgm:t>
        <a:bodyPr/>
        <a:lstStyle/>
        <a:p>
          <a:endParaRPr lang="en-US"/>
        </a:p>
      </dgm:t>
    </dgm:pt>
    <dgm:pt modelId="{76C46706-A5E0-4765-AB7D-19CEA0540BF0}">
      <dgm:prSet phldrT="[Text]"/>
      <dgm:spPr/>
      <dgm:t>
        <a:bodyPr/>
        <a:lstStyle/>
        <a:p>
          <a:r>
            <a:rPr lang="en-US" dirty="0" smtClean="0"/>
            <a:t>B</a:t>
          </a:r>
          <a:endParaRPr lang="en-US" dirty="0"/>
        </a:p>
      </dgm:t>
    </dgm:pt>
    <dgm:pt modelId="{7A43A132-06A4-4E5B-BB0A-2EFD326846A9}" type="parTrans" cxnId="{A1076985-A278-4AB0-B8DF-E246F49B59EB}">
      <dgm:prSet/>
      <dgm:spPr/>
      <dgm:t>
        <a:bodyPr/>
        <a:lstStyle/>
        <a:p>
          <a:endParaRPr lang="en-US"/>
        </a:p>
      </dgm:t>
    </dgm:pt>
    <dgm:pt modelId="{F90E4734-BD38-4226-8D0B-65AC5A82F672}" type="sibTrans" cxnId="{A1076985-A278-4AB0-B8DF-E246F49B59EB}">
      <dgm:prSet/>
      <dgm:spPr/>
      <dgm:t>
        <a:bodyPr/>
        <a:lstStyle/>
        <a:p>
          <a:endParaRPr lang="en-US"/>
        </a:p>
      </dgm:t>
    </dgm:pt>
    <dgm:pt modelId="{B13F5B10-9E9D-4298-837A-B7E13CF227DC}">
      <dgm:prSet phldrT="[Text]"/>
      <dgm:spPr/>
      <dgm:t>
        <a:bodyPr/>
        <a:lstStyle/>
        <a:p>
          <a:r>
            <a:rPr lang="en-US" dirty="0" smtClean="0"/>
            <a:t>Background</a:t>
          </a:r>
          <a:endParaRPr lang="en-US" dirty="0"/>
        </a:p>
      </dgm:t>
    </dgm:pt>
    <dgm:pt modelId="{876ECABE-5FD9-46C9-A727-9319BE327C27}" type="parTrans" cxnId="{DB8E3441-14FD-41F3-8F60-70E2D2508B8D}">
      <dgm:prSet/>
      <dgm:spPr/>
      <dgm:t>
        <a:bodyPr/>
        <a:lstStyle/>
        <a:p>
          <a:endParaRPr lang="en-US"/>
        </a:p>
      </dgm:t>
    </dgm:pt>
    <dgm:pt modelId="{485A6D35-C5A6-4E8F-B7A9-08F6C1F5F99B}" type="sibTrans" cxnId="{DB8E3441-14FD-41F3-8F60-70E2D2508B8D}">
      <dgm:prSet/>
      <dgm:spPr/>
      <dgm:t>
        <a:bodyPr/>
        <a:lstStyle/>
        <a:p>
          <a:endParaRPr lang="en-US"/>
        </a:p>
      </dgm:t>
    </dgm:pt>
    <dgm:pt modelId="{FBE6B5E2-9C06-4B56-B00F-CE99AC82EBCB}">
      <dgm:prSet phldrT="[Text]"/>
      <dgm:spPr/>
      <dgm:t>
        <a:bodyPr/>
        <a:lstStyle/>
        <a:p>
          <a:r>
            <a:rPr lang="en-US" dirty="0" smtClean="0"/>
            <a:t> </a:t>
          </a:r>
          <a:r>
            <a:rPr lang="en-US" dirty="0" smtClean="0">
              <a:hlinkClick xmlns:r="http://schemas.openxmlformats.org/officeDocument/2006/relationships" r:id="rId1"/>
            </a:rPr>
            <a:t>http://cdasearch.hl7.org/sections/5948387d081c9238aec1b941</a:t>
          </a:r>
          <a:r>
            <a:rPr lang="en-US" dirty="0" smtClean="0"/>
            <a:t>  </a:t>
          </a:r>
        </a:p>
        <a:p>
          <a:r>
            <a:rPr lang="en-US" b="1" dirty="0" smtClean="0">
              <a:hlinkClick xmlns:r="http://schemas.openxmlformats.org/officeDocument/2006/relationships" r:id="rId2"/>
            </a:rPr>
            <a:t>Medication Frequency Patterns</a:t>
          </a:r>
          <a:r>
            <a:rPr lang="en-US" dirty="0" smtClean="0"/>
            <a:t> </a:t>
          </a:r>
        </a:p>
        <a:p>
          <a:endParaRPr lang="en-US" dirty="0"/>
        </a:p>
      </dgm:t>
    </dgm:pt>
    <dgm:pt modelId="{412ED72D-9E48-494B-846F-F02DF8E07B0F}" type="parTrans" cxnId="{AC9154B6-A07B-406D-AF1E-24533D3C4433}">
      <dgm:prSet/>
      <dgm:spPr/>
      <dgm:t>
        <a:bodyPr/>
        <a:lstStyle/>
        <a:p>
          <a:endParaRPr lang="en-US"/>
        </a:p>
      </dgm:t>
    </dgm:pt>
    <dgm:pt modelId="{9115FF52-60C5-4CD6-814F-B349B6722A7A}" type="sibTrans" cxnId="{AC9154B6-A07B-406D-AF1E-24533D3C4433}">
      <dgm:prSet/>
      <dgm:spPr/>
      <dgm:t>
        <a:bodyPr/>
        <a:lstStyle/>
        <a:p>
          <a:endParaRPr lang="en-US"/>
        </a:p>
      </dgm:t>
    </dgm:pt>
    <dgm:pt modelId="{ADF552D8-9C75-4EB0-868C-5500F6FDDD34}">
      <dgm:prSet phldrT="[Text]"/>
      <dgm:spPr/>
      <dgm:t>
        <a:bodyPr/>
        <a:lstStyle/>
        <a:p>
          <a:r>
            <a:rPr lang="en-US" dirty="0" smtClean="0"/>
            <a:t>A</a:t>
          </a:r>
          <a:endParaRPr lang="en-US" dirty="0"/>
        </a:p>
      </dgm:t>
    </dgm:pt>
    <dgm:pt modelId="{547AD340-E4C6-4A4A-8DDA-11F1DD51E5E1}" type="parTrans" cxnId="{240552F7-EBAF-4EFC-92E1-C4C0BA9C0791}">
      <dgm:prSet/>
      <dgm:spPr/>
      <dgm:t>
        <a:bodyPr/>
        <a:lstStyle/>
        <a:p>
          <a:endParaRPr lang="en-US"/>
        </a:p>
      </dgm:t>
    </dgm:pt>
    <dgm:pt modelId="{46EA46F1-F341-433D-8D4E-3AF9EEFD6361}" type="sibTrans" cxnId="{240552F7-EBAF-4EFC-92E1-C4C0BA9C0791}">
      <dgm:prSet/>
      <dgm:spPr/>
      <dgm:t>
        <a:bodyPr/>
        <a:lstStyle/>
        <a:p>
          <a:endParaRPr lang="en-US"/>
        </a:p>
      </dgm:t>
    </dgm:pt>
    <dgm:pt modelId="{80C614E6-C459-48B7-8FF6-543612BC316F}">
      <dgm:prSet phldrT="[Text]"/>
      <dgm:spPr/>
      <dgm:t>
        <a:bodyPr/>
        <a:lstStyle/>
        <a:p>
          <a:r>
            <a:rPr lang="en-US" dirty="0" smtClean="0"/>
            <a:t>Assessment</a:t>
          </a:r>
          <a:endParaRPr lang="en-US" dirty="0"/>
        </a:p>
      </dgm:t>
    </dgm:pt>
    <dgm:pt modelId="{B8002C3B-5933-4638-9FF8-0DB9142485C2}" type="parTrans" cxnId="{8761C0B0-8022-43AC-8AB8-A8F053C010D6}">
      <dgm:prSet/>
      <dgm:spPr/>
      <dgm:t>
        <a:bodyPr/>
        <a:lstStyle/>
        <a:p>
          <a:endParaRPr lang="en-US"/>
        </a:p>
      </dgm:t>
    </dgm:pt>
    <dgm:pt modelId="{35E5F10C-AC94-4F07-ACBF-1D34C6D28A2D}" type="sibTrans" cxnId="{8761C0B0-8022-43AC-8AB8-A8F053C010D6}">
      <dgm:prSet/>
      <dgm:spPr/>
      <dgm:t>
        <a:bodyPr/>
        <a:lstStyle/>
        <a:p>
          <a:endParaRPr lang="en-US"/>
        </a:p>
      </dgm:t>
    </dgm:pt>
    <dgm:pt modelId="{39F9FE65-99B1-4503-9AFE-93F439B2E43C}">
      <dgm:prSet phldrT="[Text]"/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E97F2EDD-6981-4D45-A414-D44F2827006A}" type="parTrans" cxnId="{37D183E7-D91C-42A9-ACEC-D0BC895A1E7E}">
      <dgm:prSet/>
      <dgm:spPr/>
      <dgm:t>
        <a:bodyPr/>
        <a:lstStyle/>
        <a:p>
          <a:endParaRPr lang="en-US"/>
        </a:p>
      </dgm:t>
    </dgm:pt>
    <dgm:pt modelId="{AD58E151-2552-4F56-A563-4A3B56D0E959}" type="sibTrans" cxnId="{37D183E7-D91C-42A9-ACEC-D0BC895A1E7E}">
      <dgm:prSet/>
      <dgm:spPr/>
      <dgm:t>
        <a:bodyPr/>
        <a:lstStyle/>
        <a:p>
          <a:endParaRPr lang="en-US"/>
        </a:p>
      </dgm:t>
    </dgm:pt>
    <dgm:pt modelId="{4D1D9C8B-52B5-49CD-A00C-B00D7152AD71}">
      <dgm:prSet phldrT="[Text]"/>
      <dgm:spPr/>
      <dgm:t>
        <a:bodyPr/>
        <a:lstStyle/>
        <a:p>
          <a:r>
            <a:rPr lang="en-US" dirty="0" smtClean="0"/>
            <a:t>Recommendation</a:t>
          </a:r>
        </a:p>
      </dgm:t>
    </dgm:pt>
    <dgm:pt modelId="{5A673ECB-335A-4793-8E9F-0B793104BE99}" type="parTrans" cxnId="{01A64F97-054D-46E2-AE75-8CC612151838}">
      <dgm:prSet/>
      <dgm:spPr/>
      <dgm:t>
        <a:bodyPr/>
        <a:lstStyle/>
        <a:p>
          <a:endParaRPr lang="en-US"/>
        </a:p>
      </dgm:t>
    </dgm:pt>
    <dgm:pt modelId="{91BD0E26-CD6B-4647-A235-4909FC961517}" type="sibTrans" cxnId="{01A64F97-054D-46E2-AE75-8CC612151838}">
      <dgm:prSet/>
      <dgm:spPr/>
      <dgm:t>
        <a:bodyPr/>
        <a:lstStyle/>
        <a:p>
          <a:endParaRPr lang="en-US"/>
        </a:p>
      </dgm:t>
    </dgm:pt>
    <dgm:pt modelId="{F0E85DC9-3319-4CC6-AEE2-755EADA87070}">
      <dgm:prSet phldrT="[Text]"/>
      <dgm:spPr/>
      <dgm:t>
        <a:bodyPr/>
        <a:lstStyle/>
        <a:p>
          <a:r>
            <a:rPr lang="en-US" dirty="0" smtClean="0"/>
            <a:t>R</a:t>
          </a:r>
          <a:endParaRPr lang="en-US" dirty="0"/>
        </a:p>
      </dgm:t>
    </dgm:pt>
    <dgm:pt modelId="{5D454CB5-1DDB-42AD-AF2A-05D59A9C8BE5}" type="parTrans" cxnId="{B5EB448D-6F19-4A44-8FB7-E72D2527C9A9}">
      <dgm:prSet/>
      <dgm:spPr/>
      <dgm:t>
        <a:bodyPr/>
        <a:lstStyle/>
        <a:p>
          <a:endParaRPr lang="en-US"/>
        </a:p>
      </dgm:t>
    </dgm:pt>
    <dgm:pt modelId="{E4A73828-50EF-4ABD-A8E0-8D32081177C7}" type="sibTrans" cxnId="{B5EB448D-6F19-4A44-8FB7-E72D2527C9A9}">
      <dgm:prSet/>
      <dgm:spPr/>
      <dgm:t>
        <a:bodyPr/>
        <a:lstStyle/>
        <a:p>
          <a:endParaRPr lang="en-US"/>
        </a:p>
      </dgm:t>
    </dgm:pt>
    <dgm:pt modelId="{3B694232-88E3-4C42-9E8B-BD031DB8DAE7}">
      <dgm:prSet phldrT="[Text]"/>
      <dgm:spPr/>
      <dgm:t>
        <a:bodyPr/>
        <a:lstStyle/>
        <a:p>
          <a:r>
            <a:rPr lang="en-US" dirty="0" smtClean="0"/>
            <a:t>Look at the sample taskforce and pharmacy group   </a:t>
          </a:r>
        </a:p>
      </dgm:t>
    </dgm:pt>
    <dgm:pt modelId="{0EACB937-29C5-4E92-BB51-9D935511061D}" type="parTrans" cxnId="{B1818E83-EC95-4B67-9E5B-ED084AD67E46}">
      <dgm:prSet/>
      <dgm:spPr/>
      <dgm:t>
        <a:bodyPr/>
        <a:lstStyle/>
        <a:p>
          <a:endParaRPr lang="en-US"/>
        </a:p>
      </dgm:t>
    </dgm:pt>
    <dgm:pt modelId="{ACFF2A31-105C-4719-AF66-7E6927D3BC51}" type="sibTrans" cxnId="{B1818E83-EC95-4B67-9E5B-ED084AD67E46}">
      <dgm:prSet/>
      <dgm:spPr/>
      <dgm:t>
        <a:bodyPr/>
        <a:lstStyle/>
        <a:p>
          <a:endParaRPr lang="en-US"/>
        </a:p>
      </dgm:t>
    </dgm:pt>
    <dgm:pt modelId="{304273DA-6440-4845-B4DB-EAA0F61D8FD7}">
      <dgm:prSet phldrT="[Text]"/>
      <dgm:spPr/>
      <dgm:t>
        <a:bodyPr/>
        <a:lstStyle/>
        <a:p>
          <a:r>
            <a:rPr lang="en-US" dirty="0" smtClean="0"/>
            <a:t>QID – representing the 4 times per day.</a:t>
          </a:r>
          <a:endParaRPr lang="en-US" dirty="0"/>
        </a:p>
      </dgm:t>
    </dgm:pt>
    <dgm:pt modelId="{60A49D06-7BFD-4FB7-A43B-98F12FC10E4E}" type="parTrans" cxnId="{28EFC4C2-F993-49ED-9E94-B71A5E1BD669}">
      <dgm:prSet/>
      <dgm:spPr/>
      <dgm:t>
        <a:bodyPr/>
        <a:lstStyle/>
        <a:p>
          <a:endParaRPr lang="en-US"/>
        </a:p>
      </dgm:t>
    </dgm:pt>
    <dgm:pt modelId="{09D062F9-8651-4C28-9979-66E440BB46FB}" type="sibTrans" cxnId="{28EFC4C2-F993-49ED-9E94-B71A5E1BD669}">
      <dgm:prSet/>
      <dgm:spPr/>
      <dgm:t>
        <a:bodyPr/>
        <a:lstStyle/>
        <a:p>
          <a:endParaRPr lang="en-US"/>
        </a:p>
      </dgm:t>
    </dgm:pt>
    <dgm:pt modelId="{AF30A41A-87C6-410B-AA4A-1BCE72273DAD}" type="pres">
      <dgm:prSet presAssocID="{0241C2E6-466A-4591-B514-FA304C1BCAC0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F4CBDCCF-16C4-4CB0-844F-502A1699D97A}" type="pres">
      <dgm:prSet presAssocID="{D3DBAE83-AA84-437D-A835-08F706D0A5E3}" presName="composite" presStyleCnt="0"/>
      <dgm:spPr/>
    </dgm:pt>
    <dgm:pt modelId="{08078615-1DE8-4609-B6B5-25A2B52DEA3F}" type="pres">
      <dgm:prSet presAssocID="{D3DBAE83-AA84-437D-A835-08F706D0A5E3}" presName="FirstChild" presStyleLbl="revTx" presStyleIdx="0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FB915C-A76B-4A41-8B08-CF8B15F1F591}" type="pres">
      <dgm:prSet presAssocID="{D3DBAE83-AA84-437D-A835-08F706D0A5E3}" presName="Parent" presStyleLbl="alignNode1" presStyleIdx="0" presStyleCnt="4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1EAD86-B0C8-4386-A317-EB5079C46C7D}" type="pres">
      <dgm:prSet presAssocID="{D3DBAE83-AA84-437D-A835-08F706D0A5E3}" presName="Accent" presStyleLbl="parChTrans1D1" presStyleIdx="0" presStyleCnt="4"/>
      <dgm:spPr/>
    </dgm:pt>
    <dgm:pt modelId="{CE4E4577-A0C6-4312-B22B-9EBA85BD2AD1}" type="pres">
      <dgm:prSet presAssocID="{D3DBAE83-AA84-437D-A835-08F706D0A5E3}" presName="Child" presStyleLbl="revTx" presStyleIdx="1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325D90-1E3A-45F7-9761-ED7B8ADFF1AF}" type="pres">
      <dgm:prSet presAssocID="{0E3AE1F1-3663-4925-8D80-21484F9B519E}" presName="sibTrans" presStyleCnt="0"/>
      <dgm:spPr/>
    </dgm:pt>
    <dgm:pt modelId="{9A43482D-F225-4AC5-BADD-A84164C3CE53}" type="pres">
      <dgm:prSet presAssocID="{76C46706-A5E0-4765-AB7D-19CEA0540BF0}" presName="composite" presStyleCnt="0"/>
      <dgm:spPr/>
    </dgm:pt>
    <dgm:pt modelId="{37687A96-7442-44F9-BC33-5A72E57EA60E}" type="pres">
      <dgm:prSet presAssocID="{76C46706-A5E0-4765-AB7D-19CEA0540BF0}" presName="FirstChild" presStyleLbl="revTx" presStyleIdx="2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ED00EF-8D37-44FB-9411-3930D6BE8A28}" type="pres">
      <dgm:prSet presAssocID="{76C46706-A5E0-4765-AB7D-19CEA0540BF0}" presName="Parent" presStyleLbl="alignNode1" presStyleIdx="1" presStyleCnt="4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05906C-FB8A-43BB-82F6-0386FC48B361}" type="pres">
      <dgm:prSet presAssocID="{76C46706-A5E0-4765-AB7D-19CEA0540BF0}" presName="Accent" presStyleLbl="parChTrans1D1" presStyleIdx="1" presStyleCnt="4"/>
      <dgm:spPr/>
    </dgm:pt>
    <dgm:pt modelId="{F02ED327-DB46-4FAD-AE4A-A24B44B618AF}" type="pres">
      <dgm:prSet presAssocID="{76C46706-A5E0-4765-AB7D-19CEA0540BF0}" presName="Child" presStyleLbl="revTx" presStyleIdx="3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6EFA67-4134-46A5-9F7A-B6F44D2218E3}" type="pres">
      <dgm:prSet presAssocID="{F90E4734-BD38-4226-8D0B-65AC5A82F672}" presName="sibTrans" presStyleCnt="0"/>
      <dgm:spPr/>
    </dgm:pt>
    <dgm:pt modelId="{BB4BA5D9-F221-4EC0-9CAC-31A359D19589}" type="pres">
      <dgm:prSet presAssocID="{ADF552D8-9C75-4EB0-868C-5500F6FDDD34}" presName="composite" presStyleCnt="0"/>
      <dgm:spPr/>
    </dgm:pt>
    <dgm:pt modelId="{BCCF4E50-8650-4612-83F1-844D9CF558AE}" type="pres">
      <dgm:prSet presAssocID="{ADF552D8-9C75-4EB0-868C-5500F6FDDD34}" presName="FirstChild" presStyleLbl="revTx" presStyleIdx="4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FBF9C3-3E6F-44B8-8377-6E1B6D5FB24F}" type="pres">
      <dgm:prSet presAssocID="{ADF552D8-9C75-4EB0-868C-5500F6FDDD34}" presName="Parent" presStyleLbl="alignNode1" presStyleIdx="2" presStyleCnt="4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B9F2D7-537F-43D0-88BF-48B5CDFA6F3E}" type="pres">
      <dgm:prSet presAssocID="{ADF552D8-9C75-4EB0-868C-5500F6FDDD34}" presName="Accent" presStyleLbl="parChTrans1D1" presStyleIdx="2" presStyleCnt="4"/>
      <dgm:spPr/>
    </dgm:pt>
    <dgm:pt modelId="{7AB5ADCC-7E5C-4336-8DFF-7F439CF3DDE0}" type="pres">
      <dgm:prSet presAssocID="{ADF552D8-9C75-4EB0-868C-5500F6FDDD34}" presName="Child" presStyleLbl="revTx" presStyleIdx="5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F77E13-9236-4095-A0BE-F96111ACD624}" type="pres">
      <dgm:prSet presAssocID="{46EA46F1-F341-433D-8D4E-3AF9EEFD6361}" presName="sibTrans" presStyleCnt="0"/>
      <dgm:spPr/>
    </dgm:pt>
    <dgm:pt modelId="{86C1A704-B32B-4B60-BC4D-E844BC2149A1}" type="pres">
      <dgm:prSet presAssocID="{F0E85DC9-3319-4CC6-AEE2-755EADA87070}" presName="composite" presStyleCnt="0"/>
      <dgm:spPr/>
    </dgm:pt>
    <dgm:pt modelId="{D4866EF7-8E3A-4A99-8E03-BEB8AA3FA1C1}" type="pres">
      <dgm:prSet presAssocID="{F0E85DC9-3319-4CC6-AEE2-755EADA87070}" presName="FirstChild" presStyleLbl="revTx" presStyleIdx="6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A7EC31-3E70-4BF7-8C0C-EC458BF351C3}" type="pres">
      <dgm:prSet presAssocID="{F0E85DC9-3319-4CC6-AEE2-755EADA87070}" presName="Parent" presStyleLbl="alignNode1" presStyleIdx="3" presStyleCnt="4" custLinFactNeighborX="-3276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F109F9-3001-4A99-9804-D7A1437497D2}" type="pres">
      <dgm:prSet presAssocID="{F0E85DC9-3319-4CC6-AEE2-755EADA87070}" presName="Accent" presStyleLbl="parChTrans1D1" presStyleIdx="3" presStyleCnt="4"/>
      <dgm:spPr/>
    </dgm:pt>
    <dgm:pt modelId="{65B23C7F-577E-4235-9AF1-8EAF3D84EF22}" type="pres">
      <dgm:prSet presAssocID="{F0E85DC9-3319-4CC6-AEE2-755EADA87070}" presName="Child" presStyleLbl="revTx" presStyleIdx="7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2384DA0-0D96-41B1-B555-8A92DAB99E96}" type="presOf" srcId="{304273DA-6440-4845-B4DB-EAA0F61D8FD7}" destId="{CE4E4577-A0C6-4312-B22B-9EBA85BD2AD1}" srcOrd="0" destOrd="1" presId="urn:microsoft.com/office/officeart/2011/layout/TabList"/>
    <dgm:cxn modelId="{90E31315-EB36-49A6-BBDC-A54A772310AA}" type="presOf" srcId="{80C614E6-C459-48B7-8FF6-543612BC316F}" destId="{BCCF4E50-8650-4612-83F1-844D9CF558AE}" srcOrd="0" destOrd="0" presId="urn:microsoft.com/office/officeart/2011/layout/TabList"/>
    <dgm:cxn modelId="{AC9154B6-A07B-406D-AF1E-24533D3C4433}" srcId="{76C46706-A5E0-4765-AB7D-19CEA0540BF0}" destId="{FBE6B5E2-9C06-4B56-B00F-CE99AC82EBCB}" srcOrd="1" destOrd="0" parTransId="{412ED72D-9E48-494B-846F-F02DF8E07B0F}" sibTransId="{9115FF52-60C5-4CD6-814F-B349B6722A7A}"/>
    <dgm:cxn modelId="{8761C0B0-8022-43AC-8AB8-A8F053C010D6}" srcId="{ADF552D8-9C75-4EB0-868C-5500F6FDDD34}" destId="{80C614E6-C459-48B7-8FF6-543612BC316F}" srcOrd="0" destOrd="0" parTransId="{B8002C3B-5933-4638-9FF8-0DB9142485C2}" sibTransId="{35E5F10C-AC94-4F07-ACBF-1D34C6D28A2D}"/>
    <dgm:cxn modelId="{28EFC4C2-F993-49ED-9E94-B71A5E1BD669}" srcId="{D3DBAE83-AA84-437D-A835-08F706D0A5E3}" destId="{304273DA-6440-4845-B4DB-EAA0F61D8FD7}" srcOrd="2" destOrd="0" parTransId="{60A49D06-7BFD-4FB7-A43B-98F12FC10E4E}" sibTransId="{09D062F9-8651-4C28-9979-66E440BB46FB}"/>
    <dgm:cxn modelId="{A1076985-A278-4AB0-B8DF-E246F49B59EB}" srcId="{0241C2E6-466A-4591-B514-FA304C1BCAC0}" destId="{76C46706-A5E0-4765-AB7D-19CEA0540BF0}" srcOrd="1" destOrd="0" parTransId="{7A43A132-06A4-4E5B-BB0A-2EFD326846A9}" sibTransId="{F90E4734-BD38-4226-8D0B-65AC5A82F672}"/>
    <dgm:cxn modelId="{DB8E3441-14FD-41F3-8F60-70E2D2508B8D}" srcId="{76C46706-A5E0-4765-AB7D-19CEA0540BF0}" destId="{B13F5B10-9E9D-4298-837A-B7E13CF227DC}" srcOrd="0" destOrd="0" parTransId="{876ECABE-5FD9-46C9-A727-9319BE327C27}" sibTransId="{485A6D35-C5A6-4E8F-B7A9-08F6C1F5F99B}"/>
    <dgm:cxn modelId="{75E47E39-2D3C-415F-B1BE-08860407E27E}" type="presOf" srcId="{3B694232-88E3-4C42-9E8B-BD031DB8DAE7}" destId="{65B23C7F-577E-4235-9AF1-8EAF3D84EF22}" srcOrd="0" destOrd="0" presId="urn:microsoft.com/office/officeart/2011/layout/TabList"/>
    <dgm:cxn modelId="{3CF5DD09-8397-4EAB-BC35-F5E82D556583}" srcId="{0241C2E6-466A-4591-B514-FA304C1BCAC0}" destId="{D3DBAE83-AA84-437D-A835-08F706D0A5E3}" srcOrd="0" destOrd="0" parTransId="{C8C2099C-A080-48E2-83F1-DED5DAA1F3B9}" sibTransId="{0E3AE1F1-3663-4925-8D80-21484F9B519E}"/>
    <dgm:cxn modelId="{37D183E7-D91C-42A9-ACEC-D0BC895A1E7E}" srcId="{ADF552D8-9C75-4EB0-868C-5500F6FDDD34}" destId="{39F9FE65-99B1-4503-9AFE-93F439B2E43C}" srcOrd="1" destOrd="0" parTransId="{E97F2EDD-6981-4D45-A414-D44F2827006A}" sibTransId="{AD58E151-2552-4F56-A563-4A3B56D0E959}"/>
    <dgm:cxn modelId="{CF086345-D0C3-47D1-999B-6360C3BF79FA}" type="presOf" srcId="{ADF552D8-9C75-4EB0-868C-5500F6FDDD34}" destId="{99FBF9C3-3E6F-44B8-8377-6E1B6D5FB24F}" srcOrd="0" destOrd="0" presId="urn:microsoft.com/office/officeart/2011/layout/TabList"/>
    <dgm:cxn modelId="{160A2AB7-1AAB-4547-A846-8A6256A6BDC5}" type="presOf" srcId="{FDAFBB7F-B36D-4FB3-832A-B22FC272FD06}" destId="{08078615-1DE8-4609-B6B5-25A2B52DEA3F}" srcOrd="0" destOrd="0" presId="urn:microsoft.com/office/officeart/2011/layout/TabList"/>
    <dgm:cxn modelId="{201694C0-9621-4698-A822-20F01B37013C}" type="presOf" srcId="{D3DBAE83-AA84-437D-A835-08F706D0A5E3}" destId="{51FB915C-A76B-4A41-8B08-CF8B15F1F591}" srcOrd="0" destOrd="0" presId="urn:microsoft.com/office/officeart/2011/layout/TabList"/>
    <dgm:cxn modelId="{2397223E-9FE6-4E77-9046-EC9DB76FD22E}" type="presOf" srcId="{0241C2E6-466A-4591-B514-FA304C1BCAC0}" destId="{AF30A41A-87C6-410B-AA4A-1BCE72273DAD}" srcOrd="0" destOrd="0" presId="urn:microsoft.com/office/officeart/2011/layout/TabList"/>
    <dgm:cxn modelId="{08E28586-C473-473A-B50B-8C88E3E546C1}" type="presOf" srcId="{F0E85DC9-3319-4CC6-AEE2-755EADA87070}" destId="{55A7EC31-3E70-4BF7-8C0C-EC458BF351C3}" srcOrd="0" destOrd="0" presId="urn:microsoft.com/office/officeart/2011/layout/TabList"/>
    <dgm:cxn modelId="{44F6804D-1F4E-4BA3-8610-52929B6E3176}" type="presOf" srcId="{A4ECC931-0343-4B67-8549-9BC9C2A7636F}" destId="{CE4E4577-A0C6-4312-B22B-9EBA85BD2AD1}" srcOrd="0" destOrd="0" presId="urn:microsoft.com/office/officeart/2011/layout/TabList"/>
    <dgm:cxn modelId="{61917B7B-DA3C-48CE-8DC6-E511986B21B2}" srcId="{D3DBAE83-AA84-437D-A835-08F706D0A5E3}" destId="{FDAFBB7F-B36D-4FB3-832A-B22FC272FD06}" srcOrd="0" destOrd="0" parTransId="{4727E0F3-44A2-40E3-8952-8F9E9C7E81D4}" sibTransId="{BEEAB393-B15B-4060-B884-AF8D9DC80B97}"/>
    <dgm:cxn modelId="{1D0BA2A9-EA23-43C4-AB4E-7C5FCB375F0E}" type="presOf" srcId="{B13F5B10-9E9D-4298-837A-B7E13CF227DC}" destId="{37687A96-7442-44F9-BC33-5A72E57EA60E}" srcOrd="0" destOrd="0" presId="urn:microsoft.com/office/officeart/2011/layout/TabList"/>
    <dgm:cxn modelId="{37999E29-DAF0-4347-BB50-25BAA86BDBF1}" type="presOf" srcId="{39F9FE65-99B1-4503-9AFE-93F439B2E43C}" destId="{7AB5ADCC-7E5C-4336-8DFF-7F439CF3DDE0}" srcOrd="0" destOrd="0" presId="urn:microsoft.com/office/officeart/2011/layout/TabList"/>
    <dgm:cxn modelId="{E4A52F93-CBE0-4955-ABA1-6ABF633D5CCD}" srcId="{D3DBAE83-AA84-437D-A835-08F706D0A5E3}" destId="{A4ECC931-0343-4B67-8549-9BC9C2A7636F}" srcOrd="1" destOrd="0" parTransId="{42B3CD38-EAAA-4ADB-AA1B-EF0FE8881CF5}" sibTransId="{9F666D33-CC6B-4192-BE10-4D7C9103ED90}"/>
    <dgm:cxn modelId="{240552F7-EBAF-4EFC-92E1-C4C0BA9C0791}" srcId="{0241C2E6-466A-4591-B514-FA304C1BCAC0}" destId="{ADF552D8-9C75-4EB0-868C-5500F6FDDD34}" srcOrd="2" destOrd="0" parTransId="{547AD340-E4C6-4A4A-8DDA-11F1DD51E5E1}" sibTransId="{46EA46F1-F341-433D-8D4E-3AF9EEFD6361}"/>
    <dgm:cxn modelId="{01A64F97-054D-46E2-AE75-8CC612151838}" srcId="{F0E85DC9-3319-4CC6-AEE2-755EADA87070}" destId="{4D1D9C8B-52B5-49CD-A00C-B00D7152AD71}" srcOrd="0" destOrd="0" parTransId="{5A673ECB-335A-4793-8E9F-0B793104BE99}" sibTransId="{91BD0E26-CD6B-4647-A235-4909FC961517}"/>
    <dgm:cxn modelId="{066686AF-9F09-45E1-B870-0065EECD7E2F}" type="presOf" srcId="{FBE6B5E2-9C06-4B56-B00F-CE99AC82EBCB}" destId="{F02ED327-DB46-4FAD-AE4A-A24B44B618AF}" srcOrd="0" destOrd="0" presId="urn:microsoft.com/office/officeart/2011/layout/TabList"/>
    <dgm:cxn modelId="{10911C30-0C34-406C-9983-2B870D738416}" type="presOf" srcId="{76C46706-A5E0-4765-AB7D-19CEA0540BF0}" destId="{78ED00EF-8D37-44FB-9411-3930D6BE8A28}" srcOrd="0" destOrd="0" presId="urn:microsoft.com/office/officeart/2011/layout/TabList"/>
    <dgm:cxn modelId="{B1818E83-EC95-4B67-9E5B-ED084AD67E46}" srcId="{F0E85DC9-3319-4CC6-AEE2-755EADA87070}" destId="{3B694232-88E3-4C42-9E8B-BD031DB8DAE7}" srcOrd="1" destOrd="0" parTransId="{0EACB937-29C5-4E92-BB51-9D935511061D}" sibTransId="{ACFF2A31-105C-4719-AF66-7E6927D3BC51}"/>
    <dgm:cxn modelId="{B5EB448D-6F19-4A44-8FB7-E72D2527C9A9}" srcId="{0241C2E6-466A-4591-B514-FA304C1BCAC0}" destId="{F0E85DC9-3319-4CC6-AEE2-755EADA87070}" srcOrd="3" destOrd="0" parTransId="{5D454CB5-1DDB-42AD-AF2A-05D59A9C8BE5}" sibTransId="{E4A73828-50EF-4ABD-A8E0-8D32081177C7}"/>
    <dgm:cxn modelId="{E6599595-8D2F-45F9-B3E8-30E55F9961B9}" type="presOf" srcId="{4D1D9C8B-52B5-49CD-A00C-B00D7152AD71}" destId="{D4866EF7-8E3A-4A99-8E03-BEB8AA3FA1C1}" srcOrd="0" destOrd="0" presId="urn:microsoft.com/office/officeart/2011/layout/TabList"/>
    <dgm:cxn modelId="{8CA443F3-C91C-416C-A974-0699B7D1FF01}" type="presParOf" srcId="{AF30A41A-87C6-410B-AA4A-1BCE72273DAD}" destId="{F4CBDCCF-16C4-4CB0-844F-502A1699D97A}" srcOrd="0" destOrd="0" presId="urn:microsoft.com/office/officeart/2011/layout/TabList"/>
    <dgm:cxn modelId="{9438A3EF-08C0-4668-AAE2-CC5B20A2D218}" type="presParOf" srcId="{F4CBDCCF-16C4-4CB0-844F-502A1699D97A}" destId="{08078615-1DE8-4609-B6B5-25A2B52DEA3F}" srcOrd="0" destOrd="0" presId="urn:microsoft.com/office/officeart/2011/layout/TabList"/>
    <dgm:cxn modelId="{D8EAFD86-FA79-4B40-A76A-5E558C0882B6}" type="presParOf" srcId="{F4CBDCCF-16C4-4CB0-844F-502A1699D97A}" destId="{51FB915C-A76B-4A41-8B08-CF8B15F1F591}" srcOrd="1" destOrd="0" presId="urn:microsoft.com/office/officeart/2011/layout/TabList"/>
    <dgm:cxn modelId="{04338A8B-6274-440E-AADC-08A713A20A7E}" type="presParOf" srcId="{F4CBDCCF-16C4-4CB0-844F-502A1699D97A}" destId="{411EAD86-B0C8-4386-A317-EB5079C46C7D}" srcOrd="2" destOrd="0" presId="urn:microsoft.com/office/officeart/2011/layout/TabList"/>
    <dgm:cxn modelId="{4D2BD357-88C8-468B-81DA-B2B305E91500}" type="presParOf" srcId="{AF30A41A-87C6-410B-AA4A-1BCE72273DAD}" destId="{CE4E4577-A0C6-4312-B22B-9EBA85BD2AD1}" srcOrd="1" destOrd="0" presId="urn:microsoft.com/office/officeart/2011/layout/TabList"/>
    <dgm:cxn modelId="{E45F4599-C4EA-497D-80F0-D934D6F082CA}" type="presParOf" srcId="{AF30A41A-87C6-410B-AA4A-1BCE72273DAD}" destId="{5E325D90-1E3A-45F7-9761-ED7B8ADFF1AF}" srcOrd="2" destOrd="0" presId="urn:microsoft.com/office/officeart/2011/layout/TabList"/>
    <dgm:cxn modelId="{A5A58773-ACC2-45A5-95E6-38FB1C6C18BC}" type="presParOf" srcId="{AF30A41A-87C6-410B-AA4A-1BCE72273DAD}" destId="{9A43482D-F225-4AC5-BADD-A84164C3CE53}" srcOrd="3" destOrd="0" presId="urn:microsoft.com/office/officeart/2011/layout/TabList"/>
    <dgm:cxn modelId="{77E7E06F-BBDB-488C-9E08-7CCEF9876F3D}" type="presParOf" srcId="{9A43482D-F225-4AC5-BADD-A84164C3CE53}" destId="{37687A96-7442-44F9-BC33-5A72E57EA60E}" srcOrd="0" destOrd="0" presId="urn:microsoft.com/office/officeart/2011/layout/TabList"/>
    <dgm:cxn modelId="{3E947E32-DC45-4F30-9D27-949065BAE299}" type="presParOf" srcId="{9A43482D-F225-4AC5-BADD-A84164C3CE53}" destId="{78ED00EF-8D37-44FB-9411-3930D6BE8A28}" srcOrd="1" destOrd="0" presId="urn:microsoft.com/office/officeart/2011/layout/TabList"/>
    <dgm:cxn modelId="{C30FBE54-7E7A-477F-9C7A-6C52F78D7A3D}" type="presParOf" srcId="{9A43482D-F225-4AC5-BADD-A84164C3CE53}" destId="{2605906C-FB8A-43BB-82F6-0386FC48B361}" srcOrd="2" destOrd="0" presId="urn:microsoft.com/office/officeart/2011/layout/TabList"/>
    <dgm:cxn modelId="{C58A107F-F4FC-42D9-987A-EA46C30BD2FD}" type="presParOf" srcId="{AF30A41A-87C6-410B-AA4A-1BCE72273DAD}" destId="{F02ED327-DB46-4FAD-AE4A-A24B44B618AF}" srcOrd="4" destOrd="0" presId="urn:microsoft.com/office/officeart/2011/layout/TabList"/>
    <dgm:cxn modelId="{07CFB6CC-2FB2-4CD4-A424-E4601EA3AC75}" type="presParOf" srcId="{AF30A41A-87C6-410B-AA4A-1BCE72273DAD}" destId="{986EFA67-4134-46A5-9F7A-B6F44D2218E3}" srcOrd="5" destOrd="0" presId="urn:microsoft.com/office/officeart/2011/layout/TabList"/>
    <dgm:cxn modelId="{A035D350-CE8E-4EAC-8FDA-EE8BF40BC667}" type="presParOf" srcId="{AF30A41A-87C6-410B-AA4A-1BCE72273DAD}" destId="{BB4BA5D9-F221-4EC0-9CAC-31A359D19589}" srcOrd="6" destOrd="0" presId="urn:microsoft.com/office/officeart/2011/layout/TabList"/>
    <dgm:cxn modelId="{F5453DA9-E24B-4B88-AC1E-0DBC3E956551}" type="presParOf" srcId="{BB4BA5D9-F221-4EC0-9CAC-31A359D19589}" destId="{BCCF4E50-8650-4612-83F1-844D9CF558AE}" srcOrd="0" destOrd="0" presId="urn:microsoft.com/office/officeart/2011/layout/TabList"/>
    <dgm:cxn modelId="{D364B3E6-8AD1-4CAB-B8C9-D2B93BE0E19E}" type="presParOf" srcId="{BB4BA5D9-F221-4EC0-9CAC-31A359D19589}" destId="{99FBF9C3-3E6F-44B8-8377-6E1B6D5FB24F}" srcOrd="1" destOrd="0" presId="urn:microsoft.com/office/officeart/2011/layout/TabList"/>
    <dgm:cxn modelId="{5F4B5B52-ECF1-40DB-8680-8EA1ACF5665D}" type="presParOf" srcId="{BB4BA5D9-F221-4EC0-9CAC-31A359D19589}" destId="{8CB9F2D7-537F-43D0-88BF-48B5CDFA6F3E}" srcOrd="2" destOrd="0" presId="urn:microsoft.com/office/officeart/2011/layout/TabList"/>
    <dgm:cxn modelId="{0F99AC74-0D98-413C-A2B1-9C5FCDC24757}" type="presParOf" srcId="{AF30A41A-87C6-410B-AA4A-1BCE72273DAD}" destId="{7AB5ADCC-7E5C-4336-8DFF-7F439CF3DDE0}" srcOrd="7" destOrd="0" presId="urn:microsoft.com/office/officeart/2011/layout/TabList"/>
    <dgm:cxn modelId="{81848B7B-B336-4C43-8EFB-A5654B9FEC76}" type="presParOf" srcId="{AF30A41A-87C6-410B-AA4A-1BCE72273DAD}" destId="{61F77E13-9236-4095-A0BE-F96111ACD624}" srcOrd="8" destOrd="0" presId="urn:microsoft.com/office/officeart/2011/layout/TabList"/>
    <dgm:cxn modelId="{7B7072FD-79A2-4B6F-980B-1FB5BE4C3415}" type="presParOf" srcId="{AF30A41A-87C6-410B-AA4A-1BCE72273DAD}" destId="{86C1A704-B32B-4B60-BC4D-E844BC2149A1}" srcOrd="9" destOrd="0" presId="urn:microsoft.com/office/officeart/2011/layout/TabList"/>
    <dgm:cxn modelId="{9685AAAF-85FF-4736-B9BA-019620E58548}" type="presParOf" srcId="{86C1A704-B32B-4B60-BC4D-E844BC2149A1}" destId="{D4866EF7-8E3A-4A99-8E03-BEB8AA3FA1C1}" srcOrd="0" destOrd="0" presId="urn:microsoft.com/office/officeart/2011/layout/TabList"/>
    <dgm:cxn modelId="{434AFB56-811A-4CB2-A24D-FCF2A8DA90E0}" type="presParOf" srcId="{86C1A704-B32B-4B60-BC4D-E844BC2149A1}" destId="{55A7EC31-3E70-4BF7-8C0C-EC458BF351C3}" srcOrd="1" destOrd="0" presId="urn:microsoft.com/office/officeart/2011/layout/TabList"/>
    <dgm:cxn modelId="{EECCC7F6-4702-455A-BA26-5FF12CF4C4CB}" type="presParOf" srcId="{86C1A704-B32B-4B60-BC4D-E844BC2149A1}" destId="{B9F109F9-3001-4A99-9804-D7A1437497D2}" srcOrd="2" destOrd="0" presId="urn:microsoft.com/office/officeart/2011/layout/TabList"/>
    <dgm:cxn modelId="{982237E5-CF83-4134-B301-7711046EA93C}" type="presParOf" srcId="{AF30A41A-87C6-410B-AA4A-1BCE72273DAD}" destId="{65B23C7F-577E-4235-9AF1-8EAF3D84EF22}" srcOrd="10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0241C2E6-466A-4591-B514-FA304C1BCAC0}" type="doc">
      <dgm:prSet loTypeId="urn:microsoft.com/office/officeart/2011/layout/Tab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3DBAE83-AA84-437D-A835-08F706D0A5E3}">
      <dgm:prSet phldrT="[Text]"/>
      <dgm:spPr/>
      <dgm:t>
        <a:bodyPr/>
        <a:lstStyle/>
        <a:p>
          <a:r>
            <a:rPr lang="en-US" dirty="0" smtClean="0"/>
            <a:t>S</a:t>
          </a:r>
          <a:endParaRPr lang="en-US" dirty="0"/>
        </a:p>
      </dgm:t>
    </dgm:pt>
    <dgm:pt modelId="{C8C2099C-A080-48E2-83F1-DED5DAA1F3B9}" type="parTrans" cxnId="{3CF5DD09-8397-4EAB-BC35-F5E82D556583}">
      <dgm:prSet/>
      <dgm:spPr/>
      <dgm:t>
        <a:bodyPr/>
        <a:lstStyle/>
        <a:p>
          <a:endParaRPr lang="en-US"/>
        </a:p>
      </dgm:t>
    </dgm:pt>
    <dgm:pt modelId="{0E3AE1F1-3663-4925-8D80-21484F9B519E}" type="sibTrans" cxnId="{3CF5DD09-8397-4EAB-BC35-F5E82D556583}">
      <dgm:prSet/>
      <dgm:spPr/>
      <dgm:t>
        <a:bodyPr/>
        <a:lstStyle/>
        <a:p>
          <a:endParaRPr lang="en-US"/>
        </a:p>
      </dgm:t>
    </dgm:pt>
    <dgm:pt modelId="{FDAFBB7F-B36D-4FB3-832A-B22FC272FD06}">
      <dgm:prSet phldrT="[Text]"/>
      <dgm:spPr/>
      <dgm:t>
        <a:bodyPr/>
        <a:lstStyle/>
        <a:p>
          <a:r>
            <a:rPr lang="en-US" dirty="0" smtClean="0"/>
            <a:t>Situation</a:t>
          </a:r>
          <a:endParaRPr lang="en-US" dirty="0"/>
        </a:p>
      </dgm:t>
    </dgm:pt>
    <dgm:pt modelId="{4727E0F3-44A2-40E3-8952-8F9E9C7E81D4}" type="parTrans" cxnId="{61917B7B-DA3C-48CE-8DC6-E511986B21B2}">
      <dgm:prSet/>
      <dgm:spPr/>
      <dgm:t>
        <a:bodyPr/>
        <a:lstStyle/>
        <a:p>
          <a:endParaRPr lang="en-US"/>
        </a:p>
      </dgm:t>
    </dgm:pt>
    <dgm:pt modelId="{BEEAB393-B15B-4060-B884-AF8D9DC80B97}" type="sibTrans" cxnId="{61917B7B-DA3C-48CE-8DC6-E511986B21B2}">
      <dgm:prSet/>
      <dgm:spPr/>
      <dgm:t>
        <a:bodyPr/>
        <a:lstStyle/>
        <a:p>
          <a:endParaRPr lang="en-US"/>
        </a:p>
      </dgm:t>
    </dgm:pt>
    <dgm:pt modelId="{A4ECC931-0343-4B67-8549-9BC9C2A7636F}">
      <dgm:prSet phldrT="[Text]"/>
      <dgm:spPr/>
      <dgm:t>
        <a:bodyPr/>
        <a:lstStyle/>
        <a:p>
          <a:r>
            <a:rPr lang="en-US" dirty="0" smtClean="0"/>
            <a:t> One of the documents section for medications – has a null flavor and is making parsing of medications difficult. </a:t>
          </a:r>
          <a:endParaRPr lang="en-US" dirty="0"/>
        </a:p>
      </dgm:t>
    </dgm:pt>
    <dgm:pt modelId="{42B3CD38-EAAA-4ADB-AA1B-EF0FE8881CF5}" type="parTrans" cxnId="{E4A52F93-CBE0-4955-ABA1-6ABF633D5CCD}">
      <dgm:prSet/>
      <dgm:spPr/>
      <dgm:t>
        <a:bodyPr/>
        <a:lstStyle/>
        <a:p>
          <a:endParaRPr lang="en-US"/>
        </a:p>
      </dgm:t>
    </dgm:pt>
    <dgm:pt modelId="{9F666D33-CC6B-4192-BE10-4D7C9103ED90}" type="sibTrans" cxnId="{E4A52F93-CBE0-4955-ABA1-6ABF633D5CCD}">
      <dgm:prSet/>
      <dgm:spPr/>
      <dgm:t>
        <a:bodyPr/>
        <a:lstStyle/>
        <a:p>
          <a:endParaRPr lang="en-US"/>
        </a:p>
      </dgm:t>
    </dgm:pt>
    <dgm:pt modelId="{76C46706-A5E0-4765-AB7D-19CEA0540BF0}">
      <dgm:prSet phldrT="[Text]"/>
      <dgm:spPr/>
      <dgm:t>
        <a:bodyPr/>
        <a:lstStyle/>
        <a:p>
          <a:r>
            <a:rPr lang="en-US" dirty="0" smtClean="0"/>
            <a:t>B</a:t>
          </a:r>
          <a:endParaRPr lang="en-US" dirty="0"/>
        </a:p>
      </dgm:t>
    </dgm:pt>
    <dgm:pt modelId="{7A43A132-06A4-4E5B-BB0A-2EFD326846A9}" type="parTrans" cxnId="{A1076985-A278-4AB0-B8DF-E246F49B59EB}">
      <dgm:prSet/>
      <dgm:spPr/>
      <dgm:t>
        <a:bodyPr/>
        <a:lstStyle/>
        <a:p>
          <a:endParaRPr lang="en-US"/>
        </a:p>
      </dgm:t>
    </dgm:pt>
    <dgm:pt modelId="{F90E4734-BD38-4226-8D0B-65AC5A82F672}" type="sibTrans" cxnId="{A1076985-A278-4AB0-B8DF-E246F49B59EB}">
      <dgm:prSet/>
      <dgm:spPr/>
      <dgm:t>
        <a:bodyPr/>
        <a:lstStyle/>
        <a:p>
          <a:endParaRPr lang="en-US"/>
        </a:p>
      </dgm:t>
    </dgm:pt>
    <dgm:pt modelId="{B13F5B10-9E9D-4298-837A-B7E13CF227DC}">
      <dgm:prSet phldrT="[Text]"/>
      <dgm:spPr/>
      <dgm:t>
        <a:bodyPr/>
        <a:lstStyle/>
        <a:p>
          <a:r>
            <a:rPr lang="en-US" dirty="0" smtClean="0"/>
            <a:t>Background</a:t>
          </a:r>
          <a:endParaRPr lang="en-US" dirty="0"/>
        </a:p>
      </dgm:t>
    </dgm:pt>
    <dgm:pt modelId="{876ECABE-5FD9-46C9-A727-9319BE327C27}" type="parTrans" cxnId="{DB8E3441-14FD-41F3-8F60-70E2D2508B8D}">
      <dgm:prSet/>
      <dgm:spPr/>
      <dgm:t>
        <a:bodyPr/>
        <a:lstStyle/>
        <a:p>
          <a:endParaRPr lang="en-US"/>
        </a:p>
      </dgm:t>
    </dgm:pt>
    <dgm:pt modelId="{485A6D35-C5A6-4E8F-B7A9-08F6C1F5F99B}" type="sibTrans" cxnId="{DB8E3441-14FD-41F3-8F60-70E2D2508B8D}">
      <dgm:prSet/>
      <dgm:spPr/>
      <dgm:t>
        <a:bodyPr/>
        <a:lstStyle/>
        <a:p>
          <a:endParaRPr lang="en-US"/>
        </a:p>
      </dgm:t>
    </dgm:pt>
    <dgm:pt modelId="{FBE6B5E2-9C06-4B56-B00F-CE99AC82EBCB}">
      <dgm:prSet phldrT="[Text]"/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412ED72D-9E48-494B-846F-F02DF8E07B0F}" type="parTrans" cxnId="{AC9154B6-A07B-406D-AF1E-24533D3C4433}">
      <dgm:prSet/>
      <dgm:spPr/>
      <dgm:t>
        <a:bodyPr/>
        <a:lstStyle/>
        <a:p>
          <a:endParaRPr lang="en-US"/>
        </a:p>
      </dgm:t>
    </dgm:pt>
    <dgm:pt modelId="{9115FF52-60C5-4CD6-814F-B349B6722A7A}" type="sibTrans" cxnId="{AC9154B6-A07B-406D-AF1E-24533D3C4433}">
      <dgm:prSet/>
      <dgm:spPr/>
      <dgm:t>
        <a:bodyPr/>
        <a:lstStyle/>
        <a:p>
          <a:endParaRPr lang="en-US"/>
        </a:p>
      </dgm:t>
    </dgm:pt>
    <dgm:pt modelId="{ADF552D8-9C75-4EB0-868C-5500F6FDDD34}">
      <dgm:prSet phldrT="[Text]"/>
      <dgm:spPr/>
      <dgm:t>
        <a:bodyPr/>
        <a:lstStyle/>
        <a:p>
          <a:r>
            <a:rPr lang="en-US" dirty="0" smtClean="0"/>
            <a:t>A</a:t>
          </a:r>
          <a:endParaRPr lang="en-US" dirty="0"/>
        </a:p>
      </dgm:t>
    </dgm:pt>
    <dgm:pt modelId="{547AD340-E4C6-4A4A-8DDA-11F1DD51E5E1}" type="parTrans" cxnId="{240552F7-EBAF-4EFC-92E1-C4C0BA9C0791}">
      <dgm:prSet/>
      <dgm:spPr/>
      <dgm:t>
        <a:bodyPr/>
        <a:lstStyle/>
        <a:p>
          <a:endParaRPr lang="en-US"/>
        </a:p>
      </dgm:t>
    </dgm:pt>
    <dgm:pt modelId="{46EA46F1-F341-433D-8D4E-3AF9EEFD6361}" type="sibTrans" cxnId="{240552F7-EBAF-4EFC-92E1-C4C0BA9C0791}">
      <dgm:prSet/>
      <dgm:spPr/>
      <dgm:t>
        <a:bodyPr/>
        <a:lstStyle/>
        <a:p>
          <a:endParaRPr lang="en-US"/>
        </a:p>
      </dgm:t>
    </dgm:pt>
    <dgm:pt modelId="{80C614E6-C459-48B7-8FF6-543612BC316F}">
      <dgm:prSet phldrT="[Text]"/>
      <dgm:spPr/>
      <dgm:t>
        <a:bodyPr/>
        <a:lstStyle/>
        <a:p>
          <a:r>
            <a:rPr lang="en-US" dirty="0" smtClean="0"/>
            <a:t>Assessment</a:t>
          </a:r>
          <a:endParaRPr lang="en-US" dirty="0"/>
        </a:p>
      </dgm:t>
    </dgm:pt>
    <dgm:pt modelId="{B8002C3B-5933-4638-9FF8-0DB9142485C2}" type="parTrans" cxnId="{8761C0B0-8022-43AC-8AB8-A8F053C010D6}">
      <dgm:prSet/>
      <dgm:spPr/>
      <dgm:t>
        <a:bodyPr/>
        <a:lstStyle/>
        <a:p>
          <a:endParaRPr lang="en-US"/>
        </a:p>
      </dgm:t>
    </dgm:pt>
    <dgm:pt modelId="{35E5F10C-AC94-4F07-ACBF-1D34C6D28A2D}" type="sibTrans" cxnId="{8761C0B0-8022-43AC-8AB8-A8F053C010D6}">
      <dgm:prSet/>
      <dgm:spPr/>
      <dgm:t>
        <a:bodyPr/>
        <a:lstStyle/>
        <a:p>
          <a:endParaRPr lang="en-US"/>
        </a:p>
      </dgm:t>
    </dgm:pt>
    <dgm:pt modelId="{39F9FE65-99B1-4503-9AFE-93F439B2E43C}">
      <dgm:prSet phldrT="[Text]"/>
      <dgm:spPr/>
      <dgm:t>
        <a:bodyPr/>
        <a:lstStyle/>
        <a:p>
          <a:r>
            <a:rPr lang="en-US" dirty="0" smtClean="0"/>
            <a:t>Some of the medications were coded using fake codes.   </a:t>
          </a:r>
          <a:endParaRPr lang="en-US" dirty="0"/>
        </a:p>
      </dgm:t>
    </dgm:pt>
    <dgm:pt modelId="{E97F2EDD-6981-4D45-A414-D44F2827006A}" type="parTrans" cxnId="{37D183E7-D91C-42A9-ACEC-D0BC895A1E7E}">
      <dgm:prSet/>
      <dgm:spPr/>
      <dgm:t>
        <a:bodyPr/>
        <a:lstStyle/>
        <a:p>
          <a:endParaRPr lang="en-US"/>
        </a:p>
      </dgm:t>
    </dgm:pt>
    <dgm:pt modelId="{AD58E151-2552-4F56-A563-4A3B56D0E959}" type="sibTrans" cxnId="{37D183E7-D91C-42A9-ACEC-D0BC895A1E7E}">
      <dgm:prSet/>
      <dgm:spPr/>
      <dgm:t>
        <a:bodyPr/>
        <a:lstStyle/>
        <a:p>
          <a:endParaRPr lang="en-US"/>
        </a:p>
      </dgm:t>
    </dgm:pt>
    <dgm:pt modelId="{4D1D9C8B-52B5-49CD-A00C-B00D7152AD71}">
      <dgm:prSet phldrT="[Text]"/>
      <dgm:spPr/>
      <dgm:t>
        <a:bodyPr/>
        <a:lstStyle/>
        <a:p>
          <a:r>
            <a:rPr lang="en-US" dirty="0" smtClean="0"/>
            <a:t>Recommendation</a:t>
          </a:r>
        </a:p>
      </dgm:t>
    </dgm:pt>
    <dgm:pt modelId="{5A673ECB-335A-4793-8E9F-0B793104BE99}" type="parTrans" cxnId="{01A64F97-054D-46E2-AE75-8CC612151838}">
      <dgm:prSet/>
      <dgm:spPr/>
      <dgm:t>
        <a:bodyPr/>
        <a:lstStyle/>
        <a:p>
          <a:endParaRPr lang="en-US"/>
        </a:p>
      </dgm:t>
    </dgm:pt>
    <dgm:pt modelId="{91BD0E26-CD6B-4647-A235-4909FC961517}" type="sibTrans" cxnId="{01A64F97-054D-46E2-AE75-8CC612151838}">
      <dgm:prSet/>
      <dgm:spPr/>
      <dgm:t>
        <a:bodyPr/>
        <a:lstStyle/>
        <a:p>
          <a:endParaRPr lang="en-US"/>
        </a:p>
      </dgm:t>
    </dgm:pt>
    <dgm:pt modelId="{F0E85DC9-3319-4CC6-AEE2-755EADA87070}">
      <dgm:prSet phldrT="[Text]"/>
      <dgm:spPr/>
      <dgm:t>
        <a:bodyPr/>
        <a:lstStyle/>
        <a:p>
          <a:r>
            <a:rPr lang="en-US" dirty="0" smtClean="0"/>
            <a:t>R</a:t>
          </a:r>
          <a:endParaRPr lang="en-US" dirty="0"/>
        </a:p>
      </dgm:t>
    </dgm:pt>
    <dgm:pt modelId="{5D454CB5-1DDB-42AD-AF2A-05D59A9C8BE5}" type="parTrans" cxnId="{B5EB448D-6F19-4A44-8FB7-E72D2527C9A9}">
      <dgm:prSet/>
      <dgm:spPr/>
      <dgm:t>
        <a:bodyPr/>
        <a:lstStyle/>
        <a:p>
          <a:endParaRPr lang="en-US"/>
        </a:p>
      </dgm:t>
    </dgm:pt>
    <dgm:pt modelId="{E4A73828-50EF-4ABD-A8E0-8D32081177C7}" type="sibTrans" cxnId="{B5EB448D-6F19-4A44-8FB7-E72D2527C9A9}">
      <dgm:prSet/>
      <dgm:spPr/>
      <dgm:t>
        <a:bodyPr/>
        <a:lstStyle/>
        <a:p>
          <a:endParaRPr lang="en-US"/>
        </a:p>
      </dgm:t>
    </dgm:pt>
    <dgm:pt modelId="{3B694232-88E3-4C42-9E8B-BD031DB8DAE7}">
      <dgm:prSet phldrT="[Text]"/>
      <dgm:spPr/>
      <dgm:t>
        <a:bodyPr/>
        <a:lstStyle/>
        <a:p>
          <a:r>
            <a:rPr lang="en-US" dirty="0" smtClean="0"/>
            <a:t> This was a setup issue with a development environment. </a:t>
          </a:r>
        </a:p>
      </dgm:t>
    </dgm:pt>
    <dgm:pt modelId="{0EACB937-29C5-4E92-BB51-9D935511061D}" type="parTrans" cxnId="{B1818E83-EC95-4B67-9E5B-ED084AD67E46}">
      <dgm:prSet/>
      <dgm:spPr/>
      <dgm:t>
        <a:bodyPr/>
        <a:lstStyle/>
        <a:p>
          <a:endParaRPr lang="en-US"/>
        </a:p>
      </dgm:t>
    </dgm:pt>
    <dgm:pt modelId="{ACFF2A31-105C-4719-AF66-7E6927D3BC51}" type="sibTrans" cxnId="{B1818E83-EC95-4B67-9E5B-ED084AD67E46}">
      <dgm:prSet/>
      <dgm:spPr/>
      <dgm:t>
        <a:bodyPr/>
        <a:lstStyle/>
        <a:p>
          <a:endParaRPr lang="en-US"/>
        </a:p>
      </dgm:t>
    </dgm:pt>
    <dgm:pt modelId="{AF30A41A-87C6-410B-AA4A-1BCE72273DAD}" type="pres">
      <dgm:prSet presAssocID="{0241C2E6-466A-4591-B514-FA304C1BCAC0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F4CBDCCF-16C4-4CB0-844F-502A1699D97A}" type="pres">
      <dgm:prSet presAssocID="{D3DBAE83-AA84-437D-A835-08F706D0A5E3}" presName="composite" presStyleCnt="0"/>
      <dgm:spPr/>
    </dgm:pt>
    <dgm:pt modelId="{08078615-1DE8-4609-B6B5-25A2B52DEA3F}" type="pres">
      <dgm:prSet presAssocID="{D3DBAE83-AA84-437D-A835-08F706D0A5E3}" presName="FirstChild" presStyleLbl="revTx" presStyleIdx="0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FB915C-A76B-4A41-8B08-CF8B15F1F591}" type="pres">
      <dgm:prSet presAssocID="{D3DBAE83-AA84-437D-A835-08F706D0A5E3}" presName="Parent" presStyleLbl="alignNode1" presStyleIdx="0" presStyleCnt="4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1EAD86-B0C8-4386-A317-EB5079C46C7D}" type="pres">
      <dgm:prSet presAssocID="{D3DBAE83-AA84-437D-A835-08F706D0A5E3}" presName="Accent" presStyleLbl="parChTrans1D1" presStyleIdx="0" presStyleCnt="4"/>
      <dgm:spPr/>
    </dgm:pt>
    <dgm:pt modelId="{CE4E4577-A0C6-4312-B22B-9EBA85BD2AD1}" type="pres">
      <dgm:prSet presAssocID="{D3DBAE83-AA84-437D-A835-08F706D0A5E3}" presName="Child" presStyleLbl="revTx" presStyleIdx="1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325D90-1E3A-45F7-9761-ED7B8ADFF1AF}" type="pres">
      <dgm:prSet presAssocID="{0E3AE1F1-3663-4925-8D80-21484F9B519E}" presName="sibTrans" presStyleCnt="0"/>
      <dgm:spPr/>
    </dgm:pt>
    <dgm:pt modelId="{9A43482D-F225-4AC5-BADD-A84164C3CE53}" type="pres">
      <dgm:prSet presAssocID="{76C46706-A5E0-4765-AB7D-19CEA0540BF0}" presName="composite" presStyleCnt="0"/>
      <dgm:spPr/>
    </dgm:pt>
    <dgm:pt modelId="{37687A96-7442-44F9-BC33-5A72E57EA60E}" type="pres">
      <dgm:prSet presAssocID="{76C46706-A5E0-4765-AB7D-19CEA0540BF0}" presName="FirstChild" presStyleLbl="revTx" presStyleIdx="2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ED00EF-8D37-44FB-9411-3930D6BE8A28}" type="pres">
      <dgm:prSet presAssocID="{76C46706-A5E0-4765-AB7D-19CEA0540BF0}" presName="Parent" presStyleLbl="alignNode1" presStyleIdx="1" presStyleCnt="4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05906C-FB8A-43BB-82F6-0386FC48B361}" type="pres">
      <dgm:prSet presAssocID="{76C46706-A5E0-4765-AB7D-19CEA0540BF0}" presName="Accent" presStyleLbl="parChTrans1D1" presStyleIdx="1" presStyleCnt="4"/>
      <dgm:spPr/>
    </dgm:pt>
    <dgm:pt modelId="{F02ED327-DB46-4FAD-AE4A-A24B44B618AF}" type="pres">
      <dgm:prSet presAssocID="{76C46706-A5E0-4765-AB7D-19CEA0540BF0}" presName="Child" presStyleLbl="revTx" presStyleIdx="3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6EFA67-4134-46A5-9F7A-B6F44D2218E3}" type="pres">
      <dgm:prSet presAssocID="{F90E4734-BD38-4226-8D0B-65AC5A82F672}" presName="sibTrans" presStyleCnt="0"/>
      <dgm:spPr/>
    </dgm:pt>
    <dgm:pt modelId="{BB4BA5D9-F221-4EC0-9CAC-31A359D19589}" type="pres">
      <dgm:prSet presAssocID="{ADF552D8-9C75-4EB0-868C-5500F6FDDD34}" presName="composite" presStyleCnt="0"/>
      <dgm:spPr/>
    </dgm:pt>
    <dgm:pt modelId="{BCCF4E50-8650-4612-83F1-844D9CF558AE}" type="pres">
      <dgm:prSet presAssocID="{ADF552D8-9C75-4EB0-868C-5500F6FDDD34}" presName="FirstChild" presStyleLbl="revTx" presStyleIdx="4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FBF9C3-3E6F-44B8-8377-6E1B6D5FB24F}" type="pres">
      <dgm:prSet presAssocID="{ADF552D8-9C75-4EB0-868C-5500F6FDDD34}" presName="Parent" presStyleLbl="alignNode1" presStyleIdx="2" presStyleCnt="4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B9F2D7-537F-43D0-88BF-48B5CDFA6F3E}" type="pres">
      <dgm:prSet presAssocID="{ADF552D8-9C75-4EB0-868C-5500F6FDDD34}" presName="Accent" presStyleLbl="parChTrans1D1" presStyleIdx="2" presStyleCnt="4"/>
      <dgm:spPr/>
    </dgm:pt>
    <dgm:pt modelId="{7AB5ADCC-7E5C-4336-8DFF-7F439CF3DDE0}" type="pres">
      <dgm:prSet presAssocID="{ADF552D8-9C75-4EB0-868C-5500F6FDDD34}" presName="Child" presStyleLbl="revTx" presStyleIdx="5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F77E13-9236-4095-A0BE-F96111ACD624}" type="pres">
      <dgm:prSet presAssocID="{46EA46F1-F341-433D-8D4E-3AF9EEFD6361}" presName="sibTrans" presStyleCnt="0"/>
      <dgm:spPr/>
    </dgm:pt>
    <dgm:pt modelId="{86C1A704-B32B-4B60-BC4D-E844BC2149A1}" type="pres">
      <dgm:prSet presAssocID="{F0E85DC9-3319-4CC6-AEE2-755EADA87070}" presName="composite" presStyleCnt="0"/>
      <dgm:spPr/>
    </dgm:pt>
    <dgm:pt modelId="{D4866EF7-8E3A-4A99-8E03-BEB8AA3FA1C1}" type="pres">
      <dgm:prSet presAssocID="{F0E85DC9-3319-4CC6-AEE2-755EADA87070}" presName="FirstChild" presStyleLbl="revTx" presStyleIdx="6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A7EC31-3E70-4BF7-8C0C-EC458BF351C3}" type="pres">
      <dgm:prSet presAssocID="{F0E85DC9-3319-4CC6-AEE2-755EADA87070}" presName="Parent" presStyleLbl="alignNode1" presStyleIdx="3" presStyleCnt="4" custLinFactNeighborX="-3276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F109F9-3001-4A99-9804-D7A1437497D2}" type="pres">
      <dgm:prSet presAssocID="{F0E85DC9-3319-4CC6-AEE2-755EADA87070}" presName="Accent" presStyleLbl="parChTrans1D1" presStyleIdx="3" presStyleCnt="4"/>
      <dgm:spPr/>
    </dgm:pt>
    <dgm:pt modelId="{65B23C7F-577E-4235-9AF1-8EAF3D84EF22}" type="pres">
      <dgm:prSet presAssocID="{F0E85DC9-3319-4CC6-AEE2-755EADA87070}" presName="Child" presStyleLbl="revTx" presStyleIdx="7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5C36780-8A90-4811-BF51-FA30946D01E8}" type="presOf" srcId="{A4ECC931-0343-4B67-8549-9BC9C2A7636F}" destId="{CE4E4577-A0C6-4312-B22B-9EBA85BD2AD1}" srcOrd="0" destOrd="0" presId="urn:microsoft.com/office/officeart/2011/layout/TabList"/>
    <dgm:cxn modelId="{AC9154B6-A07B-406D-AF1E-24533D3C4433}" srcId="{76C46706-A5E0-4765-AB7D-19CEA0540BF0}" destId="{FBE6B5E2-9C06-4B56-B00F-CE99AC82EBCB}" srcOrd="1" destOrd="0" parTransId="{412ED72D-9E48-494B-846F-F02DF8E07B0F}" sibTransId="{9115FF52-60C5-4CD6-814F-B349B6722A7A}"/>
    <dgm:cxn modelId="{8119A2FA-5713-4723-9EDA-C2554FD41E09}" type="presOf" srcId="{39F9FE65-99B1-4503-9AFE-93F439B2E43C}" destId="{7AB5ADCC-7E5C-4336-8DFF-7F439CF3DDE0}" srcOrd="0" destOrd="0" presId="urn:microsoft.com/office/officeart/2011/layout/TabList"/>
    <dgm:cxn modelId="{8761C0B0-8022-43AC-8AB8-A8F053C010D6}" srcId="{ADF552D8-9C75-4EB0-868C-5500F6FDDD34}" destId="{80C614E6-C459-48B7-8FF6-543612BC316F}" srcOrd="0" destOrd="0" parTransId="{B8002C3B-5933-4638-9FF8-0DB9142485C2}" sibTransId="{35E5F10C-AC94-4F07-ACBF-1D34C6D28A2D}"/>
    <dgm:cxn modelId="{BBB3C337-5A5C-4FE6-8E6E-8970C2BDE892}" type="presOf" srcId="{B13F5B10-9E9D-4298-837A-B7E13CF227DC}" destId="{37687A96-7442-44F9-BC33-5A72E57EA60E}" srcOrd="0" destOrd="0" presId="urn:microsoft.com/office/officeart/2011/layout/TabList"/>
    <dgm:cxn modelId="{A1076985-A278-4AB0-B8DF-E246F49B59EB}" srcId="{0241C2E6-466A-4591-B514-FA304C1BCAC0}" destId="{76C46706-A5E0-4765-AB7D-19CEA0540BF0}" srcOrd="1" destOrd="0" parTransId="{7A43A132-06A4-4E5B-BB0A-2EFD326846A9}" sibTransId="{F90E4734-BD38-4226-8D0B-65AC5A82F672}"/>
    <dgm:cxn modelId="{EBF14CDD-EDA5-4C63-A9D0-17F00147D2B7}" type="presOf" srcId="{FDAFBB7F-B36D-4FB3-832A-B22FC272FD06}" destId="{08078615-1DE8-4609-B6B5-25A2B52DEA3F}" srcOrd="0" destOrd="0" presId="urn:microsoft.com/office/officeart/2011/layout/TabList"/>
    <dgm:cxn modelId="{DB8E3441-14FD-41F3-8F60-70E2D2508B8D}" srcId="{76C46706-A5E0-4765-AB7D-19CEA0540BF0}" destId="{B13F5B10-9E9D-4298-837A-B7E13CF227DC}" srcOrd="0" destOrd="0" parTransId="{876ECABE-5FD9-46C9-A727-9319BE327C27}" sibTransId="{485A6D35-C5A6-4E8F-B7A9-08F6C1F5F99B}"/>
    <dgm:cxn modelId="{3CF5DD09-8397-4EAB-BC35-F5E82D556583}" srcId="{0241C2E6-466A-4591-B514-FA304C1BCAC0}" destId="{D3DBAE83-AA84-437D-A835-08F706D0A5E3}" srcOrd="0" destOrd="0" parTransId="{C8C2099C-A080-48E2-83F1-DED5DAA1F3B9}" sibTransId="{0E3AE1F1-3663-4925-8D80-21484F9B519E}"/>
    <dgm:cxn modelId="{37D183E7-D91C-42A9-ACEC-D0BC895A1E7E}" srcId="{ADF552D8-9C75-4EB0-868C-5500F6FDDD34}" destId="{39F9FE65-99B1-4503-9AFE-93F439B2E43C}" srcOrd="1" destOrd="0" parTransId="{E97F2EDD-6981-4D45-A414-D44F2827006A}" sibTransId="{AD58E151-2552-4F56-A563-4A3B56D0E959}"/>
    <dgm:cxn modelId="{EA23DEED-CE9D-42BA-980E-E712AD5F1553}" type="presOf" srcId="{ADF552D8-9C75-4EB0-868C-5500F6FDDD34}" destId="{99FBF9C3-3E6F-44B8-8377-6E1B6D5FB24F}" srcOrd="0" destOrd="0" presId="urn:microsoft.com/office/officeart/2011/layout/TabList"/>
    <dgm:cxn modelId="{68FF4A87-583F-4B9E-8128-FF7DCFB3D336}" type="presOf" srcId="{D3DBAE83-AA84-437D-A835-08F706D0A5E3}" destId="{51FB915C-A76B-4A41-8B08-CF8B15F1F591}" srcOrd="0" destOrd="0" presId="urn:microsoft.com/office/officeart/2011/layout/TabList"/>
    <dgm:cxn modelId="{F8B01109-922F-4E46-AC24-57112BF54D82}" type="presOf" srcId="{3B694232-88E3-4C42-9E8B-BD031DB8DAE7}" destId="{65B23C7F-577E-4235-9AF1-8EAF3D84EF22}" srcOrd="0" destOrd="0" presId="urn:microsoft.com/office/officeart/2011/layout/TabList"/>
    <dgm:cxn modelId="{C5D5CF9D-2645-48D0-A2BC-27BFD048A9AA}" type="presOf" srcId="{0241C2E6-466A-4591-B514-FA304C1BCAC0}" destId="{AF30A41A-87C6-410B-AA4A-1BCE72273DAD}" srcOrd="0" destOrd="0" presId="urn:microsoft.com/office/officeart/2011/layout/TabList"/>
    <dgm:cxn modelId="{61917B7B-DA3C-48CE-8DC6-E511986B21B2}" srcId="{D3DBAE83-AA84-437D-A835-08F706D0A5E3}" destId="{FDAFBB7F-B36D-4FB3-832A-B22FC272FD06}" srcOrd="0" destOrd="0" parTransId="{4727E0F3-44A2-40E3-8952-8F9E9C7E81D4}" sibTransId="{BEEAB393-B15B-4060-B884-AF8D9DC80B97}"/>
    <dgm:cxn modelId="{36DD6429-3477-4034-9A0D-52AF9299DFDF}" type="presOf" srcId="{F0E85DC9-3319-4CC6-AEE2-755EADA87070}" destId="{55A7EC31-3E70-4BF7-8C0C-EC458BF351C3}" srcOrd="0" destOrd="0" presId="urn:microsoft.com/office/officeart/2011/layout/TabList"/>
    <dgm:cxn modelId="{D5D7601F-83B0-49D0-830C-3FC9060E0A6E}" type="presOf" srcId="{4D1D9C8B-52B5-49CD-A00C-B00D7152AD71}" destId="{D4866EF7-8E3A-4A99-8E03-BEB8AA3FA1C1}" srcOrd="0" destOrd="0" presId="urn:microsoft.com/office/officeart/2011/layout/TabList"/>
    <dgm:cxn modelId="{E4A52F93-CBE0-4955-ABA1-6ABF633D5CCD}" srcId="{D3DBAE83-AA84-437D-A835-08F706D0A5E3}" destId="{A4ECC931-0343-4B67-8549-9BC9C2A7636F}" srcOrd="1" destOrd="0" parTransId="{42B3CD38-EAAA-4ADB-AA1B-EF0FE8881CF5}" sibTransId="{9F666D33-CC6B-4192-BE10-4D7C9103ED90}"/>
    <dgm:cxn modelId="{240552F7-EBAF-4EFC-92E1-C4C0BA9C0791}" srcId="{0241C2E6-466A-4591-B514-FA304C1BCAC0}" destId="{ADF552D8-9C75-4EB0-868C-5500F6FDDD34}" srcOrd="2" destOrd="0" parTransId="{547AD340-E4C6-4A4A-8DDA-11F1DD51E5E1}" sibTransId="{46EA46F1-F341-433D-8D4E-3AF9EEFD6361}"/>
    <dgm:cxn modelId="{26F693EB-C407-47E4-BB1E-0B4BE01050F6}" type="presOf" srcId="{76C46706-A5E0-4765-AB7D-19CEA0540BF0}" destId="{78ED00EF-8D37-44FB-9411-3930D6BE8A28}" srcOrd="0" destOrd="0" presId="urn:microsoft.com/office/officeart/2011/layout/TabList"/>
    <dgm:cxn modelId="{01A64F97-054D-46E2-AE75-8CC612151838}" srcId="{F0E85DC9-3319-4CC6-AEE2-755EADA87070}" destId="{4D1D9C8B-52B5-49CD-A00C-B00D7152AD71}" srcOrd="0" destOrd="0" parTransId="{5A673ECB-335A-4793-8E9F-0B793104BE99}" sibTransId="{91BD0E26-CD6B-4647-A235-4909FC961517}"/>
    <dgm:cxn modelId="{7BE8E395-6A1B-4787-A83D-49E50DCB47EA}" type="presOf" srcId="{FBE6B5E2-9C06-4B56-B00F-CE99AC82EBCB}" destId="{F02ED327-DB46-4FAD-AE4A-A24B44B618AF}" srcOrd="0" destOrd="0" presId="urn:microsoft.com/office/officeart/2011/layout/TabList"/>
    <dgm:cxn modelId="{B1818E83-EC95-4B67-9E5B-ED084AD67E46}" srcId="{F0E85DC9-3319-4CC6-AEE2-755EADA87070}" destId="{3B694232-88E3-4C42-9E8B-BD031DB8DAE7}" srcOrd="1" destOrd="0" parTransId="{0EACB937-29C5-4E92-BB51-9D935511061D}" sibTransId="{ACFF2A31-105C-4719-AF66-7E6927D3BC51}"/>
    <dgm:cxn modelId="{00213E8E-EA3E-4C72-A1F7-14A2B730927E}" type="presOf" srcId="{80C614E6-C459-48B7-8FF6-543612BC316F}" destId="{BCCF4E50-8650-4612-83F1-844D9CF558AE}" srcOrd="0" destOrd="0" presId="urn:microsoft.com/office/officeart/2011/layout/TabList"/>
    <dgm:cxn modelId="{B5EB448D-6F19-4A44-8FB7-E72D2527C9A9}" srcId="{0241C2E6-466A-4591-B514-FA304C1BCAC0}" destId="{F0E85DC9-3319-4CC6-AEE2-755EADA87070}" srcOrd="3" destOrd="0" parTransId="{5D454CB5-1DDB-42AD-AF2A-05D59A9C8BE5}" sibTransId="{E4A73828-50EF-4ABD-A8E0-8D32081177C7}"/>
    <dgm:cxn modelId="{734A7C08-E78A-45E5-BD89-5A2852F8A434}" type="presParOf" srcId="{AF30A41A-87C6-410B-AA4A-1BCE72273DAD}" destId="{F4CBDCCF-16C4-4CB0-844F-502A1699D97A}" srcOrd="0" destOrd="0" presId="urn:microsoft.com/office/officeart/2011/layout/TabList"/>
    <dgm:cxn modelId="{51B89DA4-399B-4137-A2AD-7FFAEE09152A}" type="presParOf" srcId="{F4CBDCCF-16C4-4CB0-844F-502A1699D97A}" destId="{08078615-1DE8-4609-B6B5-25A2B52DEA3F}" srcOrd="0" destOrd="0" presId="urn:microsoft.com/office/officeart/2011/layout/TabList"/>
    <dgm:cxn modelId="{A005753F-4064-4495-8329-2B6F0C564E38}" type="presParOf" srcId="{F4CBDCCF-16C4-4CB0-844F-502A1699D97A}" destId="{51FB915C-A76B-4A41-8B08-CF8B15F1F591}" srcOrd="1" destOrd="0" presId="urn:microsoft.com/office/officeart/2011/layout/TabList"/>
    <dgm:cxn modelId="{9E03B77C-819F-46C3-A818-42D6D1BD4ADF}" type="presParOf" srcId="{F4CBDCCF-16C4-4CB0-844F-502A1699D97A}" destId="{411EAD86-B0C8-4386-A317-EB5079C46C7D}" srcOrd="2" destOrd="0" presId="urn:microsoft.com/office/officeart/2011/layout/TabList"/>
    <dgm:cxn modelId="{5EDFA221-1A44-49E7-9A65-0D975DA67D0B}" type="presParOf" srcId="{AF30A41A-87C6-410B-AA4A-1BCE72273DAD}" destId="{CE4E4577-A0C6-4312-B22B-9EBA85BD2AD1}" srcOrd="1" destOrd="0" presId="urn:microsoft.com/office/officeart/2011/layout/TabList"/>
    <dgm:cxn modelId="{3E9B8282-8A94-4578-954E-3E36568D9DB3}" type="presParOf" srcId="{AF30A41A-87C6-410B-AA4A-1BCE72273DAD}" destId="{5E325D90-1E3A-45F7-9761-ED7B8ADFF1AF}" srcOrd="2" destOrd="0" presId="urn:microsoft.com/office/officeart/2011/layout/TabList"/>
    <dgm:cxn modelId="{F64CB2BE-8D22-48AC-9466-F65117678461}" type="presParOf" srcId="{AF30A41A-87C6-410B-AA4A-1BCE72273DAD}" destId="{9A43482D-F225-4AC5-BADD-A84164C3CE53}" srcOrd="3" destOrd="0" presId="urn:microsoft.com/office/officeart/2011/layout/TabList"/>
    <dgm:cxn modelId="{17AED9B7-3A20-4EA3-ADB6-DDD1BDEEC54F}" type="presParOf" srcId="{9A43482D-F225-4AC5-BADD-A84164C3CE53}" destId="{37687A96-7442-44F9-BC33-5A72E57EA60E}" srcOrd="0" destOrd="0" presId="urn:microsoft.com/office/officeart/2011/layout/TabList"/>
    <dgm:cxn modelId="{BBC56E0D-D3CD-4ABC-9EF2-58CC939C714B}" type="presParOf" srcId="{9A43482D-F225-4AC5-BADD-A84164C3CE53}" destId="{78ED00EF-8D37-44FB-9411-3930D6BE8A28}" srcOrd="1" destOrd="0" presId="urn:microsoft.com/office/officeart/2011/layout/TabList"/>
    <dgm:cxn modelId="{30BD9BE1-40DD-41F2-BCF2-87946C13139C}" type="presParOf" srcId="{9A43482D-F225-4AC5-BADD-A84164C3CE53}" destId="{2605906C-FB8A-43BB-82F6-0386FC48B361}" srcOrd="2" destOrd="0" presId="urn:microsoft.com/office/officeart/2011/layout/TabList"/>
    <dgm:cxn modelId="{85FC53A8-9363-4F4B-B129-9F369D69967F}" type="presParOf" srcId="{AF30A41A-87C6-410B-AA4A-1BCE72273DAD}" destId="{F02ED327-DB46-4FAD-AE4A-A24B44B618AF}" srcOrd="4" destOrd="0" presId="urn:microsoft.com/office/officeart/2011/layout/TabList"/>
    <dgm:cxn modelId="{F9ED1C08-D812-4817-B0E9-A5D80D513994}" type="presParOf" srcId="{AF30A41A-87C6-410B-AA4A-1BCE72273DAD}" destId="{986EFA67-4134-46A5-9F7A-B6F44D2218E3}" srcOrd="5" destOrd="0" presId="urn:microsoft.com/office/officeart/2011/layout/TabList"/>
    <dgm:cxn modelId="{811A8A8B-995A-44E9-9BEC-B69B681A430D}" type="presParOf" srcId="{AF30A41A-87C6-410B-AA4A-1BCE72273DAD}" destId="{BB4BA5D9-F221-4EC0-9CAC-31A359D19589}" srcOrd="6" destOrd="0" presId="urn:microsoft.com/office/officeart/2011/layout/TabList"/>
    <dgm:cxn modelId="{AFB82ECF-B95E-4522-885C-C61133526C94}" type="presParOf" srcId="{BB4BA5D9-F221-4EC0-9CAC-31A359D19589}" destId="{BCCF4E50-8650-4612-83F1-844D9CF558AE}" srcOrd="0" destOrd="0" presId="urn:microsoft.com/office/officeart/2011/layout/TabList"/>
    <dgm:cxn modelId="{536DE128-B661-450E-8C7B-3CB540211C94}" type="presParOf" srcId="{BB4BA5D9-F221-4EC0-9CAC-31A359D19589}" destId="{99FBF9C3-3E6F-44B8-8377-6E1B6D5FB24F}" srcOrd="1" destOrd="0" presId="urn:microsoft.com/office/officeart/2011/layout/TabList"/>
    <dgm:cxn modelId="{00629672-E043-4CA7-892B-D3D1CCCF41A6}" type="presParOf" srcId="{BB4BA5D9-F221-4EC0-9CAC-31A359D19589}" destId="{8CB9F2D7-537F-43D0-88BF-48B5CDFA6F3E}" srcOrd="2" destOrd="0" presId="urn:microsoft.com/office/officeart/2011/layout/TabList"/>
    <dgm:cxn modelId="{FCAF5AF3-BB48-46A1-AB00-B6FF655F79AE}" type="presParOf" srcId="{AF30A41A-87C6-410B-AA4A-1BCE72273DAD}" destId="{7AB5ADCC-7E5C-4336-8DFF-7F439CF3DDE0}" srcOrd="7" destOrd="0" presId="urn:microsoft.com/office/officeart/2011/layout/TabList"/>
    <dgm:cxn modelId="{0777F63A-E3AB-4798-8C95-B63E16BC5646}" type="presParOf" srcId="{AF30A41A-87C6-410B-AA4A-1BCE72273DAD}" destId="{61F77E13-9236-4095-A0BE-F96111ACD624}" srcOrd="8" destOrd="0" presId="urn:microsoft.com/office/officeart/2011/layout/TabList"/>
    <dgm:cxn modelId="{20F3F193-95BE-4A3A-87D0-C146C7853521}" type="presParOf" srcId="{AF30A41A-87C6-410B-AA4A-1BCE72273DAD}" destId="{86C1A704-B32B-4B60-BC4D-E844BC2149A1}" srcOrd="9" destOrd="0" presId="urn:microsoft.com/office/officeart/2011/layout/TabList"/>
    <dgm:cxn modelId="{2783491B-7FBF-46EA-85D6-7018D0785EDC}" type="presParOf" srcId="{86C1A704-B32B-4B60-BC4D-E844BC2149A1}" destId="{D4866EF7-8E3A-4A99-8E03-BEB8AA3FA1C1}" srcOrd="0" destOrd="0" presId="urn:microsoft.com/office/officeart/2011/layout/TabList"/>
    <dgm:cxn modelId="{C088D402-AAEF-406F-8027-3D77F35A6112}" type="presParOf" srcId="{86C1A704-B32B-4B60-BC4D-E844BC2149A1}" destId="{55A7EC31-3E70-4BF7-8C0C-EC458BF351C3}" srcOrd="1" destOrd="0" presId="urn:microsoft.com/office/officeart/2011/layout/TabList"/>
    <dgm:cxn modelId="{7BC74509-180C-48D0-BEF8-87F6DB6B8047}" type="presParOf" srcId="{86C1A704-B32B-4B60-BC4D-E844BC2149A1}" destId="{B9F109F9-3001-4A99-9804-D7A1437497D2}" srcOrd="2" destOrd="0" presId="urn:microsoft.com/office/officeart/2011/layout/TabList"/>
    <dgm:cxn modelId="{159362E7-F2CB-47C1-88D3-FA439E943A79}" type="presParOf" srcId="{AF30A41A-87C6-410B-AA4A-1BCE72273DAD}" destId="{65B23C7F-577E-4235-9AF1-8EAF3D84EF22}" srcOrd="10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0241C2E6-466A-4591-B514-FA304C1BCAC0}" type="doc">
      <dgm:prSet loTypeId="urn:microsoft.com/office/officeart/2011/layout/Tab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3DBAE83-AA84-437D-A835-08F706D0A5E3}">
      <dgm:prSet phldrT="[Text]"/>
      <dgm:spPr/>
      <dgm:t>
        <a:bodyPr/>
        <a:lstStyle/>
        <a:p>
          <a:r>
            <a:rPr lang="en-US" dirty="0" smtClean="0"/>
            <a:t>S</a:t>
          </a:r>
          <a:endParaRPr lang="en-US" dirty="0"/>
        </a:p>
      </dgm:t>
    </dgm:pt>
    <dgm:pt modelId="{C8C2099C-A080-48E2-83F1-DED5DAA1F3B9}" type="parTrans" cxnId="{3CF5DD09-8397-4EAB-BC35-F5E82D556583}">
      <dgm:prSet/>
      <dgm:spPr/>
      <dgm:t>
        <a:bodyPr/>
        <a:lstStyle/>
        <a:p>
          <a:endParaRPr lang="en-US"/>
        </a:p>
      </dgm:t>
    </dgm:pt>
    <dgm:pt modelId="{0E3AE1F1-3663-4925-8D80-21484F9B519E}" type="sibTrans" cxnId="{3CF5DD09-8397-4EAB-BC35-F5E82D556583}">
      <dgm:prSet/>
      <dgm:spPr/>
      <dgm:t>
        <a:bodyPr/>
        <a:lstStyle/>
        <a:p>
          <a:endParaRPr lang="en-US"/>
        </a:p>
      </dgm:t>
    </dgm:pt>
    <dgm:pt modelId="{FDAFBB7F-B36D-4FB3-832A-B22FC272FD06}">
      <dgm:prSet phldrT="[Text]"/>
      <dgm:spPr/>
      <dgm:t>
        <a:bodyPr/>
        <a:lstStyle/>
        <a:p>
          <a:r>
            <a:rPr lang="en-US" dirty="0" smtClean="0"/>
            <a:t>Situation</a:t>
          </a:r>
          <a:endParaRPr lang="en-US" dirty="0"/>
        </a:p>
      </dgm:t>
    </dgm:pt>
    <dgm:pt modelId="{4727E0F3-44A2-40E3-8952-8F9E9C7E81D4}" type="parTrans" cxnId="{61917B7B-DA3C-48CE-8DC6-E511986B21B2}">
      <dgm:prSet/>
      <dgm:spPr/>
      <dgm:t>
        <a:bodyPr/>
        <a:lstStyle/>
        <a:p>
          <a:endParaRPr lang="en-US"/>
        </a:p>
      </dgm:t>
    </dgm:pt>
    <dgm:pt modelId="{BEEAB393-B15B-4060-B884-AF8D9DC80B97}" type="sibTrans" cxnId="{61917B7B-DA3C-48CE-8DC6-E511986B21B2}">
      <dgm:prSet/>
      <dgm:spPr/>
      <dgm:t>
        <a:bodyPr/>
        <a:lstStyle/>
        <a:p>
          <a:endParaRPr lang="en-US"/>
        </a:p>
      </dgm:t>
    </dgm:pt>
    <dgm:pt modelId="{A4ECC931-0343-4B67-8549-9BC9C2A7636F}">
      <dgm:prSet phldrT="[Text]"/>
      <dgm:spPr/>
      <dgm:t>
        <a:bodyPr/>
        <a:lstStyle/>
        <a:p>
          <a:r>
            <a:rPr lang="en-US" dirty="0" smtClean="0"/>
            <a:t> One of the documents was tested using the site validator, it reported that when author is device – the organization is required by the validator. </a:t>
          </a:r>
          <a:endParaRPr lang="en-US" dirty="0"/>
        </a:p>
      </dgm:t>
    </dgm:pt>
    <dgm:pt modelId="{42B3CD38-EAAA-4ADB-AA1B-EF0FE8881CF5}" type="parTrans" cxnId="{E4A52F93-CBE0-4955-ABA1-6ABF633D5CCD}">
      <dgm:prSet/>
      <dgm:spPr/>
      <dgm:t>
        <a:bodyPr/>
        <a:lstStyle/>
        <a:p>
          <a:endParaRPr lang="en-US"/>
        </a:p>
      </dgm:t>
    </dgm:pt>
    <dgm:pt modelId="{9F666D33-CC6B-4192-BE10-4D7C9103ED90}" type="sibTrans" cxnId="{E4A52F93-CBE0-4955-ABA1-6ABF633D5CCD}">
      <dgm:prSet/>
      <dgm:spPr/>
      <dgm:t>
        <a:bodyPr/>
        <a:lstStyle/>
        <a:p>
          <a:endParaRPr lang="en-US"/>
        </a:p>
      </dgm:t>
    </dgm:pt>
    <dgm:pt modelId="{76C46706-A5E0-4765-AB7D-19CEA0540BF0}">
      <dgm:prSet phldrT="[Text]"/>
      <dgm:spPr/>
      <dgm:t>
        <a:bodyPr/>
        <a:lstStyle/>
        <a:p>
          <a:r>
            <a:rPr lang="en-US" dirty="0" smtClean="0"/>
            <a:t>B</a:t>
          </a:r>
          <a:endParaRPr lang="en-US" dirty="0"/>
        </a:p>
      </dgm:t>
    </dgm:pt>
    <dgm:pt modelId="{7A43A132-06A4-4E5B-BB0A-2EFD326846A9}" type="parTrans" cxnId="{A1076985-A278-4AB0-B8DF-E246F49B59EB}">
      <dgm:prSet/>
      <dgm:spPr/>
      <dgm:t>
        <a:bodyPr/>
        <a:lstStyle/>
        <a:p>
          <a:endParaRPr lang="en-US"/>
        </a:p>
      </dgm:t>
    </dgm:pt>
    <dgm:pt modelId="{F90E4734-BD38-4226-8D0B-65AC5A82F672}" type="sibTrans" cxnId="{A1076985-A278-4AB0-B8DF-E246F49B59EB}">
      <dgm:prSet/>
      <dgm:spPr/>
      <dgm:t>
        <a:bodyPr/>
        <a:lstStyle/>
        <a:p>
          <a:endParaRPr lang="en-US"/>
        </a:p>
      </dgm:t>
    </dgm:pt>
    <dgm:pt modelId="{B13F5B10-9E9D-4298-837A-B7E13CF227DC}">
      <dgm:prSet phldrT="[Text]"/>
      <dgm:spPr/>
      <dgm:t>
        <a:bodyPr/>
        <a:lstStyle/>
        <a:p>
          <a:r>
            <a:rPr lang="en-US" dirty="0" smtClean="0"/>
            <a:t>Background</a:t>
          </a:r>
          <a:endParaRPr lang="en-US" dirty="0"/>
        </a:p>
      </dgm:t>
    </dgm:pt>
    <dgm:pt modelId="{876ECABE-5FD9-46C9-A727-9319BE327C27}" type="parTrans" cxnId="{DB8E3441-14FD-41F3-8F60-70E2D2508B8D}">
      <dgm:prSet/>
      <dgm:spPr/>
      <dgm:t>
        <a:bodyPr/>
        <a:lstStyle/>
        <a:p>
          <a:endParaRPr lang="en-US"/>
        </a:p>
      </dgm:t>
    </dgm:pt>
    <dgm:pt modelId="{485A6D35-C5A6-4E8F-B7A9-08F6C1F5F99B}" type="sibTrans" cxnId="{DB8E3441-14FD-41F3-8F60-70E2D2508B8D}">
      <dgm:prSet/>
      <dgm:spPr/>
      <dgm:t>
        <a:bodyPr/>
        <a:lstStyle/>
        <a:p>
          <a:endParaRPr lang="en-US"/>
        </a:p>
      </dgm:t>
    </dgm:pt>
    <dgm:pt modelId="{FBE6B5E2-9C06-4B56-B00F-CE99AC82EBCB}">
      <dgm:prSet phldrT="[Text]"/>
      <dgm:spPr/>
      <dgm:t>
        <a:bodyPr/>
        <a:lstStyle/>
        <a:p>
          <a:r>
            <a:rPr lang="en-US" dirty="0" smtClean="0"/>
            <a:t>Testing using the Site validator </a:t>
          </a:r>
          <a:endParaRPr lang="en-US" dirty="0"/>
        </a:p>
      </dgm:t>
    </dgm:pt>
    <dgm:pt modelId="{412ED72D-9E48-494B-846F-F02DF8E07B0F}" type="parTrans" cxnId="{AC9154B6-A07B-406D-AF1E-24533D3C4433}">
      <dgm:prSet/>
      <dgm:spPr/>
      <dgm:t>
        <a:bodyPr/>
        <a:lstStyle/>
        <a:p>
          <a:endParaRPr lang="en-US"/>
        </a:p>
      </dgm:t>
    </dgm:pt>
    <dgm:pt modelId="{9115FF52-60C5-4CD6-814F-B349B6722A7A}" type="sibTrans" cxnId="{AC9154B6-A07B-406D-AF1E-24533D3C4433}">
      <dgm:prSet/>
      <dgm:spPr/>
      <dgm:t>
        <a:bodyPr/>
        <a:lstStyle/>
        <a:p>
          <a:endParaRPr lang="en-US"/>
        </a:p>
      </dgm:t>
    </dgm:pt>
    <dgm:pt modelId="{ADF552D8-9C75-4EB0-868C-5500F6FDDD34}">
      <dgm:prSet phldrT="[Text]"/>
      <dgm:spPr/>
      <dgm:t>
        <a:bodyPr/>
        <a:lstStyle/>
        <a:p>
          <a:r>
            <a:rPr lang="en-US" dirty="0" smtClean="0"/>
            <a:t>A</a:t>
          </a:r>
          <a:endParaRPr lang="en-US" dirty="0"/>
        </a:p>
      </dgm:t>
    </dgm:pt>
    <dgm:pt modelId="{547AD340-E4C6-4A4A-8DDA-11F1DD51E5E1}" type="parTrans" cxnId="{240552F7-EBAF-4EFC-92E1-C4C0BA9C0791}">
      <dgm:prSet/>
      <dgm:spPr/>
      <dgm:t>
        <a:bodyPr/>
        <a:lstStyle/>
        <a:p>
          <a:endParaRPr lang="en-US"/>
        </a:p>
      </dgm:t>
    </dgm:pt>
    <dgm:pt modelId="{46EA46F1-F341-433D-8D4E-3AF9EEFD6361}" type="sibTrans" cxnId="{240552F7-EBAF-4EFC-92E1-C4C0BA9C0791}">
      <dgm:prSet/>
      <dgm:spPr/>
      <dgm:t>
        <a:bodyPr/>
        <a:lstStyle/>
        <a:p>
          <a:endParaRPr lang="en-US"/>
        </a:p>
      </dgm:t>
    </dgm:pt>
    <dgm:pt modelId="{80C614E6-C459-48B7-8FF6-543612BC316F}">
      <dgm:prSet phldrT="[Text]"/>
      <dgm:spPr/>
      <dgm:t>
        <a:bodyPr/>
        <a:lstStyle/>
        <a:p>
          <a:r>
            <a:rPr lang="en-US" dirty="0" smtClean="0"/>
            <a:t>Assessment</a:t>
          </a:r>
          <a:endParaRPr lang="en-US" dirty="0"/>
        </a:p>
      </dgm:t>
    </dgm:pt>
    <dgm:pt modelId="{B8002C3B-5933-4638-9FF8-0DB9142485C2}" type="parTrans" cxnId="{8761C0B0-8022-43AC-8AB8-A8F053C010D6}">
      <dgm:prSet/>
      <dgm:spPr/>
      <dgm:t>
        <a:bodyPr/>
        <a:lstStyle/>
        <a:p>
          <a:endParaRPr lang="en-US"/>
        </a:p>
      </dgm:t>
    </dgm:pt>
    <dgm:pt modelId="{35E5F10C-AC94-4F07-ACBF-1D34C6D28A2D}" type="sibTrans" cxnId="{8761C0B0-8022-43AC-8AB8-A8F053C010D6}">
      <dgm:prSet/>
      <dgm:spPr/>
      <dgm:t>
        <a:bodyPr/>
        <a:lstStyle/>
        <a:p>
          <a:endParaRPr lang="en-US"/>
        </a:p>
      </dgm:t>
    </dgm:pt>
    <dgm:pt modelId="{39F9FE65-99B1-4503-9AFE-93F439B2E43C}">
      <dgm:prSet phldrT="[Text]"/>
      <dgm:spPr/>
      <dgm:t>
        <a:bodyPr/>
        <a:lstStyle/>
        <a:p>
          <a:r>
            <a:rPr lang="en-US" dirty="0" smtClean="0"/>
            <a:t> the Site Validator is a useful tool to check for issues in documents.  </a:t>
          </a:r>
          <a:endParaRPr lang="en-US" dirty="0"/>
        </a:p>
      </dgm:t>
    </dgm:pt>
    <dgm:pt modelId="{E97F2EDD-6981-4D45-A414-D44F2827006A}" type="parTrans" cxnId="{37D183E7-D91C-42A9-ACEC-D0BC895A1E7E}">
      <dgm:prSet/>
      <dgm:spPr/>
      <dgm:t>
        <a:bodyPr/>
        <a:lstStyle/>
        <a:p>
          <a:endParaRPr lang="en-US"/>
        </a:p>
      </dgm:t>
    </dgm:pt>
    <dgm:pt modelId="{AD58E151-2552-4F56-A563-4A3B56D0E959}" type="sibTrans" cxnId="{37D183E7-D91C-42A9-ACEC-D0BC895A1E7E}">
      <dgm:prSet/>
      <dgm:spPr/>
      <dgm:t>
        <a:bodyPr/>
        <a:lstStyle/>
        <a:p>
          <a:endParaRPr lang="en-US"/>
        </a:p>
      </dgm:t>
    </dgm:pt>
    <dgm:pt modelId="{4D1D9C8B-52B5-49CD-A00C-B00D7152AD71}">
      <dgm:prSet phldrT="[Text]"/>
      <dgm:spPr/>
      <dgm:t>
        <a:bodyPr/>
        <a:lstStyle/>
        <a:p>
          <a:r>
            <a:rPr lang="en-US" dirty="0" smtClean="0"/>
            <a:t>Recommendation</a:t>
          </a:r>
        </a:p>
      </dgm:t>
    </dgm:pt>
    <dgm:pt modelId="{5A673ECB-335A-4793-8E9F-0B793104BE99}" type="parTrans" cxnId="{01A64F97-054D-46E2-AE75-8CC612151838}">
      <dgm:prSet/>
      <dgm:spPr/>
      <dgm:t>
        <a:bodyPr/>
        <a:lstStyle/>
        <a:p>
          <a:endParaRPr lang="en-US"/>
        </a:p>
      </dgm:t>
    </dgm:pt>
    <dgm:pt modelId="{91BD0E26-CD6B-4647-A235-4909FC961517}" type="sibTrans" cxnId="{01A64F97-054D-46E2-AE75-8CC612151838}">
      <dgm:prSet/>
      <dgm:spPr/>
      <dgm:t>
        <a:bodyPr/>
        <a:lstStyle/>
        <a:p>
          <a:endParaRPr lang="en-US"/>
        </a:p>
      </dgm:t>
    </dgm:pt>
    <dgm:pt modelId="{F0E85DC9-3319-4CC6-AEE2-755EADA87070}">
      <dgm:prSet phldrT="[Text]"/>
      <dgm:spPr/>
      <dgm:t>
        <a:bodyPr/>
        <a:lstStyle/>
        <a:p>
          <a:r>
            <a:rPr lang="en-US" dirty="0" smtClean="0"/>
            <a:t>R</a:t>
          </a:r>
          <a:endParaRPr lang="en-US" dirty="0"/>
        </a:p>
      </dgm:t>
    </dgm:pt>
    <dgm:pt modelId="{5D454CB5-1DDB-42AD-AF2A-05D59A9C8BE5}" type="parTrans" cxnId="{B5EB448D-6F19-4A44-8FB7-E72D2527C9A9}">
      <dgm:prSet/>
      <dgm:spPr/>
      <dgm:t>
        <a:bodyPr/>
        <a:lstStyle/>
        <a:p>
          <a:endParaRPr lang="en-US"/>
        </a:p>
      </dgm:t>
    </dgm:pt>
    <dgm:pt modelId="{E4A73828-50EF-4ABD-A8E0-8D32081177C7}" type="sibTrans" cxnId="{B5EB448D-6F19-4A44-8FB7-E72D2527C9A9}">
      <dgm:prSet/>
      <dgm:spPr/>
      <dgm:t>
        <a:bodyPr/>
        <a:lstStyle/>
        <a:p>
          <a:endParaRPr lang="en-US"/>
        </a:p>
      </dgm:t>
    </dgm:pt>
    <dgm:pt modelId="{3B694232-88E3-4C42-9E8B-BD031DB8DAE7}">
      <dgm:prSet phldrT="[Text]"/>
      <dgm:spPr/>
      <dgm:t>
        <a:bodyPr/>
        <a:lstStyle/>
        <a:p>
          <a:r>
            <a:rPr lang="en-US" dirty="0" smtClean="0"/>
            <a:t> </a:t>
          </a:r>
        </a:p>
      </dgm:t>
    </dgm:pt>
    <dgm:pt modelId="{0EACB937-29C5-4E92-BB51-9D935511061D}" type="parTrans" cxnId="{B1818E83-EC95-4B67-9E5B-ED084AD67E46}">
      <dgm:prSet/>
      <dgm:spPr/>
      <dgm:t>
        <a:bodyPr/>
        <a:lstStyle/>
        <a:p>
          <a:endParaRPr lang="en-US"/>
        </a:p>
      </dgm:t>
    </dgm:pt>
    <dgm:pt modelId="{ACFF2A31-105C-4719-AF66-7E6927D3BC51}" type="sibTrans" cxnId="{B1818E83-EC95-4B67-9E5B-ED084AD67E46}">
      <dgm:prSet/>
      <dgm:spPr/>
      <dgm:t>
        <a:bodyPr/>
        <a:lstStyle/>
        <a:p>
          <a:endParaRPr lang="en-US"/>
        </a:p>
      </dgm:t>
    </dgm:pt>
    <dgm:pt modelId="{AF30A41A-87C6-410B-AA4A-1BCE72273DAD}" type="pres">
      <dgm:prSet presAssocID="{0241C2E6-466A-4591-B514-FA304C1BCAC0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F4CBDCCF-16C4-4CB0-844F-502A1699D97A}" type="pres">
      <dgm:prSet presAssocID="{D3DBAE83-AA84-437D-A835-08F706D0A5E3}" presName="composite" presStyleCnt="0"/>
      <dgm:spPr/>
    </dgm:pt>
    <dgm:pt modelId="{08078615-1DE8-4609-B6B5-25A2B52DEA3F}" type="pres">
      <dgm:prSet presAssocID="{D3DBAE83-AA84-437D-A835-08F706D0A5E3}" presName="FirstChild" presStyleLbl="revTx" presStyleIdx="0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FB915C-A76B-4A41-8B08-CF8B15F1F591}" type="pres">
      <dgm:prSet presAssocID="{D3DBAE83-AA84-437D-A835-08F706D0A5E3}" presName="Parent" presStyleLbl="alignNode1" presStyleIdx="0" presStyleCnt="4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1EAD86-B0C8-4386-A317-EB5079C46C7D}" type="pres">
      <dgm:prSet presAssocID="{D3DBAE83-AA84-437D-A835-08F706D0A5E3}" presName="Accent" presStyleLbl="parChTrans1D1" presStyleIdx="0" presStyleCnt="4"/>
      <dgm:spPr/>
    </dgm:pt>
    <dgm:pt modelId="{CE4E4577-A0C6-4312-B22B-9EBA85BD2AD1}" type="pres">
      <dgm:prSet presAssocID="{D3DBAE83-AA84-437D-A835-08F706D0A5E3}" presName="Child" presStyleLbl="revTx" presStyleIdx="1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325D90-1E3A-45F7-9761-ED7B8ADFF1AF}" type="pres">
      <dgm:prSet presAssocID="{0E3AE1F1-3663-4925-8D80-21484F9B519E}" presName="sibTrans" presStyleCnt="0"/>
      <dgm:spPr/>
    </dgm:pt>
    <dgm:pt modelId="{9A43482D-F225-4AC5-BADD-A84164C3CE53}" type="pres">
      <dgm:prSet presAssocID="{76C46706-A5E0-4765-AB7D-19CEA0540BF0}" presName="composite" presStyleCnt="0"/>
      <dgm:spPr/>
    </dgm:pt>
    <dgm:pt modelId="{37687A96-7442-44F9-BC33-5A72E57EA60E}" type="pres">
      <dgm:prSet presAssocID="{76C46706-A5E0-4765-AB7D-19CEA0540BF0}" presName="FirstChild" presStyleLbl="revTx" presStyleIdx="2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ED00EF-8D37-44FB-9411-3930D6BE8A28}" type="pres">
      <dgm:prSet presAssocID="{76C46706-A5E0-4765-AB7D-19CEA0540BF0}" presName="Parent" presStyleLbl="alignNode1" presStyleIdx="1" presStyleCnt="4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05906C-FB8A-43BB-82F6-0386FC48B361}" type="pres">
      <dgm:prSet presAssocID="{76C46706-A5E0-4765-AB7D-19CEA0540BF0}" presName="Accent" presStyleLbl="parChTrans1D1" presStyleIdx="1" presStyleCnt="4"/>
      <dgm:spPr/>
    </dgm:pt>
    <dgm:pt modelId="{F02ED327-DB46-4FAD-AE4A-A24B44B618AF}" type="pres">
      <dgm:prSet presAssocID="{76C46706-A5E0-4765-AB7D-19CEA0540BF0}" presName="Child" presStyleLbl="revTx" presStyleIdx="3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6EFA67-4134-46A5-9F7A-B6F44D2218E3}" type="pres">
      <dgm:prSet presAssocID="{F90E4734-BD38-4226-8D0B-65AC5A82F672}" presName="sibTrans" presStyleCnt="0"/>
      <dgm:spPr/>
    </dgm:pt>
    <dgm:pt modelId="{BB4BA5D9-F221-4EC0-9CAC-31A359D19589}" type="pres">
      <dgm:prSet presAssocID="{ADF552D8-9C75-4EB0-868C-5500F6FDDD34}" presName="composite" presStyleCnt="0"/>
      <dgm:spPr/>
    </dgm:pt>
    <dgm:pt modelId="{BCCF4E50-8650-4612-83F1-844D9CF558AE}" type="pres">
      <dgm:prSet presAssocID="{ADF552D8-9C75-4EB0-868C-5500F6FDDD34}" presName="FirstChild" presStyleLbl="revTx" presStyleIdx="4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FBF9C3-3E6F-44B8-8377-6E1B6D5FB24F}" type="pres">
      <dgm:prSet presAssocID="{ADF552D8-9C75-4EB0-868C-5500F6FDDD34}" presName="Parent" presStyleLbl="alignNode1" presStyleIdx="2" presStyleCnt="4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B9F2D7-537F-43D0-88BF-48B5CDFA6F3E}" type="pres">
      <dgm:prSet presAssocID="{ADF552D8-9C75-4EB0-868C-5500F6FDDD34}" presName="Accent" presStyleLbl="parChTrans1D1" presStyleIdx="2" presStyleCnt="4"/>
      <dgm:spPr/>
    </dgm:pt>
    <dgm:pt modelId="{7AB5ADCC-7E5C-4336-8DFF-7F439CF3DDE0}" type="pres">
      <dgm:prSet presAssocID="{ADF552D8-9C75-4EB0-868C-5500F6FDDD34}" presName="Child" presStyleLbl="revTx" presStyleIdx="5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F77E13-9236-4095-A0BE-F96111ACD624}" type="pres">
      <dgm:prSet presAssocID="{46EA46F1-F341-433D-8D4E-3AF9EEFD6361}" presName="sibTrans" presStyleCnt="0"/>
      <dgm:spPr/>
    </dgm:pt>
    <dgm:pt modelId="{86C1A704-B32B-4B60-BC4D-E844BC2149A1}" type="pres">
      <dgm:prSet presAssocID="{F0E85DC9-3319-4CC6-AEE2-755EADA87070}" presName="composite" presStyleCnt="0"/>
      <dgm:spPr/>
    </dgm:pt>
    <dgm:pt modelId="{D4866EF7-8E3A-4A99-8E03-BEB8AA3FA1C1}" type="pres">
      <dgm:prSet presAssocID="{F0E85DC9-3319-4CC6-AEE2-755EADA87070}" presName="FirstChild" presStyleLbl="revTx" presStyleIdx="6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A7EC31-3E70-4BF7-8C0C-EC458BF351C3}" type="pres">
      <dgm:prSet presAssocID="{F0E85DC9-3319-4CC6-AEE2-755EADA87070}" presName="Parent" presStyleLbl="alignNode1" presStyleIdx="3" presStyleCnt="4" custLinFactNeighborX="-3276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F109F9-3001-4A99-9804-D7A1437497D2}" type="pres">
      <dgm:prSet presAssocID="{F0E85DC9-3319-4CC6-AEE2-755EADA87070}" presName="Accent" presStyleLbl="parChTrans1D1" presStyleIdx="3" presStyleCnt="4"/>
      <dgm:spPr/>
    </dgm:pt>
    <dgm:pt modelId="{65B23C7F-577E-4235-9AF1-8EAF3D84EF22}" type="pres">
      <dgm:prSet presAssocID="{F0E85DC9-3319-4CC6-AEE2-755EADA87070}" presName="Child" presStyleLbl="revTx" presStyleIdx="7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BEEF142-A53B-482A-B618-4A45F67619D2}" type="presOf" srcId="{A4ECC931-0343-4B67-8549-9BC9C2A7636F}" destId="{CE4E4577-A0C6-4312-B22B-9EBA85BD2AD1}" srcOrd="0" destOrd="0" presId="urn:microsoft.com/office/officeart/2011/layout/TabList"/>
    <dgm:cxn modelId="{6EB8F356-098B-4896-94E0-1DA40900A329}" type="presOf" srcId="{4D1D9C8B-52B5-49CD-A00C-B00D7152AD71}" destId="{D4866EF7-8E3A-4A99-8E03-BEB8AA3FA1C1}" srcOrd="0" destOrd="0" presId="urn:microsoft.com/office/officeart/2011/layout/TabList"/>
    <dgm:cxn modelId="{AC9154B6-A07B-406D-AF1E-24533D3C4433}" srcId="{76C46706-A5E0-4765-AB7D-19CEA0540BF0}" destId="{FBE6B5E2-9C06-4B56-B00F-CE99AC82EBCB}" srcOrd="1" destOrd="0" parTransId="{412ED72D-9E48-494B-846F-F02DF8E07B0F}" sibTransId="{9115FF52-60C5-4CD6-814F-B349B6722A7A}"/>
    <dgm:cxn modelId="{8761C0B0-8022-43AC-8AB8-A8F053C010D6}" srcId="{ADF552D8-9C75-4EB0-868C-5500F6FDDD34}" destId="{80C614E6-C459-48B7-8FF6-543612BC316F}" srcOrd="0" destOrd="0" parTransId="{B8002C3B-5933-4638-9FF8-0DB9142485C2}" sibTransId="{35E5F10C-AC94-4F07-ACBF-1D34C6D28A2D}"/>
    <dgm:cxn modelId="{A1076985-A278-4AB0-B8DF-E246F49B59EB}" srcId="{0241C2E6-466A-4591-B514-FA304C1BCAC0}" destId="{76C46706-A5E0-4765-AB7D-19CEA0540BF0}" srcOrd="1" destOrd="0" parTransId="{7A43A132-06A4-4E5B-BB0A-2EFD326846A9}" sibTransId="{F90E4734-BD38-4226-8D0B-65AC5A82F672}"/>
    <dgm:cxn modelId="{2BAE2871-7961-409F-99E8-741EC4FEBC18}" type="presOf" srcId="{80C614E6-C459-48B7-8FF6-543612BC316F}" destId="{BCCF4E50-8650-4612-83F1-844D9CF558AE}" srcOrd="0" destOrd="0" presId="urn:microsoft.com/office/officeart/2011/layout/TabList"/>
    <dgm:cxn modelId="{DB8E3441-14FD-41F3-8F60-70E2D2508B8D}" srcId="{76C46706-A5E0-4765-AB7D-19CEA0540BF0}" destId="{B13F5B10-9E9D-4298-837A-B7E13CF227DC}" srcOrd="0" destOrd="0" parTransId="{876ECABE-5FD9-46C9-A727-9319BE327C27}" sibTransId="{485A6D35-C5A6-4E8F-B7A9-08F6C1F5F99B}"/>
    <dgm:cxn modelId="{E8D4060E-3525-4753-9FE4-28AEE8F699F5}" type="presOf" srcId="{D3DBAE83-AA84-437D-A835-08F706D0A5E3}" destId="{51FB915C-A76B-4A41-8B08-CF8B15F1F591}" srcOrd="0" destOrd="0" presId="urn:microsoft.com/office/officeart/2011/layout/TabList"/>
    <dgm:cxn modelId="{3CF5DD09-8397-4EAB-BC35-F5E82D556583}" srcId="{0241C2E6-466A-4591-B514-FA304C1BCAC0}" destId="{D3DBAE83-AA84-437D-A835-08F706D0A5E3}" srcOrd="0" destOrd="0" parTransId="{C8C2099C-A080-48E2-83F1-DED5DAA1F3B9}" sibTransId="{0E3AE1F1-3663-4925-8D80-21484F9B519E}"/>
    <dgm:cxn modelId="{37D183E7-D91C-42A9-ACEC-D0BC895A1E7E}" srcId="{ADF552D8-9C75-4EB0-868C-5500F6FDDD34}" destId="{39F9FE65-99B1-4503-9AFE-93F439B2E43C}" srcOrd="1" destOrd="0" parTransId="{E97F2EDD-6981-4D45-A414-D44F2827006A}" sibTransId="{AD58E151-2552-4F56-A563-4A3B56D0E959}"/>
    <dgm:cxn modelId="{D2105D3A-58C7-4447-A80E-49B85D5B244B}" type="presOf" srcId="{FBE6B5E2-9C06-4B56-B00F-CE99AC82EBCB}" destId="{F02ED327-DB46-4FAD-AE4A-A24B44B618AF}" srcOrd="0" destOrd="0" presId="urn:microsoft.com/office/officeart/2011/layout/TabList"/>
    <dgm:cxn modelId="{1C640C06-DA73-46F1-A448-D03D873DD68D}" type="presOf" srcId="{F0E85DC9-3319-4CC6-AEE2-755EADA87070}" destId="{55A7EC31-3E70-4BF7-8C0C-EC458BF351C3}" srcOrd="0" destOrd="0" presId="urn:microsoft.com/office/officeart/2011/layout/TabList"/>
    <dgm:cxn modelId="{930EE052-A8FC-412F-A939-081E88DE59CF}" type="presOf" srcId="{B13F5B10-9E9D-4298-837A-B7E13CF227DC}" destId="{37687A96-7442-44F9-BC33-5A72E57EA60E}" srcOrd="0" destOrd="0" presId="urn:microsoft.com/office/officeart/2011/layout/TabList"/>
    <dgm:cxn modelId="{0B725511-CE92-4C9F-8A32-9912A231BEA2}" type="presOf" srcId="{0241C2E6-466A-4591-B514-FA304C1BCAC0}" destId="{AF30A41A-87C6-410B-AA4A-1BCE72273DAD}" srcOrd="0" destOrd="0" presId="urn:microsoft.com/office/officeart/2011/layout/TabList"/>
    <dgm:cxn modelId="{FF52DEEE-8058-4E82-9843-6BB910DF0D92}" type="presOf" srcId="{76C46706-A5E0-4765-AB7D-19CEA0540BF0}" destId="{78ED00EF-8D37-44FB-9411-3930D6BE8A28}" srcOrd="0" destOrd="0" presId="urn:microsoft.com/office/officeart/2011/layout/TabList"/>
    <dgm:cxn modelId="{61917B7B-DA3C-48CE-8DC6-E511986B21B2}" srcId="{D3DBAE83-AA84-437D-A835-08F706D0A5E3}" destId="{FDAFBB7F-B36D-4FB3-832A-B22FC272FD06}" srcOrd="0" destOrd="0" parTransId="{4727E0F3-44A2-40E3-8952-8F9E9C7E81D4}" sibTransId="{BEEAB393-B15B-4060-B884-AF8D9DC80B97}"/>
    <dgm:cxn modelId="{6A84C3F3-AB5C-423D-9A68-043432735CA0}" type="presOf" srcId="{39F9FE65-99B1-4503-9AFE-93F439B2E43C}" destId="{7AB5ADCC-7E5C-4336-8DFF-7F439CF3DDE0}" srcOrd="0" destOrd="0" presId="urn:microsoft.com/office/officeart/2011/layout/TabList"/>
    <dgm:cxn modelId="{3E690955-3F04-469E-A4BA-C45C0A71C376}" type="presOf" srcId="{ADF552D8-9C75-4EB0-868C-5500F6FDDD34}" destId="{99FBF9C3-3E6F-44B8-8377-6E1B6D5FB24F}" srcOrd="0" destOrd="0" presId="urn:microsoft.com/office/officeart/2011/layout/TabList"/>
    <dgm:cxn modelId="{5754392B-BB61-407D-9E92-FC5C652B0A06}" type="presOf" srcId="{FDAFBB7F-B36D-4FB3-832A-B22FC272FD06}" destId="{08078615-1DE8-4609-B6B5-25A2B52DEA3F}" srcOrd="0" destOrd="0" presId="urn:microsoft.com/office/officeart/2011/layout/TabList"/>
    <dgm:cxn modelId="{E4A52F93-CBE0-4955-ABA1-6ABF633D5CCD}" srcId="{D3DBAE83-AA84-437D-A835-08F706D0A5E3}" destId="{A4ECC931-0343-4B67-8549-9BC9C2A7636F}" srcOrd="1" destOrd="0" parTransId="{42B3CD38-EAAA-4ADB-AA1B-EF0FE8881CF5}" sibTransId="{9F666D33-CC6B-4192-BE10-4D7C9103ED90}"/>
    <dgm:cxn modelId="{240552F7-EBAF-4EFC-92E1-C4C0BA9C0791}" srcId="{0241C2E6-466A-4591-B514-FA304C1BCAC0}" destId="{ADF552D8-9C75-4EB0-868C-5500F6FDDD34}" srcOrd="2" destOrd="0" parTransId="{547AD340-E4C6-4A4A-8DDA-11F1DD51E5E1}" sibTransId="{46EA46F1-F341-433D-8D4E-3AF9EEFD6361}"/>
    <dgm:cxn modelId="{01A64F97-054D-46E2-AE75-8CC612151838}" srcId="{F0E85DC9-3319-4CC6-AEE2-755EADA87070}" destId="{4D1D9C8B-52B5-49CD-A00C-B00D7152AD71}" srcOrd="0" destOrd="0" parTransId="{5A673ECB-335A-4793-8E9F-0B793104BE99}" sibTransId="{91BD0E26-CD6B-4647-A235-4909FC961517}"/>
    <dgm:cxn modelId="{31B2DAE8-20C6-41FA-AFE9-A96DDC4AD7E0}" type="presOf" srcId="{3B694232-88E3-4C42-9E8B-BD031DB8DAE7}" destId="{65B23C7F-577E-4235-9AF1-8EAF3D84EF22}" srcOrd="0" destOrd="0" presId="urn:microsoft.com/office/officeart/2011/layout/TabList"/>
    <dgm:cxn modelId="{B1818E83-EC95-4B67-9E5B-ED084AD67E46}" srcId="{F0E85DC9-3319-4CC6-AEE2-755EADA87070}" destId="{3B694232-88E3-4C42-9E8B-BD031DB8DAE7}" srcOrd="1" destOrd="0" parTransId="{0EACB937-29C5-4E92-BB51-9D935511061D}" sibTransId="{ACFF2A31-105C-4719-AF66-7E6927D3BC51}"/>
    <dgm:cxn modelId="{B5EB448D-6F19-4A44-8FB7-E72D2527C9A9}" srcId="{0241C2E6-466A-4591-B514-FA304C1BCAC0}" destId="{F0E85DC9-3319-4CC6-AEE2-755EADA87070}" srcOrd="3" destOrd="0" parTransId="{5D454CB5-1DDB-42AD-AF2A-05D59A9C8BE5}" sibTransId="{E4A73828-50EF-4ABD-A8E0-8D32081177C7}"/>
    <dgm:cxn modelId="{A868448C-8888-417E-9E00-B92B5B0FEC8E}" type="presParOf" srcId="{AF30A41A-87C6-410B-AA4A-1BCE72273DAD}" destId="{F4CBDCCF-16C4-4CB0-844F-502A1699D97A}" srcOrd="0" destOrd="0" presId="urn:microsoft.com/office/officeart/2011/layout/TabList"/>
    <dgm:cxn modelId="{5466FD57-A62C-4CAA-9655-B543312A009E}" type="presParOf" srcId="{F4CBDCCF-16C4-4CB0-844F-502A1699D97A}" destId="{08078615-1DE8-4609-B6B5-25A2B52DEA3F}" srcOrd="0" destOrd="0" presId="urn:microsoft.com/office/officeart/2011/layout/TabList"/>
    <dgm:cxn modelId="{93484074-627A-4FD0-A731-920887A3DDB6}" type="presParOf" srcId="{F4CBDCCF-16C4-4CB0-844F-502A1699D97A}" destId="{51FB915C-A76B-4A41-8B08-CF8B15F1F591}" srcOrd="1" destOrd="0" presId="urn:microsoft.com/office/officeart/2011/layout/TabList"/>
    <dgm:cxn modelId="{ABC47765-CCAB-464D-9824-7FA47EFE4970}" type="presParOf" srcId="{F4CBDCCF-16C4-4CB0-844F-502A1699D97A}" destId="{411EAD86-B0C8-4386-A317-EB5079C46C7D}" srcOrd="2" destOrd="0" presId="urn:microsoft.com/office/officeart/2011/layout/TabList"/>
    <dgm:cxn modelId="{A730289D-571D-4D93-940F-618E710ECEBF}" type="presParOf" srcId="{AF30A41A-87C6-410B-AA4A-1BCE72273DAD}" destId="{CE4E4577-A0C6-4312-B22B-9EBA85BD2AD1}" srcOrd="1" destOrd="0" presId="urn:microsoft.com/office/officeart/2011/layout/TabList"/>
    <dgm:cxn modelId="{3E0A7009-5640-4F53-A7C5-C33CB2065749}" type="presParOf" srcId="{AF30A41A-87C6-410B-AA4A-1BCE72273DAD}" destId="{5E325D90-1E3A-45F7-9761-ED7B8ADFF1AF}" srcOrd="2" destOrd="0" presId="urn:microsoft.com/office/officeart/2011/layout/TabList"/>
    <dgm:cxn modelId="{DDD01D0F-A058-4CBD-B390-74B28CDF5ED7}" type="presParOf" srcId="{AF30A41A-87C6-410B-AA4A-1BCE72273DAD}" destId="{9A43482D-F225-4AC5-BADD-A84164C3CE53}" srcOrd="3" destOrd="0" presId="urn:microsoft.com/office/officeart/2011/layout/TabList"/>
    <dgm:cxn modelId="{B6A2549E-39FE-4D65-A5F9-CC627F12E52D}" type="presParOf" srcId="{9A43482D-F225-4AC5-BADD-A84164C3CE53}" destId="{37687A96-7442-44F9-BC33-5A72E57EA60E}" srcOrd="0" destOrd="0" presId="urn:microsoft.com/office/officeart/2011/layout/TabList"/>
    <dgm:cxn modelId="{7B4A0FEF-8B85-416F-945B-0CA91F4778D4}" type="presParOf" srcId="{9A43482D-F225-4AC5-BADD-A84164C3CE53}" destId="{78ED00EF-8D37-44FB-9411-3930D6BE8A28}" srcOrd="1" destOrd="0" presId="urn:microsoft.com/office/officeart/2011/layout/TabList"/>
    <dgm:cxn modelId="{FBDC97F6-C71D-4B9F-BAFA-9D407D46F9E8}" type="presParOf" srcId="{9A43482D-F225-4AC5-BADD-A84164C3CE53}" destId="{2605906C-FB8A-43BB-82F6-0386FC48B361}" srcOrd="2" destOrd="0" presId="urn:microsoft.com/office/officeart/2011/layout/TabList"/>
    <dgm:cxn modelId="{FF891249-1095-4F4F-B354-BBB58FF90F26}" type="presParOf" srcId="{AF30A41A-87C6-410B-AA4A-1BCE72273DAD}" destId="{F02ED327-DB46-4FAD-AE4A-A24B44B618AF}" srcOrd="4" destOrd="0" presId="urn:microsoft.com/office/officeart/2011/layout/TabList"/>
    <dgm:cxn modelId="{1C262DD4-8741-4E6C-8141-FB7A7ED77381}" type="presParOf" srcId="{AF30A41A-87C6-410B-AA4A-1BCE72273DAD}" destId="{986EFA67-4134-46A5-9F7A-B6F44D2218E3}" srcOrd="5" destOrd="0" presId="urn:microsoft.com/office/officeart/2011/layout/TabList"/>
    <dgm:cxn modelId="{98EFA12E-50C0-4ACB-889F-91CE7DDC33E0}" type="presParOf" srcId="{AF30A41A-87C6-410B-AA4A-1BCE72273DAD}" destId="{BB4BA5D9-F221-4EC0-9CAC-31A359D19589}" srcOrd="6" destOrd="0" presId="urn:microsoft.com/office/officeart/2011/layout/TabList"/>
    <dgm:cxn modelId="{E633DCC8-3A36-4B94-B8CB-0BD80C5D61B7}" type="presParOf" srcId="{BB4BA5D9-F221-4EC0-9CAC-31A359D19589}" destId="{BCCF4E50-8650-4612-83F1-844D9CF558AE}" srcOrd="0" destOrd="0" presId="urn:microsoft.com/office/officeart/2011/layout/TabList"/>
    <dgm:cxn modelId="{49B4CEA5-A3BB-47DE-96C8-2B8D39FFC74B}" type="presParOf" srcId="{BB4BA5D9-F221-4EC0-9CAC-31A359D19589}" destId="{99FBF9C3-3E6F-44B8-8377-6E1B6D5FB24F}" srcOrd="1" destOrd="0" presId="urn:microsoft.com/office/officeart/2011/layout/TabList"/>
    <dgm:cxn modelId="{3BEC2530-C36A-4BF8-AD42-C1D8D8F0DE8D}" type="presParOf" srcId="{BB4BA5D9-F221-4EC0-9CAC-31A359D19589}" destId="{8CB9F2D7-537F-43D0-88BF-48B5CDFA6F3E}" srcOrd="2" destOrd="0" presId="urn:microsoft.com/office/officeart/2011/layout/TabList"/>
    <dgm:cxn modelId="{F9A1EDA6-2BDD-4275-B511-F76F0C3D7581}" type="presParOf" srcId="{AF30A41A-87C6-410B-AA4A-1BCE72273DAD}" destId="{7AB5ADCC-7E5C-4336-8DFF-7F439CF3DDE0}" srcOrd="7" destOrd="0" presId="urn:microsoft.com/office/officeart/2011/layout/TabList"/>
    <dgm:cxn modelId="{D38C907F-3404-404D-90AC-DA6B2A29B540}" type="presParOf" srcId="{AF30A41A-87C6-410B-AA4A-1BCE72273DAD}" destId="{61F77E13-9236-4095-A0BE-F96111ACD624}" srcOrd="8" destOrd="0" presId="urn:microsoft.com/office/officeart/2011/layout/TabList"/>
    <dgm:cxn modelId="{C1044D7E-A59A-4480-9612-ADC870D61D3D}" type="presParOf" srcId="{AF30A41A-87C6-410B-AA4A-1BCE72273DAD}" destId="{86C1A704-B32B-4B60-BC4D-E844BC2149A1}" srcOrd="9" destOrd="0" presId="urn:microsoft.com/office/officeart/2011/layout/TabList"/>
    <dgm:cxn modelId="{B6A6C89C-DF84-4128-8BAC-58C00032872E}" type="presParOf" srcId="{86C1A704-B32B-4B60-BC4D-E844BC2149A1}" destId="{D4866EF7-8E3A-4A99-8E03-BEB8AA3FA1C1}" srcOrd="0" destOrd="0" presId="urn:microsoft.com/office/officeart/2011/layout/TabList"/>
    <dgm:cxn modelId="{7372CDFF-9704-417B-8A05-12B014AB003F}" type="presParOf" srcId="{86C1A704-B32B-4B60-BC4D-E844BC2149A1}" destId="{55A7EC31-3E70-4BF7-8C0C-EC458BF351C3}" srcOrd="1" destOrd="0" presId="urn:microsoft.com/office/officeart/2011/layout/TabList"/>
    <dgm:cxn modelId="{73E389C2-37D8-4872-8638-B25D3FC5AFE6}" type="presParOf" srcId="{86C1A704-B32B-4B60-BC4D-E844BC2149A1}" destId="{B9F109F9-3001-4A99-9804-D7A1437497D2}" srcOrd="2" destOrd="0" presId="urn:microsoft.com/office/officeart/2011/layout/TabList"/>
    <dgm:cxn modelId="{310C37C4-5E55-4FF6-A95B-8C38100894C1}" type="presParOf" srcId="{AF30A41A-87C6-410B-AA4A-1BCE72273DAD}" destId="{65B23C7F-577E-4235-9AF1-8EAF3D84EF22}" srcOrd="10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241C2E6-466A-4591-B514-FA304C1BCAC0}" type="doc">
      <dgm:prSet loTypeId="urn:microsoft.com/office/officeart/2011/layout/Tab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3DBAE83-AA84-437D-A835-08F706D0A5E3}">
      <dgm:prSet phldrT="[Text]"/>
      <dgm:spPr/>
      <dgm:t>
        <a:bodyPr/>
        <a:lstStyle/>
        <a:p>
          <a:r>
            <a:rPr lang="en-US" dirty="0" smtClean="0"/>
            <a:t>S</a:t>
          </a:r>
          <a:endParaRPr lang="en-US" dirty="0"/>
        </a:p>
      </dgm:t>
    </dgm:pt>
    <dgm:pt modelId="{C8C2099C-A080-48E2-83F1-DED5DAA1F3B9}" type="parTrans" cxnId="{3CF5DD09-8397-4EAB-BC35-F5E82D556583}">
      <dgm:prSet/>
      <dgm:spPr/>
      <dgm:t>
        <a:bodyPr/>
        <a:lstStyle/>
        <a:p>
          <a:endParaRPr lang="en-US"/>
        </a:p>
      </dgm:t>
    </dgm:pt>
    <dgm:pt modelId="{0E3AE1F1-3663-4925-8D80-21484F9B519E}" type="sibTrans" cxnId="{3CF5DD09-8397-4EAB-BC35-F5E82D556583}">
      <dgm:prSet/>
      <dgm:spPr/>
      <dgm:t>
        <a:bodyPr/>
        <a:lstStyle/>
        <a:p>
          <a:endParaRPr lang="en-US"/>
        </a:p>
      </dgm:t>
    </dgm:pt>
    <dgm:pt modelId="{FDAFBB7F-B36D-4FB3-832A-B22FC272FD06}">
      <dgm:prSet phldrT="[Text]"/>
      <dgm:spPr/>
      <dgm:t>
        <a:bodyPr/>
        <a:lstStyle/>
        <a:p>
          <a:r>
            <a:rPr lang="en-US" dirty="0" smtClean="0"/>
            <a:t>Situation</a:t>
          </a:r>
          <a:endParaRPr lang="en-US" dirty="0"/>
        </a:p>
      </dgm:t>
    </dgm:pt>
    <dgm:pt modelId="{4727E0F3-44A2-40E3-8952-8F9E9C7E81D4}" type="parTrans" cxnId="{61917B7B-DA3C-48CE-8DC6-E511986B21B2}">
      <dgm:prSet/>
      <dgm:spPr/>
      <dgm:t>
        <a:bodyPr/>
        <a:lstStyle/>
        <a:p>
          <a:endParaRPr lang="en-US"/>
        </a:p>
      </dgm:t>
    </dgm:pt>
    <dgm:pt modelId="{BEEAB393-B15B-4060-B884-AF8D9DC80B97}" type="sibTrans" cxnId="{61917B7B-DA3C-48CE-8DC6-E511986B21B2}">
      <dgm:prSet/>
      <dgm:spPr/>
      <dgm:t>
        <a:bodyPr/>
        <a:lstStyle/>
        <a:p>
          <a:endParaRPr lang="en-US"/>
        </a:p>
      </dgm:t>
    </dgm:pt>
    <dgm:pt modelId="{A4ECC931-0343-4B67-8549-9BC9C2A7636F}">
      <dgm:prSet phldrT="[Text]"/>
      <dgm:spPr/>
      <dgm:t>
        <a:bodyPr/>
        <a:lstStyle/>
        <a:p>
          <a:r>
            <a:rPr lang="en-US" dirty="0" smtClean="0"/>
            <a:t> Country code references are varying across sites.</a:t>
          </a:r>
          <a:endParaRPr lang="en-US" dirty="0"/>
        </a:p>
      </dgm:t>
    </dgm:pt>
    <dgm:pt modelId="{42B3CD38-EAAA-4ADB-AA1B-EF0FE8881CF5}" type="parTrans" cxnId="{E4A52F93-CBE0-4955-ABA1-6ABF633D5CCD}">
      <dgm:prSet/>
      <dgm:spPr/>
      <dgm:t>
        <a:bodyPr/>
        <a:lstStyle/>
        <a:p>
          <a:endParaRPr lang="en-US"/>
        </a:p>
      </dgm:t>
    </dgm:pt>
    <dgm:pt modelId="{9F666D33-CC6B-4192-BE10-4D7C9103ED90}" type="sibTrans" cxnId="{E4A52F93-CBE0-4955-ABA1-6ABF633D5CCD}">
      <dgm:prSet/>
      <dgm:spPr/>
      <dgm:t>
        <a:bodyPr/>
        <a:lstStyle/>
        <a:p>
          <a:endParaRPr lang="en-US"/>
        </a:p>
      </dgm:t>
    </dgm:pt>
    <dgm:pt modelId="{76C46706-A5E0-4765-AB7D-19CEA0540BF0}">
      <dgm:prSet phldrT="[Text]"/>
      <dgm:spPr/>
      <dgm:t>
        <a:bodyPr/>
        <a:lstStyle/>
        <a:p>
          <a:r>
            <a:rPr lang="en-US" dirty="0" smtClean="0"/>
            <a:t>B</a:t>
          </a:r>
          <a:endParaRPr lang="en-US" dirty="0"/>
        </a:p>
      </dgm:t>
    </dgm:pt>
    <dgm:pt modelId="{7A43A132-06A4-4E5B-BB0A-2EFD326846A9}" type="parTrans" cxnId="{A1076985-A278-4AB0-B8DF-E246F49B59EB}">
      <dgm:prSet/>
      <dgm:spPr/>
      <dgm:t>
        <a:bodyPr/>
        <a:lstStyle/>
        <a:p>
          <a:endParaRPr lang="en-US"/>
        </a:p>
      </dgm:t>
    </dgm:pt>
    <dgm:pt modelId="{F90E4734-BD38-4226-8D0B-65AC5A82F672}" type="sibTrans" cxnId="{A1076985-A278-4AB0-B8DF-E246F49B59EB}">
      <dgm:prSet/>
      <dgm:spPr/>
      <dgm:t>
        <a:bodyPr/>
        <a:lstStyle/>
        <a:p>
          <a:endParaRPr lang="en-US"/>
        </a:p>
      </dgm:t>
    </dgm:pt>
    <dgm:pt modelId="{B13F5B10-9E9D-4298-837A-B7E13CF227DC}">
      <dgm:prSet phldrT="[Text]"/>
      <dgm:spPr/>
      <dgm:t>
        <a:bodyPr/>
        <a:lstStyle/>
        <a:p>
          <a:r>
            <a:rPr lang="en-US" dirty="0" smtClean="0"/>
            <a:t>Background</a:t>
          </a:r>
          <a:endParaRPr lang="en-US" dirty="0"/>
        </a:p>
      </dgm:t>
    </dgm:pt>
    <dgm:pt modelId="{876ECABE-5FD9-46C9-A727-9319BE327C27}" type="parTrans" cxnId="{DB8E3441-14FD-41F3-8F60-70E2D2508B8D}">
      <dgm:prSet/>
      <dgm:spPr/>
      <dgm:t>
        <a:bodyPr/>
        <a:lstStyle/>
        <a:p>
          <a:endParaRPr lang="en-US"/>
        </a:p>
      </dgm:t>
    </dgm:pt>
    <dgm:pt modelId="{485A6D35-C5A6-4E8F-B7A9-08F6C1F5F99B}" type="sibTrans" cxnId="{DB8E3441-14FD-41F3-8F60-70E2D2508B8D}">
      <dgm:prSet/>
      <dgm:spPr/>
      <dgm:t>
        <a:bodyPr/>
        <a:lstStyle/>
        <a:p>
          <a:endParaRPr lang="en-US"/>
        </a:p>
      </dgm:t>
    </dgm:pt>
    <dgm:pt modelId="{FBE6B5E2-9C06-4B56-B00F-CE99AC82EBCB}">
      <dgm:prSet phldrT="[Text]"/>
      <dgm:spPr/>
      <dgm:t>
        <a:bodyPr/>
        <a:lstStyle/>
        <a:p>
          <a:r>
            <a:rPr lang="en-US" dirty="0" smtClean="0"/>
            <a:t>The country code in the standard, vs the companion guide recommendation. The extensions are allowed. </a:t>
          </a:r>
          <a:endParaRPr lang="en-US" dirty="0"/>
        </a:p>
      </dgm:t>
    </dgm:pt>
    <dgm:pt modelId="{412ED72D-9E48-494B-846F-F02DF8E07B0F}" type="parTrans" cxnId="{AC9154B6-A07B-406D-AF1E-24533D3C4433}">
      <dgm:prSet/>
      <dgm:spPr/>
      <dgm:t>
        <a:bodyPr/>
        <a:lstStyle/>
        <a:p>
          <a:endParaRPr lang="en-US"/>
        </a:p>
      </dgm:t>
    </dgm:pt>
    <dgm:pt modelId="{9115FF52-60C5-4CD6-814F-B349B6722A7A}" type="sibTrans" cxnId="{AC9154B6-A07B-406D-AF1E-24533D3C4433}">
      <dgm:prSet/>
      <dgm:spPr/>
      <dgm:t>
        <a:bodyPr/>
        <a:lstStyle/>
        <a:p>
          <a:endParaRPr lang="en-US"/>
        </a:p>
      </dgm:t>
    </dgm:pt>
    <dgm:pt modelId="{ADF552D8-9C75-4EB0-868C-5500F6FDDD34}">
      <dgm:prSet phldrT="[Text]"/>
      <dgm:spPr/>
      <dgm:t>
        <a:bodyPr/>
        <a:lstStyle/>
        <a:p>
          <a:r>
            <a:rPr lang="en-US" dirty="0" smtClean="0"/>
            <a:t>A</a:t>
          </a:r>
          <a:endParaRPr lang="en-US" dirty="0"/>
        </a:p>
      </dgm:t>
    </dgm:pt>
    <dgm:pt modelId="{547AD340-E4C6-4A4A-8DDA-11F1DD51E5E1}" type="parTrans" cxnId="{240552F7-EBAF-4EFC-92E1-C4C0BA9C0791}">
      <dgm:prSet/>
      <dgm:spPr/>
      <dgm:t>
        <a:bodyPr/>
        <a:lstStyle/>
        <a:p>
          <a:endParaRPr lang="en-US"/>
        </a:p>
      </dgm:t>
    </dgm:pt>
    <dgm:pt modelId="{46EA46F1-F341-433D-8D4E-3AF9EEFD6361}" type="sibTrans" cxnId="{240552F7-EBAF-4EFC-92E1-C4C0BA9C0791}">
      <dgm:prSet/>
      <dgm:spPr/>
      <dgm:t>
        <a:bodyPr/>
        <a:lstStyle/>
        <a:p>
          <a:endParaRPr lang="en-US"/>
        </a:p>
      </dgm:t>
    </dgm:pt>
    <dgm:pt modelId="{80C614E6-C459-48B7-8FF6-543612BC316F}">
      <dgm:prSet phldrT="[Text]"/>
      <dgm:spPr/>
      <dgm:t>
        <a:bodyPr/>
        <a:lstStyle/>
        <a:p>
          <a:r>
            <a:rPr lang="en-US" dirty="0" smtClean="0"/>
            <a:t>Assessment</a:t>
          </a:r>
          <a:endParaRPr lang="en-US" dirty="0"/>
        </a:p>
      </dgm:t>
    </dgm:pt>
    <dgm:pt modelId="{B8002C3B-5933-4638-9FF8-0DB9142485C2}" type="parTrans" cxnId="{8761C0B0-8022-43AC-8AB8-A8F053C010D6}">
      <dgm:prSet/>
      <dgm:spPr/>
      <dgm:t>
        <a:bodyPr/>
        <a:lstStyle/>
        <a:p>
          <a:endParaRPr lang="en-US"/>
        </a:p>
      </dgm:t>
    </dgm:pt>
    <dgm:pt modelId="{35E5F10C-AC94-4F07-ACBF-1D34C6D28A2D}" type="sibTrans" cxnId="{8761C0B0-8022-43AC-8AB8-A8F053C010D6}">
      <dgm:prSet/>
      <dgm:spPr/>
      <dgm:t>
        <a:bodyPr/>
        <a:lstStyle/>
        <a:p>
          <a:endParaRPr lang="en-US"/>
        </a:p>
      </dgm:t>
    </dgm:pt>
    <dgm:pt modelId="{39F9FE65-99B1-4503-9AFE-93F439B2E43C}">
      <dgm:prSet phldrT="[Text]"/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E97F2EDD-6981-4D45-A414-D44F2827006A}" type="parTrans" cxnId="{37D183E7-D91C-42A9-ACEC-D0BC895A1E7E}">
      <dgm:prSet/>
      <dgm:spPr/>
      <dgm:t>
        <a:bodyPr/>
        <a:lstStyle/>
        <a:p>
          <a:endParaRPr lang="en-US"/>
        </a:p>
      </dgm:t>
    </dgm:pt>
    <dgm:pt modelId="{AD58E151-2552-4F56-A563-4A3B56D0E959}" type="sibTrans" cxnId="{37D183E7-D91C-42A9-ACEC-D0BC895A1E7E}">
      <dgm:prSet/>
      <dgm:spPr/>
      <dgm:t>
        <a:bodyPr/>
        <a:lstStyle/>
        <a:p>
          <a:endParaRPr lang="en-US"/>
        </a:p>
      </dgm:t>
    </dgm:pt>
    <dgm:pt modelId="{4D1D9C8B-52B5-49CD-A00C-B00D7152AD71}">
      <dgm:prSet phldrT="[Text]"/>
      <dgm:spPr/>
      <dgm:t>
        <a:bodyPr/>
        <a:lstStyle/>
        <a:p>
          <a:r>
            <a:rPr lang="en-US" dirty="0" smtClean="0"/>
            <a:t>Recommendation</a:t>
          </a:r>
        </a:p>
      </dgm:t>
    </dgm:pt>
    <dgm:pt modelId="{5A673ECB-335A-4793-8E9F-0B793104BE99}" type="parTrans" cxnId="{01A64F97-054D-46E2-AE75-8CC612151838}">
      <dgm:prSet/>
      <dgm:spPr/>
      <dgm:t>
        <a:bodyPr/>
        <a:lstStyle/>
        <a:p>
          <a:endParaRPr lang="en-US"/>
        </a:p>
      </dgm:t>
    </dgm:pt>
    <dgm:pt modelId="{91BD0E26-CD6B-4647-A235-4909FC961517}" type="sibTrans" cxnId="{01A64F97-054D-46E2-AE75-8CC612151838}">
      <dgm:prSet/>
      <dgm:spPr/>
      <dgm:t>
        <a:bodyPr/>
        <a:lstStyle/>
        <a:p>
          <a:endParaRPr lang="en-US"/>
        </a:p>
      </dgm:t>
    </dgm:pt>
    <dgm:pt modelId="{F0E85DC9-3319-4CC6-AEE2-755EADA87070}">
      <dgm:prSet phldrT="[Text]"/>
      <dgm:spPr/>
      <dgm:t>
        <a:bodyPr/>
        <a:lstStyle/>
        <a:p>
          <a:r>
            <a:rPr lang="en-US" dirty="0" smtClean="0"/>
            <a:t>R</a:t>
          </a:r>
          <a:endParaRPr lang="en-US" dirty="0"/>
        </a:p>
      </dgm:t>
    </dgm:pt>
    <dgm:pt modelId="{5D454CB5-1DDB-42AD-AF2A-05D59A9C8BE5}" type="parTrans" cxnId="{B5EB448D-6F19-4A44-8FB7-E72D2527C9A9}">
      <dgm:prSet/>
      <dgm:spPr/>
      <dgm:t>
        <a:bodyPr/>
        <a:lstStyle/>
        <a:p>
          <a:endParaRPr lang="en-US"/>
        </a:p>
      </dgm:t>
    </dgm:pt>
    <dgm:pt modelId="{E4A73828-50EF-4ABD-A8E0-8D32081177C7}" type="sibTrans" cxnId="{B5EB448D-6F19-4A44-8FB7-E72D2527C9A9}">
      <dgm:prSet/>
      <dgm:spPr/>
      <dgm:t>
        <a:bodyPr/>
        <a:lstStyle/>
        <a:p>
          <a:endParaRPr lang="en-US"/>
        </a:p>
      </dgm:t>
    </dgm:pt>
    <dgm:pt modelId="{3B694232-88E3-4C42-9E8B-BD031DB8DAE7}">
      <dgm:prSet phldrT="[Text]"/>
      <dgm:spPr/>
      <dgm:t>
        <a:bodyPr/>
        <a:lstStyle/>
        <a:p>
          <a:r>
            <a:rPr lang="en-US" dirty="0" smtClean="0"/>
            <a:t> </a:t>
          </a:r>
        </a:p>
      </dgm:t>
    </dgm:pt>
    <dgm:pt modelId="{0EACB937-29C5-4E92-BB51-9D935511061D}" type="parTrans" cxnId="{B1818E83-EC95-4B67-9E5B-ED084AD67E46}">
      <dgm:prSet/>
      <dgm:spPr/>
      <dgm:t>
        <a:bodyPr/>
        <a:lstStyle/>
        <a:p>
          <a:endParaRPr lang="en-US"/>
        </a:p>
      </dgm:t>
    </dgm:pt>
    <dgm:pt modelId="{ACFF2A31-105C-4719-AF66-7E6927D3BC51}" type="sibTrans" cxnId="{B1818E83-EC95-4B67-9E5B-ED084AD67E46}">
      <dgm:prSet/>
      <dgm:spPr/>
      <dgm:t>
        <a:bodyPr/>
        <a:lstStyle/>
        <a:p>
          <a:endParaRPr lang="en-US"/>
        </a:p>
      </dgm:t>
    </dgm:pt>
    <dgm:pt modelId="{AF30A41A-87C6-410B-AA4A-1BCE72273DAD}" type="pres">
      <dgm:prSet presAssocID="{0241C2E6-466A-4591-B514-FA304C1BCAC0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F4CBDCCF-16C4-4CB0-844F-502A1699D97A}" type="pres">
      <dgm:prSet presAssocID="{D3DBAE83-AA84-437D-A835-08F706D0A5E3}" presName="composite" presStyleCnt="0"/>
      <dgm:spPr/>
    </dgm:pt>
    <dgm:pt modelId="{08078615-1DE8-4609-B6B5-25A2B52DEA3F}" type="pres">
      <dgm:prSet presAssocID="{D3DBAE83-AA84-437D-A835-08F706D0A5E3}" presName="FirstChild" presStyleLbl="revTx" presStyleIdx="0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FB915C-A76B-4A41-8B08-CF8B15F1F591}" type="pres">
      <dgm:prSet presAssocID="{D3DBAE83-AA84-437D-A835-08F706D0A5E3}" presName="Parent" presStyleLbl="alignNode1" presStyleIdx="0" presStyleCnt="4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1EAD86-B0C8-4386-A317-EB5079C46C7D}" type="pres">
      <dgm:prSet presAssocID="{D3DBAE83-AA84-437D-A835-08F706D0A5E3}" presName="Accent" presStyleLbl="parChTrans1D1" presStyleIdx="0" presStyleCnt="4"/>
      <dgm:spPr/>
    </dgm:pt>
    <dgm:pt modelId="{CE4E4577-A0C6-4312-B22B-9EBA85BD2AD1}" type="pres">
      <dgm:prSet presAssocID="{D3DBAE83-AA84-437D-A835-08F706D0A5E3}" presName="Child" presStyleLbl="revTx" presStyleIdx="1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325D90-1E3A-45F7-9761-ED7B8ADFF1AF}" type="pres">
      <dgm:prSet presAssocID="{0E3AE1F1-3663-4925-8D80-21484F9B519E}" presName="sibTrans" presStyleCnt="0"/>
      <dgm:spPr/>
    </dgm:pt>
    <dgm:pt modelId="{9A43482D-F225-4AC5-BADD-A84164C3CE53}" type="pres">
      <dgm:prSet presAssocID="{76C46706-A5E0-4765-AB7D-19CEA0540BF0}" presName="composite" presStyleCnt="0"/>
      <dgm:spPr/>
    </dgm:pt>
    <dgm:pt modelId="{37687A96-7442-44F9-BC33-5A72E57EA60E}" type="pres">
      <dgm:prSet presAssocID="{76C46706-A5E0-4765-AB7D-19CEA0540BF0}" presName="FirstChild" presStyleLbl="revTx" presStyleIdx="2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ED00EF-8D37-44FB-9411-3930D6BE8A28}" type="pres">
      <dgm:prSet presAssocID="{76C46706-A5E0-4765-AB7D-19CEA0540BF0}" presName="Parent" presStyleLbl="alignNode1" presStyleIdx="1" presStyleCnt="4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05906C-FB8A-43BB-82F6-0386FC48B361}" type="pres">
      <dgm:prSet presAssocID="{76C46706-A5E0-4765-AB7D-19CEA0540BF0}" presName="Accent" presStyleLbl="parChTrans1D1" presStyleIdx="1" presStyleCnt="4"/>
      <dgm:spPr/>
    </dgm:pt>
    <dgm:pt modelId="{F02ED327-DB46-4FAD-AE4A-A24B44B618AF}" type="pres">
      <dgm:prSet presAssocID="{76C46706-A5E0-4765-AB7D-19CEA0540BF0}" presName="Child" presStyleLbl="revTx" presStyleIdx="3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6EFA67-4134-46A5-9F7A-B6F44D2218E3}" type="pres">
      <dgm:prSet presAssocID="{F90E4734-BD38-4226-8D0B-65AC5A82F672}" presName="sibTrans" presStyleCnt="0"/>
      <dgm:spPr/>
    </dgm:pt>
    <dgm:pt modelId="{BB4BA5D9-F221-4EC0-9CAC-31A359D19589}" type="pres">
      <dgm:prSet presAssocID="{ADF552D8-9C75-4EB0-868C-5500F6FDDD34}" presName="composite" presStyleCnt="0"/>
      <dgm:spPr/>
    </dgm:pt>
    <dgm:pt modelId="{BCCF4E50-8650-4612-83F1-844D9CF558AE}" type="pres">
      <dgm:prSet presAssocID="{ADF552D8-9C75-4EB0-868C-5500F6FDDD34}" presName="FirstChild" presStyleLbl="revTx" presStyleIdx="4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FBF9C3-3E6F-44B8-8377-6E1B6D5FB24F}" type="pres">
      <dgm:prSet presAssocID="{ADF552D8-9C75-4EB0-868C-5500F6FDDD34}" presName="Parent" presStyleLbl="alignNode1" presStyleIdx="2" presStyleCnt="4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B9F2D7-537F-43D0-88BF-48B5CDFA6F3E}" type="pres">
      <dgm:prSet presAssocID="{ADF552D8-9C75-4EB0-868C-5500F6FDDD34}" presName="Accent" presStyleLbl="parChTrans1D1" presStyleIdx="2" presStyleCnt="4"/>
      <dgm:spPr/>
    </dgm:pt>
    <dgm:pt modelId="{7AB5ADCC-7E5C-4336-8DFF-7F439CF3DDE0}" type="pres">
      <dgm:prSet presAssocID="{ADF552D8-9C75-4EB0-868C-5500F6FDDD34}" presName="Child" presStyleLbl="revTx" presStyleIdx="5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F77E13-9236-4095-A0BE-F96111ACD624}" type="pres">
      <dgm:prSet presAssocID="{46EA46F1-F341-433D-8D4E-3AF9EEFD6361}" presName="sibTrans" presStyleCnt="0"/>
      <dgm:spPr/>
    </dgm:pt>
    <dgm:pt modelId="{86C1A704-B32B-4B60-BC4D-E844BC2149A1}" type="pres">
      <dgm:prSet presAssocID="{F0E85DC9-3319-4CC6-AEE2-755EADA87070}" presName="composite" presStyleCnt="0"/>
      <dgm:spPr/>
    </dgm:pt>
    <dgm:pt modelId="{D4866EF7-8E3A-4A99-8E03-BEB8AA3FA1C1}" type="pres">
      <dgm:prSet presAssocID="{F0E85DC9-3319-4CC6-AEE2-755EADA87070}" presName="FirstChild" presStyleLbl="revTx" presStyleIdx="6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A7EC31-3E70-4BF7-8C0C-EC458BF351C3}" type="pres">
      <dgm:prSet presAssocID="{F0E85DC9-3319-4CC6-AEE2-755EADA87070}" presName="Parent" presStyleLbl="alignNode1" presStyleIdx="3" presStyleCnt="4" custLinFactNeighborX="-3276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F109F9-3001-4A99-9804-D7A1437497D2}" type="pres">
      <dgm:prSet presAssocID="{F0E85DC9-3319-4CC6-AEE2-755EADA87070}" presName="Accent" presStyleLbl="parChTrans1D1" presStyleIdx="3" presStyleCnt="4"/>
      <dgm:spPr/>
    </dgm:pt>
    <dgm:pt modelId="{65B23C7F-577E-4235-9AF1-8EAF3D84EF22}" type="pres">
      <dgm:prSet presAssocID="{F0E85DC9-3319-4CC6-AEE2-755EADA87070}" presName="Child" presStyleLbl="revTx" presStyleIdx="7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39B1F9E-6635-4661-8A2F-52237246E5F6}" type="presOf" srcId="{A4ECC931-0343-4B67-8549-9BC9C2A7636F}" destId="{CE4E4577-A0C6-4312-B22B-9EBA85BD2AD1}" srcOrd="0" destOrd="0" presId="urn:microsoft.com/office/officeart/2011/layout/TabList"/>
    <dgm:cxn modelId="{AC9154B6-A07B-406D-AF1E-24533D3C4433}" srcId="{76C46706-A5E0-4765-AB7D-19CEA0540BF0}" destId="{FBE6B5E2-9C06-4B56-B00F-CE99AC82EBCB}" srcOrd="1" destOrd="0" parTransId="{412ED72D-9E48-494B-846F-F02DF8E07B0F}" sibTransId="{9115FF52-60C5-4CD6-814F-B349B6722A7A}"/>
    <dgm:cxn modelId="{8761C0B0-8022-43AC-8AB8-A8F053C010D6}" srcId="{ADF552D8-9C75-4EB0-868C-5500F6FDDD34}" destId="{80C614E6-C459-48B7-8FF6-543612BC316F}" srcOrd="0" destOrd="0" parTransId="{B8002C3B-5933-4638-9FF8-0DB9142485C2}" sibTransId="{35E5F10C-AC94-4F07-ACBF-1D34C6D28A2D}"/>
    <dgm:cxn modelId="{B3A63847-A0DE-4CF6-BF10-5CD1D3825310}" type="presOf" srcId="{D3DBAE83-AA84-437D-A835-08F706D0A5E3}" destId="{51FB915C-A76B-4A41-8B08-CF8B15F1F591}" srcOrd="0" destOrd="0" presId="urn:microsoft.com/office/officeart/2011/layout/TabList"/>
    <dgm:cxn modelId="{3D9477DC-B64A-4B24-B754-2DA2714C5496}" type="presOf" srcId="{B13F5B10-9E9D-4298-837A-B7E13CF227DC}" destId="{37687A96-7442-44F9-BC33-5A72E57EA60E}" srcOrd="0" destOrd="0" presId="urn:microsoft.com/office/officeart/2011/layout/TabList"/>
    <dgm:cxn modelId="{0CC1E6D7-60CC-4681-9C80-687732694BAD}" type="presOf" srcId="{FBE6B5E2-9C06-4B56-B00F-CE99AC82EBCB}" destId="{F02ED327-DB46-4FAD-AE4A-A24B44B618AF}" srcOrd="0" destOrd="0" presId="urn:microsoft.com/office/officeart/2011/layout/TabList"/>
    <dgm:cxn modelId="{A1076985-A278-4AB0-B8DF-E246F49B59EB}" srcId="{0241C2E6-466A-4591-B514-FA304C1BCAC0}" destId="{76C46706-A5E0-4765-AB7D-19CEA0540BF0}" srcOrd="1" destOrd="0" parTransId="{7A43A132-06A4-4E5B-BB0A-2EFD326846A9}" sibTransId="{F90E4734-BD38-4226-8D0B-65AC5A82F672}"/>
    <dgm:cxn modelId="{DB8E3441-14FD-41F3-8F60-70E2D2508B8D}" srcId="{76C46706-A5E0-4765-AB7D-19CEA0540BF0}" destId="{B13F5B10-9E9D-4298-837A-B7E13CF227DC}" srcOrd="0" destOrd="0" parTransId="{876ECABE-5FD9-46C9-A727-9319BE327C27}" sibTransId="{485A6D35-C5A6-4E8F-B7A9-08F6C1F5F99B}"/>
    <dgm:cxn modelId="{3CF5DD09-8397-4EAB-BC35-F5E82D556583}" srcId="{0241C2E6-466A-4591-B514-FA304C1BCAC0}" destId="{D3DBAE83-AA84-437D-A835-08F706D0A5E3}" srcOrd="0" destOrd="0" parTransId="{C8C2099C-A080-48E2-83F1-DED5DAA1F3B9}" sibTransId="{0E3AE1F1-3663-4925-8D80-21484F9B519E}"/>
    <dgm:cxn modelId="{A3247301-323C-44C3-AA16-37264A6A9B95}" type="presOf" srcId="{FDAFBB7F-B36D-4FB3-832A-B22FC272FD06}" destId="{08078615-1DE8-4609-B6B5-25A2B52DEA3F}" srcOrd="0" destOrd="0" presId="urn:microsoft.com/office/officeart/2011/layout/TabList"/>
    <dgm:cxn modelId="{D6B2BF5F-F13A-4E7B-AE98-2222D81682A0}" type="presOf" srcId="{80C614E6-C459-48B7-8FF6-543612BC316F}" destId="{BCCF4E50-8650-4612-83F1-844D9CF558AE}" srcOrd="0" destOrd="0" presId="urn:microsoft.com/office/officeart/2011/layout/TabList"/>
    <dgm:cxn modelId="{37D183E7-D91C-42A9-ACEC-D0BC895A1E7E}" srcId="{ADF552D8-9C75-4EB0-868C-5500F6FDDD34}" destId="{39F9FE65-99B1-4503-9AFE-93F439B2E43C}" srcOrd="1" destOrd="0" parTransId="{E97F2EDD-6981-4D45-A414-D44F2827006A}" sibTransId="{AD58E151-2552-4F56-A563-4A3B56D0E959}"/>
    <dgm:cxn modelId="{42D47383-2EBA-4ED7-A0F4-93E6AA2AB8FA}" type="presOf" srcId="{4D1D9C8B-52B5-49CD-A00C-B00D7152AD71}" destId="{D4866EF7-8E3A-4A99-8E03-BEB8AA3FA1C1}" srcOrd="0" destOrd="0" presId="urn:microsoft.com/office/officeart/2011/layout/TabList"/>
    <dgm:cxn modelId="{F1EB1D04-B089-4CA3-97FC-BAC7BF0BBF9B}" type="presOf" srcId="{ADF552D8-9C75-4EB0-868C-5500F6FDDD34}" destId="{99FBF9C3-3E6F-44B8-8377-6E1B6D5FB24F}" srcOrd="0" destOrd="0" presId="urn:microsoft.com/office/officeart/2011/layout/TabList"/>
    <dgm:cxn modelId="{CB00ACB1-DD14-479C-8675-A1673550367C}" type="presOf" srcId="{3B694232-88E3-4C42-9E8B-BD031DB8DAE7}" destId="{65B23C7F-577E-4235-9AF1-8EAF3D84EF22}" srcOrd="0" destOrd="0" presId="urn:microsoft.com/office/officeart/2011/layout/TabList"/>
    <dgm:cxn modelId="{A85C5D92-D0E4-4B54-8185-018470563DF6}" type="presOf" srcId="{76C46706-A5E0-4765-AB7D-19CEA0540BF0}" destId="{78ED00EF-8D37-44FB-9411-3930D6BE8A28}" srcOrd="0" destOrd="0" presId="urn:microsoft.com/office/officeart/2011/layout/TabList"/>
    <dgm:cxn modelId="{61917B7B-DA3C-48CE-8DC6-E511986B21B2}" srcId="{D3DBAE83-AA84-437D-A835-08F706D0A5E3}" destId="{FDAFBB7F-B36D-4FB3-832A-B22FC272FD06}" srcOrd="0" destOrd="0" parTransId="{4727E0F3-44A2-40E3-8952-8F9E9C7E81D4}" sibTransId="{BEEAB393-B15B-4060-B884-AF8D9DC80B97}"/>
    <dgm:cxn modelId="{BC800BD6-878B-41B3-B34E-A5683F47798C}" type="presOf" srcId="{F0E85DC9-3319-4CC6-AEE2-755EADA87070}" destId="{55A7EC31-3E70-4BF7-8C0C-EC458BF351C3}" srcOrd="0" destOrd="0" presId="urn:microsoft.com/office/officeart/2011/layout/TabList"/>
    <dgm:cxn modelId="{E4A52F93-CBE0-4955-ABA1-6ABF633D5CCD}" srcId="{D3DBAE83-AA84-437D-A835-08F706D0A5E3}" destId="{A4ECC931-0343-4B67-8549-9BC9C2A7636F}" srcOrd="1" destOrd="0" parTransId="{42B3CD38-EAAA-4ADB-AA1B-EF0FE8881CF5}" sibTransId="{9F666D33-CC6B-4192-BE10-4D7C9103ED90}"/>
    <dgm:cxn modelId="{240552F7-EBAF-4EFC-92E1-C4C0BA9C0791}" srcId="{0241C2E6-466A-4591-B514-FA304C1BCAC0}" destId="{ADF552D8-9C75-4EB0-868C-5500F6FDDD34}" srcOrd="2" destOrd="0" parTransId="{547AD340-E4C6-4A4A-8DDA-11F1DD51E5E1}" sibTransId="{46EA46F1-F341-433D-8D4E-3AF9EEFD6361}"/>
    <dgm:cxn modelId="{E6773EA3-F148-4368-8BE3-6FFC7A0E0C7A}" type="presOf" srcId="{0241C2E6-466A-4591-B514-FA304C1BCAC0}" destId="{AF30A41A-87C6-410B-AA4A-1BCE72273DAD}" srcOrd="0" destOrd="0" presId="urn:microsoft.com/office/officeart/2011/layout/TabList"/>
    <dgm:cxn modelId="{01A64F97-054D-46E2-AE75-8CC612151838}" srcId="{F0E85DC9-3319-4CC6-AEE2-755EADA87070}" destId="{4D1D9C8B-52B5-49CD-A00C-B00D7152AD71}" srcOrd="0" destOrd="0" parTransId="{5A673ECB-335A-4793-8E9F-0B793104BE99}" sibTransId="{91BD0E26-CD6B-4647-A235-4909FC961517}"/>
    <dgm:cxn modelId="{16A43A3A-A5D1-48AA-A209-B6028422EAD1}" type="presOf" srcId="{39F9FE65-99B1-4503-9AFE-93F439B2E43C}" destId="{7AB5ADCC-7E5C-4336-8DFF-7F439CF3DDE0}" srcOrd="0" destOrd="0" presId="urn:microsoft.com/office/officeart/2011/layout/TabList"/>
    <dgm:cxn modelId="{B1818E83-EC95-4B67-9E5B-ED084AD67E46}" srcId="{F0E85DC9-3319-4CC6-AEE2-755EADA87070}" destId="{3B694232-88E3-4C42-9E8B-BD031DB8DAE7}" srcOrd="1" destOrd="0" parTransId="{0EACB937-29C5-4E92-BB51-9D935511061D}" sibTransId="{ACFF2A31-105C-4719-AF66-7E6927D3BC51}"/>
    <dgm:cxn modelId="{B5EB448D-6F19-4A44-8FB7-E72D2527C9A9}" srcId="{0241C2E6-466A-4591-B514-FA304C1BCAC0}" destId="{F0E85DC9-3319-4CC6-AEE2-755EADA87070}" srcOrd="3" destOrd="0" parTransId="{5D454CB5-1DDB-42AD-AF2A-05D59A9C8BE5}" sibTransId="{E4A73828-50EF-4ABD-A8E0-8D32081177C7}"/>
    <dgm:cxn modelId="{064F73B2-9099-41E0-A22B-A5ED4551DD4E}" type="presParOf" srcId="{AF30A41A-87C6-410B-AA4A-1BCE72273DAD}" destId="{F4CBDCCF-16C4-4CB0-844F-502A1699D97A}" srcOrd="0" destOrd="0" presId="urn:microsoft.com/office/officeart/2011/layout/TabList"/>
    <dgm:cxn modelId="{D0ADAB1C-8054-4FBE-B1C2-298CA41D3C3D}" type="presParOf" srcId="{F4CBDCCF-16C4-4CB0-844F-502A1699D97A}" destId="{08078615-1DE8-4609-B6B5-25A2B52DEA3F}" srcOrd="0" destOrd="0" presId="urn:microsoft.com/office/officeart/2011/layout/TabList"/>
    <dgm:cxn modelId="{54A5E37E-E4AD-4B71-BCD3-B26CF24292BA}" type="presParOf" srcId="{F4CBDCCF-16C4-4CB0-844F-502A1699D97A}" destId="{51FB915C-A76B-4A41-8B08-CF8B15F1F591}" srcOrd="1" destOrd="0" presId="urn:microsoft.com/office/officeart/2011/layout/TabList"/>
    <dgm:cxn modelId="{0BE882CD-29EC-41F9-9F7B-858E785936F3}" type="presParOf" srcId="{F4CBDCCF-16C4-4CB0-844F-502A1699D97A}" destId="{411EAD86-B0C8-4386-A317-EB5079C46C7D}" srcOrd="2" destOrd="0" presId="urn:microsoft.com/office/officeart/2011/layout/TabList"/>
    <dgm:cxn modelId="{C8E39436-981B-462F-8121-2170C20953D0}" type="presParOf" srcId="{AF30A41A-87C6-410B-AA4A-1BCE72273DAD}" destId="{CE4E4577-A0C6-4312-B22B-9EBA85BD2AD1}" srcOrd="1" destOrd="0" presId="urn:microsoft.com/office/officeart/2011/layout/TabList"/>
    <dgm:cxn modelId="{22D4F40E-6935-4B86-8FC3-472A27CA86F8}" type="presParOf" srcId="{AF30A41A-87C6-410B-AA4A-1BCE72273DAD}" destId="{5E325D90-1E3A-45F7-9761-ED7B8ADFF1AF}" srcOrd="2" destOrd="0" presId="urn:microsoft.com/office/officeart/2011/layout/TabList"/>
    <dgm:cxn modelId="{B488320E-0313-40EB-9D91-46F15F9C1DBD}" type="presParOf" srcId="{AF30A41A-87C6-410B-AA4A-1BCE72273DAD}" destId="{9A43482D-F225-4AC5-BADD-A84164C3CE53}" srcOrd="3" destOrd="0" presId="urn:microsoft.com/office/officeart/2011/layout/TabList"/>
    <dgm:cxn modelId="{D774974B-596C-4706-8BAD-61357465ED44}" type="presParOf" srcId="{9A43482D-F225-4AC5-BADD-A84164C3CE53}" destId="{37687A96-7442-44F9-BC33-5A72E57EA60E}" srcOrd="0" destOrd="0" presId="urn:microsoft.com/office/officeart/2011/layout/TabList"/>
    <dgm:cxn modelId="{92DBF003-D325-47BF-BC13-39BB069424D0}" type="presParOf" srcId="{9A43482D-F225-4AC5-BADD-A84164C3CE53}" destId="{78ED00EF-8D37-44FB-9411-3930D6BE8A28}" srcOrd="1" destOrd="0" presId="urn:microsoft.com/office/officeart/2011/layout/TabList"/>
    <dgm:cxn modelId="{3D57F74F-50C7-4A07-8B36-7AFF0D35DFA7}" type="presParOf" srcId="{9A43482D-F225-4AC5-BADD-A84164C3CE53}" destId="{2605906C-FB8A-43BB-82F6-0386FC48B361}" srcOrd="2" destOrd="0" presId="urn:microsoft.com/office/officeart/2011/layout/TabList"/>
    <dgm:cxn modelId="{67B6AEBE-74A8-4226-80B6-30E7C2DB9264}" type="presParOf" srcId="{AF30A41A-87C6-410B-AA4A-1BCE72273DAD}" destId="{F02ED327-DB46-4FAD-AE4A-A24B44B618AF}" srcOrd="4" destOrd="0" presId="urn:microsoft.com/office/officeart/2011/layout/TabList"/>
    <dgm:cxn modelId="{18730FA7-E516-4343-8F14-C928137FC7C8}" type="presParOf" srcId="{AF30A41A-87C6-410B-AA4A-1BCE72273DAD}" destId="{986EFA67-4134-46A5-9F7A-B6F44D2218E3}" srcOrd="5" destOrd="0" presId="urn:microsoft.com/office/officeart/2011/layout/TabList"/>
    <dgm:cxn modelId="{4F44DD20-8D7D-4A3F-BF74-6B92DD8F6BCA}" type="presParOf" srcId="{AF30A41A-87C6-410B-AA4A-1BCE72273DAD}" destId="{BB4BA5D9-F221-4EC0-9CAC-31A359D19589}" srcOrd="6" destOrd="0" presId="urn:microsoft.com/office/officeart/2011/layout/TabList"/>
    <dgm:cxn modelId="{E0E5975B-06B8-4420-8736-D63CFBFED908}" type="presParOf" srcId="{BB4BA5D9-F221-4EC0-9CAC-31A359D19589}" destId="{BCCF4E50-8650-4612-83F1-844D9CF558AE}" srcOrd="0" destOrd="0" presId="urn:microsoft.com/office/officeart/2011/layout/TabList"/>
    <dgm:cxn modelId="{DF911A03-FD59-4257-A94C-918BE2B803CB}" type="presParOf" srcId="{BB4BA5D9-F221-4EC0-9CAC-31A359D19589}" destId="{99FBF9C3-3E6F-44B8-8377-6E1B6D5FB24F}" srcOrd="1" destOrd="0" presId="urn:microsoft.com/office/officeart/2011/layout/TabList"/>
    <dgm:cxn modelId="{5BC6F023-D262-4001-8E16-47EBA6824CF7}" type="presParOf" srcId="{BB4BA5D9-F221-4EC0-9CAC-31A359D19589}" destId="{8CB9F2D7-537F-43D0-88BF-48B5CDFA6F3E}" srcOrd="2" destOrd="0" presId="urn:microsoft.com/office/officeart/2011/layout/TabList"/>
    <dgm:cxn modelId="{B383845D-DC11-4275-8334-2B203E5A07F7}" type="presParOf" srcId="{AF30A41A-87C6-410B-AA4A-1BCE72273DAD}" destId="{7AB5ADCC-7E5C-4336-8DFF-7F439CF3DDE0}" srcOrd="7" destOrd="0" presId="urn:microsoft.com/office/officeart/2011/layout/TabList"/>
    <dgm:cxn modelId="{FC49CF21-F3CD-495B-B6FE-C70ECEA9DB2A}" type="presParOf" srcId="{AF30A41A-87C6-410B-AA4A-1BCE72273DAD}" destId="{61F77E13-9236-4095-A0BE-F96111ACD624}" srcOrd="8" destOrd="0" presId="urn:microsoft.com/office/officeart/2011/layout/TabList"/>
    <dgm:cxn modelId="{4361431A-B899-4E4C-B1EB-65213C4B50F4}" type="presParOf" srcId="{AF30A41A-87C6-410B-AA4A-1BCE72273DAD}" destId="{86C1A704-B32B-4B60-BC4D-E844BC2149A1}" srcOrd="9" destOrd="0" presId="urn:microsoft.com/office/officeart/2011/layout/TabList"/>
    <dgm:cxn modelId="{EF728FD1-C05F-48A5-8031-86D1E5612ECC}" type="presParOf" srcId="{86C1A704-B32B-4B60-BC4D-E844BC2149A1}" destId="{D4866EF7-8E3A-4A99-8E03-BEB8AA3FA1C1}" srcOrd="0" destOrd="0" presId="urn:microsoft.com/office/officeart/2011/layout/TabList"/>
    <dgm:cxn modelId="{D5792D42-8EE8-49CC-BA05-2CC8A265E921}" type="presParOf" srcId="{86C1A704-B32B-4B60-BC4D-E844BC2149A1}" destId="{55A7EC31-3E70-4BF7-8C0C-EC458BF351C3}" srcOrd="1" destOrd="0" presId="urn:microsoft.com/office/officeart/2011/layout/TabList"/>
    <dgm:cxn modelId="{9A721FF9-42A6-4629-962E-EEC5D2B9A911}" type="presParOf" srcId="{86C1A704-B32B-4B60-BC4D-E844BC2149A1}" destId="{B9F109F9-3001-4A99-9804-D7A1437497D2}" srcOrd="2" destOrd="0" presId="urn:microsoft.com/office/officeart/2011/layout/TabList"/>
    <dgm:cxn modelId="{9A0A0A9B-0410-48B1-A08D-9DE642FEC690}" type="presParOf" srcId="{AF30A41A-87C6-410B-AA4A-1BCE72273DAD}" destId="{65B23C7F-577E-4235-9AF1-8EAF3D84EF22}" srcOrd="10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0241C2E6-466A-4591-B514-FA304C1BCAC0}" type="doc">
      <dgm:prSet loTypeId="urn:microsoft.com/office/officeart/2011/layout/Tab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3DBAE83-AA84-437D-A835-08F706D0A5E3}">
      <dgm:prSet phldrT="[Text]"/>
      <dgm:spPr/>
      <dgm:t>
        <a:bodyPr/>
        <a:lstStyle/>
        <a:p>
          <a:r>
            <a:rPr lang="en-US" dirty="0" smtClean="0"/>
            <a:t>S</a:t>
          </a:r>
          <a:endParaRPr lang="en-US" dirty="0"/>
        </a:p>
      </dgm:t>
    </dgm:pt>
    <dgm:pt modelId="{C8C2099C-A080-48E2-83F1-DED5DAA1F3B9}" type="parTrans" cxnId="{3CF5DD09-8397-4EAB-BC35-F5E82D556583}">
      <dgm:prSet/>
      <dgm:spPr/>
      <dgm:t>
        <a:bodyPr/>
        <a:lstStyle/>
        <a:p>
          <a:endParaRPr lang="en-US"/>
        </a:p>
      </dgm:t>
    </dgm:pt>
    <dgm:pt modelId="{0E3AE1F1-3663-4925-8D80-21484F9B519E}" type="sibTrans" cxnId="{3CF5DD09-8397-4EAB-BC35-F5E82D556583}">
      <dgm:prSet/>
      <dgm:spPr/>
      <dgm:t>
        <a:bodyPr/>
        <a:lstStyle/>
        <a:p>
          <a:endParaRPr lang="en-US"/>
        </a:p>
      </dgm:t>
    </dgm:pt>
    <dgm:pt modelId="{FDAFBB7F-B36D-4FB3-832A-B22FC272FD06}">
      <dgm:prSet phldrT="[Text]"/>
      <dgm:spPr/>
      <dgm:t>
        <a:bodyPr/>
        <a:lstStyle/>
        <a:p>
          <a:r>
            <a:rPr lang="en-US" dirty="0" smtClean="0"/>
            <a:t>Situation</a:t>
          </a:r>
          <a:endParaRPr lang="en-US" dirty="0"/>
        </a:p>
      </dgm:t>
    </dgm:pt>
    <dgm:pt modelId="{4727E0F3-44A2-40E3-8952-8F9E9C7E81D4}" type="parTrans" cxnId="{61917B7B-DA3C-48CE-8DC6-E511986B21B2}">
      <dgm:prSet/>
      <dgm:spPr/>
      <dgm:t>
        <a:bodyPr/>
        <a:lstStyle/>
        <a:p>
          <a:endParaRPr lang="en-US"/>
        </a:p>
      </dgm:t>
    </dgm:pt>
    <dgm:pt modelId="{BEEAB393-B15B-4060-B884-AF8D9DC80B97}" type="sibTrans" cxnId="{61917B7B-DA3C-48CE-8DC6-E511986B21B2}">
      <dgm:prSet/>
      <dgm:spPr/>
      <dgm:t>
        <a:bodyPr/>
        <a:lstStyle/>
        <a:p>
          <a:endParaRPr lang="en-US"/>
        </a:p>
      </dgm:t>
    </dgm:pt>
    <dgm:pt modelId="{A4ECC931-0343-4B67-8549-9BC9C2A7636F}">
      <dgm:prSet phldrT="[Text]"/>
      <dgm:spPr/>
      <dgm:t>
        <a:bodyPr/>
        <a:lstStyle/>
        <a:p>
          <a:r>
            <a:rPr lang="en-US" dirty="0" smtClean="0"/>
            <a:t>The VA CCDA style sheet displays from the narrative blocks - the </a:t>
          </a:r>
          <a:r>
            <a:rPr lang="en-US" dirty="0" err="1" smtClean="0"/>
            <a:t>Allsctipts</a:t>
          </a:r>
          <a:r>
            <a:rPr lang="en-US" dirty="0" smtClean="0"/>
            <a:t> CCD has several sections like Problems, Meds, where the narrative block has columns of data, but no column headers. </a:t>
          </a:r>
          <a:endParaRPr lang="en-US" dirty="0"/>
        </a:p>
      </dgm:t>
    </dgm:pt>
    <dgm:pt modelId="{42B3CD38-EAAA-4ADB-AA1B-EF0FE8881CF5}" type="parTrans" cxnId="{E4A52F93-CBE0-4955-ABA1-6ABF633D5CCD}">
      <dgm:prSet/>
      <dgm:spPr/>
      <dgm:t>
        <a:bodyPr/>
        <a:lstStyle/>
        <a:p>
          <a:endParaRPr lang="en-US"/>
        </a:p>
      </dgm:t>
    </dgm:pt>
    <dgm:pt modelId="{9F666D33-CC6B-4192-BE10-4D7C9103ED90}" type="sibTrans" cxnId="{E4A52F93-CBE0-4955-ABA1-6ABF633D5CCD}">
      <dgm:prSet/>
      <dgm:spPr/>
      <dgm:t>
        <a:bodyPr/>
        <a:lstStyle/>
        <a:p>
          <a:endParaRPr lang="en-US"/>
        </a:p>
      </dgm:t>
    </dgm:pt>
    <dgm:pt modelId="{76C46706-A5E0-4765-AB7D-19CEA0540BF0}">
      <dgm:prSet phldrT="[Text]"/>
      <dgm:spPr/>
      <dgm:t>
        <a:bodyPr/>
        <a:lstStyle/>
        <a:p>
          <a:r>
            <a:rPr lang="en-US" dirty="0" smtClean="0"/>
            <a:t>B</a:t>
          </a:r>
          <a:endParaRPr lang="en-US" dirty="0"/>
        </a:p>
      </dgm:t>
    </dgm:pt>
    <dgm:pt modelId="{7A43A132-06A4-4E5B-BB0A-2EFD326846A9}" type="parTrans" cxnId="{A1076985-A278-4AB0-B8DF-E246F49B59EB}">
      <dgm:prSet/>
      <dgm:spPr/>
      <dgm:t>
        <a:bodyPr/>
        <a:lstStyle/>
        <a:p>
          <a:endParaRPr lang="en-US"/>
        </a:p>
      </dgm:t>
    </dgm:pt>
    <dgm:pt modelId="{F90E4734-BD38-4226-8D0B-65AC5A82F672}" type="sibTrans" cxnId="{A1076985-A278-4AB0-B8DF-E246F49B59EB}">
      <dgm:prSet/>
      <dgm:spPr/>
      <dgm:t>
        <a:bodyPr/>
        <a:lstStyle/>
        <a:p>
          <a:endParaRPr lang="en-US"/>
        </a:p>
      </dgm:t>
    </dgm:pt>
    <dgm:pt modelId="{B13F5B10-9E9D-4298-837A-B7E13CF227DC}">
      <dgm:prSet phldrT="[Text]"/>
      <dgm:spPr/>
      <dgm:t>
        <a:bodyPr/>
        <a:lstStyle/>
        <a:p>
          <a:r>
            <a:rPr lang="en-US" dirty="0" smtClean="0"/>
            <a:t>Background</a:t>
          </a:r>
          <a:endParaRPr lang="en-US" dirty="0"/>
        </a:p>
      </dgm:t>
    </dgm:pt>
    <dgm:pt modelId="{876ECABE-5FD9-46C9-A727-9319BE327C27}" type="parTrans" cxnId="{DB8E3441-14FD-41F3-8F60-70E2D2508B8D}">
      <dgm:prSet/>
      <dgm:spPr/>
      <dgm:t>
        <a:bodyPr/>
        <a:lstStyle/>
        <a:p>
          <a:endParaRPr lang="en-US"/>
        </a:p>
      </dgm:t>
    </dgm:pt>
    <dgm:pt modelId="{485A6D35-C5A6-4E8F-B7A9-08F6C1F5F99B}" type="sibTrans" cxnId="{DB8E3441-14FD-41F3-8F60-70E2D2508B8D}">
      <dgm:prSet/>
      <dgm:spPr/>
      <dgm:t>
        <a:bodyPr/>
        <a:lstStyle/>
        <a:p>
          <a:endParaRPr lang="en-US"/>
        </a:p>
      </dgm:t>
    </dgm:pt>
    <dgm:pt modelId="{FBE6B5E2-9C06-4B56-B00F-CE99AC82EBCB}">
      <dgm:prSet phldrT="[Text]"/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412ED72D-9E48-494B-846F-F02DF8E07B0F}" type="parTrans" cxnId="{AC9154B6-A07B-406D-AF1E-24533D3C4433}">
      <dgm:prSet/>
      <dgm:spPr/>
      <dgm:t>
        <a:bodyPr/>
        <a:lstStyle/>
        <a:p>
          <a:endParaRPr lang="en-US"/>
        </a:p>
      </dgm:t>
    </dgm:pt>
    <dgm:pt modelId="{9115FF52-60C5-4CD6-814F-B349B6722A7A}" type="sibTrans" cxnId="{AC9154B6-A07B-406D-AF1E-24533D3C4433}">
      <dgm:prSet/>
      <dgm:spPr/>
      <dgm:t>
        <a:bodyPr/>
        <a:lstStyle/>
        <a:p>
          <a:endParaRPr lang="en-US"/>
        </a:p>
      </dgm:t>
    </dgm:pt>
    <dgm:pt modelId="{ADF552D8-9C75-4EB0-868C-5500F6FDDD34}">
      <dgm:prSet phldrT="[Text]"/>
      <dgm:spPr/>
      <dgm:t>
        <a:bodyPr/>
        <a:lstStyle/>
        <a:p>
          <a:r>
            <a:rPr lang="en-US" dirty="0" smtClean="0"/>
            <a:t>A</a:t>
          </a:r>
          <a:endParaRPr lang="en-US" dirty="0"/>
        </a:p>
      </dgm:t>
    </dgm:pt>
    <dgm:pt modelId="{547AD340-E4C6-4A4A-8DDA-11F1DD51E5E1}" type="parTrans" cxnId="{240552F7-EBAF-4EFC-92E1-C4C0BA9C0791}">
      <dgm:prSet/>
      <dgm:spPr/>
      <dgm:t>
        <a:bodyPr/>
        <a:lstStyle/>
        <a:p>
          <a:endParaRPr lang="en-US"/>
        </a:p>
      </dgm:t>
    </dgm:pt>
    <dgm:pt modelId="{46EA46F1-F341-433D-8D4E-3AF9EEFD6361}" type="sibTrans" cxnId="{240552F7-EBAF-4EFC-92E1-C4C0BA9C0791}">
      <dgm:prSet/>
      <dgm:spPr/>
      <dgm:t>
        <a:bodyPr/>
        <a:lstStyle/>
        <a:p>
          <a:endParaRPr lang="en-US"/>
        </a:p>
      </dgm:t>
    </dgm:pt>
    <dgm:pt modelId="{80C614E6-C459-48B7-8FF6-543612BC316F}">
      <dgm:prSet phldrT="[Text]"/>
      <dgm:spPr/>
      <dgm:t>
        <a:bodyPr/>
        <a:lstStyle/>
        <a:p>
          <a:r>
            <a:rPr lang="en-US" dirty="0" smtClean="0"/>
            <a:t>Assessment</a:t>
          </a:r>
          <a:endParaRPr lang="en-US" dirty="0"/>
        </a:p>
      </dgm:t>
    </dgm:pt>
    <dgm:pt modelId="{B8002C3B-5933-4638-9FF8-0DB9142485C2}" type="parTrans" cxnId="{8761C0B0-8022-43AC-8AB8-A8F053C010D6}">
      <dgm:prSet/>
      <dgm:spPr/>
      <dgm:t>
        <a:bodyPr/>
        <a:lstStyle/>
        <a:p>
          <a:endParaRPr lang="en-US"/>
        </a:p>
      </dgm:t>
    </dgm:pt>
    <dgm:pt modelId="{35E5F10C-AC94-4F07-ACBF-1D34C6D28A2D}" type="sibTrans" cxnId="{8761C0B0-8022-43AC-8AB8-A8F053C010D6}">
      <dgm:prSet/>
      <dgm:spPr/>
      <dgm:t>
        <a:bodyPr/>
        <a:lstStyle/>
        <a:p>
          <a:endParaRPr lang="en-US"/>
        </a:p>
      </dgm:t>
    </dgm:pt>
    <dgm:pt modelId="{39F9FE65-99B1-4503-9AFE-93F439B2E43C}">
      <dgm:prSet phldrT="[Text]"/>
      <dgm:spPr/>
      <dgm:t>
        <a:bodyPr/>
        <a:lstStyle/>
        <a:p>
          <a:r>
            <a:rPr lang="en-US" dirty="0" smtClean="0"/>
            <a:t> This needs analysis.</a:t>
          </a:r>
          <a:endParaRPr lang="en-US" dirty="0"/>
        </a:p>
      </dgm:t>
    </dgm:pt>
    <dgm:pt modelId="{E97F2EDD-6981-4D45-A414-D44F2827006A}" type="parTrans" cxnId="{37D183E7-D91C-42A9-ACEC-D0BC895A1E7E}">
      <dgm:prSet/>
      <dgm:spPr/>
      <dgm:t>
        <a:bodyPr/>
        <a:lstStyle/>
        <a:p>
          <a:endParaRPr lang="en-US"/>
        </a:p>
      </dgm:t>
    </dgm:pt>
    <dgm:pt modelId="{AD58E151-2552-4F56-A563-4A3B56D0E959}" type="sibTrans" cxnId="{37D183E7-D91C-42A9-ACEC-D0BC895A1E7E}">
      <dgm:prSet/>
      <dgm:spPr/>
      <dgm:t>
        <a:bodyPr/>
        <a:lstStyle/>
        <a:p>
          <a:endParaRPr lang="en-US"/>
        </a:p>
      </dgm:t>
    </dgm:pt>
    <dgm:pt modelId="{4D1D9C8B-52B5-49CD-A00C-B00D7152AD71}">
      <dgm:prSet phldrT="[Text]"/>
      <dgm:spPr/>
      <dgm:t>
        <a:bodyPr/>
        <a:lstStyle/>
        <a:p>
          <a:r>
            <a:rPr lang="en-US" dirty="0" smtClean="0"/>
            <a:t>Recommendation</a:t>
          </a:r>
        </a:p>
      </dgm:t>
    </dgm:pt>
    <dgm:pt modelId="{5A673ECB-335A-4793-8E9F-0B793104BE99}" type="parTrans" cxnId="{01A64F97-054D-46E2-AE75-8CC612151838}">
      <dgm:prSet/>
      <dgm:spPr/>
      <dgm:t>
        <a:bodyPr/>
        <a:lstStyle/>
        <a:p>
          <a:endParaRPr lang="en-US"/>
        </a:p>
      </dgm:t>
    </dgm:pt>
    <dgm:pt modelId="{91BD0E26-CD6B-4647-A235-4909FC961517}" type="sibTrans" cxnId="{01A64F97-054D-46E2-AE75-8CC612151838}">
      <dgm:prSet/>
      <dgm:spPr/>
      <dgm:t>
        <a:bodyPr/>
        <a:lstStyle/>
        <a:p>
          <a:endParaRPr lang="en-US"/>
        </a:p>
      </dgm:t>
    </dgm:pt>
    <dgm:pt modelId="{F0E85DC9-3319-4CC6-AEE2-755EADA87070}">
      <dgm:prSet phldrT="[Text]"/>
      <dgm:spPr/>
      <dgm:t>
        <a:bodyPr/>
        <a:lstStyle/>
        <a:p>
          <a:r>
            <a:rPr lang="en-US" dirty="0" smtClean="0"/>
            <a:t>R</a:t>
          </a:r>
          <a:endParaRPr lang="en-US" dirty="0"/>
        </a:p>
      </dgm:t>
    </dgm:pt>
    <dgm:pt modelId="{5D454CB5-1DDB-42AD-AF2A-05D59A9C8BE5}" type="parTrans" cxnId="{B5EB448D-6F19-4A44-8FB7-E72D2527C9A9}">
      <dgm:prSet/>
      <dgm:spPr/>
      <dgm:t>
        <a:bodyPr/>
        <a:lstStyle/>
        <a:p>
          <a:endParaRPr lang="en-US"/>
        </a:p>
      </dgm:t>
    </dgm:pt>
    <dgm:pt modelId="{E4A73828-50EF-4ABD-A8E0-8D32081177C7}" type="sibTrans" cxnId="{B5EB448D-6F19-4A44-8FB7-E72D2527C9A9}">
      <dgm:prSet/>
      <dgm:spPr/>
      <dgm:t>
        <a:bodyPr/>
        <a:lstStyle/>
        <a:p>
          <a:endParaRPr lang="en-US"/>
        </a:p>
      </dgm:t>
    </dgm:pt>
    <dgm:pt modelId="{3B694232-88E3-4C42-9E8B-BD031DB8DAE7}">
      <dgm:prSet phldrT="[Text]"/>
      <dgm:spPr/>
      <dgm:t>
        <a:bodyPr/>
        <a:lstStyle/>
        <a:p>
          <a:r>
            <a:rPr lang="en-US" dirty="0" smtClean="0"/>
            <a:t> </a:t>
          </a:r>
        </a:p>
      </dgm:t>
    </dgm:pt>
    <dgm:pt modelId="{0EACB937-29C5-4E92-BB51-9D935511061D}" type="parTrans" cxnId="{B1818E83-EC95-4B67-9E5B-ED084AD67E46}">
      <dgm:prSet/>
      <dgm:spPr/>
      <dgm:t>
        <a:bodyPr/>
        <a:lstStyle/>
        <a:p>
          <a:endParaRPr lang="en-US"/>
        </a:p>
      </dgm:t>
    </dgm:pt>
    <dgm:pt modelId="{ACFF2A31-105C-4719-AF66-7E6927D3BC51}" type="sibTrans" cxnId="{B1818E83-EC95-4B67-9E5B-ED084AD67E46}">
      <dgm:prSet/>
      <dgm:spPr/>
      <dgm:t>
        <a:bodyPr/>
        <a:lstStyle/>
        <a:p>
          <a:endParaRPr lang="en-US"/>
        </a:p>
      </dgm:t>
    </dgm:pt>
    <dgm:pt modelId="{AF30A41A-87C6-410B-AA4A-1BCE72273DAD}" type="pres">
      <dgm:prSet presAssocID="{0241C2E6-466A-4591-B514-FA304C1BCAC0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F4CBDCCF-16C4-4CB0-844F-502A1699D97A}" type="pres">
      <dgm:prSet presAssocID="{D3DBAE83-AA84-437D-A835-08F706D0A5E3}" presName="composite" presStyleCnt="0"/>
      <dgm:spPr/>
    </dgm:pt>
    <dgm:pt modelId="{08078615-1DE8-4609-B6B5-25A2B52DEA3F}" type="pres">
      <dgm:prSet presAssocID="{D3DBAE83-AA84-437D-A835-08F706D0A5E3}" presName="FirstChild" presStyleLbl="revTx" presStyleIdx="0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FB915C-A76B-4A41-8B08-CF8B15F1F591}" type="pres">
      <dgm:prSet presAssocID="{D3DBAE83-AA84-437D-A835-08F706D0A5E3}" presName="Parent" presStyleLbl="alignNode1" presStyleIdx="0" presStyleCnt="4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1EAD86-B0C8-4386-A317-EB5079C46C7D}" type="pres">
      <dgm:prSet presAssocID="{D3DBAE83-AA84-437D-A835-08F706D0A5E3}" presName="Accent" presStyleLbl="parChTrans1D1" presStyleIdx="0" presStyleCnt="4"/>
      <dgm:spPr/>
    </dgm:pt>
    <dgm:pt modelId="{CE4E4577-A0C6-4312-B22B-9EBA85BD2AD1}" type="pres">
      <dgm:prSet presAssocID="{D3DBAE83-AA84-437D-A835-08F706D0A5E3}" presName="Child" presStyleLbl="revTx" presStyleIdx="1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325D90-1E3A-45F7-9761-ED7B8ADFF1AF}" type="pres">
      <dgm:prSet presAssocID="{0E3AE1F1-3663-4925-8D80-21484F9B519E}" presName="sibTrans" presStyleCnt="0"/>
      <dgm:spPr/>
    </dgm:pt>
    <dgm:pt modelId="{9A43482D-F225-4AC5-BADD-A84164C3CE53}" type="pres">
      <dgm:prSet presAssocID="{76C46706-A5E0-4765-AB7D-19CEA0540BF0}" presName="composite" presStyleCnt="0"/>
      <dgm:spPr/>
    </dgm:pt>
    <dgm:pt modelId="{37687A96-7442-44F9-BC33-5A72E57EA60E}" type="pres">
      <dgm:prSet presAssocID="{76C46706-A5E0-4765-AB7D-19CEA0540BF0}" presName="FirstChild" presStyleLbl="revTx" presStyleIdx="2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ED00EF-8D37-44FB-9411-3930D6BE8A28}" type="pres">
      <dgm:prSet presAssocID="{76C46706-A5E0-4765-AB7D-19CEA0540BF0}" presName="Parent" presStyleLbl="alignNode1" presStyleIdx="1" presStyleCnt="4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05906C-FB8A-43BB-82F6-0386FC48B361}" type="pres">
      <dgm:prSet presAssocID="{76C46706-A5E0-4765-AB7D-19CEA0540BF0}" presName="Accent" presStyleLbl="parChTrans1D1" presStyleIdx="1" presStyleCnt="4"/>
      <dgm:spPr/>
    </dgm:pt>
    <dgm:pt modelId="{F02ED327-DB46-4FAD-AE4A-A24B44B618AF}" type="pres">
      <dgm:prSet presAssocID="{76C46706-A5E0-4765-AB7D-19CEA0540BF0}" presName="Child" presStyleLbl="revTx" presStyleIdx="3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6EFA67-4134-46A5-9F7A-B6F44D2218E3}" type="pres">
      <dgm:prSet presAssocID="{F90E4734-BD38-4226-8D0B-65AC5A82F672}" presName="sibTrans" presStyleCnt="0"/>
      <dgm:spPr/>
    </dgm:pt>
    <dgm:pt modelId="{BB4BA5D9-F221-4EC0-9CAC-31A359D19589}" type="pres">
      <dgm:prSet presAssocID="{ADF552D8-9C75-4EB0-868C-5500F6FDDD34}" presName="composite" presStyleCnt="0"/>
      <dgm:spPr/>
    </dgm:pt>
    <dgm:pt modelId="{BCCF4E50-8650-4612-83F1-844D9CF558AE}" type="pres">
      <dgm:prSet presAssocID="{ADF552D8-9C75-4EB0-868C-5500F6FDDD34}" presName="FirstChild" presStyleLbl="revTx" presStyleIdx="4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FBF9C3-3E6F-44B8-8377-6E1B6D5FB24F}" type="pres">
      <dgm:prSet presAssocID="{ADF552D8-9C75-4EB0-868C-5500F6FDDD34}" presName="Parent" presStyleLbl="alignNode1" presStyleIdx="2" presStyleCnt="4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B9F2D7-537F-43D0-88BF-48B5CDFA6F3E}" type="pres">
      <dgm:prSet presAssocID="{ADF552D8-9C75-4EB0-868C-5500F6FDDD34}" presName="Accent" presStyleLbl="parChTrans1D1" presStyleIdx="2" presStyleCnt="4"/>
      <dgm:spPr/>
    </dgm:pt>
    <dgm:pt modelId="{7AB5ADCC-7E5C-4336-8DFF-7F439CF3DDE0}" type="pres">
      <dgm:prSet presAssocID="{ADF552D8-9C75-4EB0-868C-5500F6FDDD34}" presName="Child" presStyleLbl="revTx" presStyleIdx="5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F77E13-9236-4095-A0BE-F96111ACD624}" type="pres">
      <dgm:prSet presAssocID="{46EA46F1-F341-433D-8D4E-3AF9EEFD6361}" presName="sibTrans" presStyleCnt="0"/>
      <dgm:spPr/>
    </dgm:pt>
    <dgm:pt modelId="{86C1A704-B32B-4B60-BC4D-E844BC2149A1}" type="pres">
      <dgm:prSet presAssocID="{F0E85DC9-3319-4CC6-AEE2-755EADA87070}" presName="composite" presStyleCnt="0"/>
      <dgm:spPr/>
    </dgm:pt>
    <dgm:pt modelId="{D4866EF7-8E3A-4A99-8E03-BEB8AA3FA1C1}" type="pres">
      <dgm:prSet presAssocID="{F0E85DC9-3319-4CC6-AEE2-755EADA87070}" presName="FirstChild" presStyleLbl="revTx" presStyleIdx="6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A7EC31-3E70-4BF7-8C0C-EC458BF351C3}" type="pres">
      <dgm:prSet presAssocID="{F0E85DC9-3319-4CC6-AEE2-755EADA87070}" presName="Parent" presStyleLbl="alignNode1" presStyleIdx="3" presStyleCnt="4" custLinFactNeighborX="-3276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F109F9-3001-4A99-9804-D7A1437497D2}" type="pres">
      <dgm:prSet presAssocID="{F0E85DC9-3319-4CC6-AEE2-755EADA87070}" presName="Accent" presStyleLbl="parChTrans1D1" presStyleIdx="3" presStyleCnt="4"/>
      <dgm:spPr/>
    </dgm:pt>
    <dgm:pt modelId="{65B23C7F-577E-4235-9AF1-8EAF3D84EF22}" type="pres">
      <dgm:prSet presAssocID="{F0E85DC9-3319-4CC6-AEE2-755EADA87070}" presName="Child" presStyleLbl="revTx" presStyleIdx="7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BF7ECBD-A096-48B6-9D01-64E2856A344B}" type="presOf" srcId="{0241C2E6-466A-4591-B514-FA304C1BCAC0}" destId="{AF30A41A-87C6-410B-AA4A-1BCE72273DAD}" srcOrd="0" destOrd="0" presId="urn:microsoft.com/office/officeart/2011/layout/TabList"/>
    <dgm:cxn modelId="{AC9154B6-A07B-406D-AF1E-24533D3C4433}" srcId="{76C46706-A5E0-4765-AB7D-19CEA0540BF0}" destId="{FBE6B5E2-9C06-4B56-B00F-CE99AC82EBCB}" srcOrd="1" destOrd="0" parTransId="{412ED72D-9E48-494B-846F-F02DF8E07B0F}" sibTransId="{9115FF52-60C5-4CD6-814F-B349B6722A7A}"/>
    <dgm:cxn modelId="{923F73FA-1ECA-40CF-AD4A-1F7E54638CDC}" type="presOf" srcId="{B13F5B10-9E9D-4298-837A-B7E13CF227DC}" destId="{37687A96-7442-44F9-BC33-5A72E57EA60E}" srcOrd="0" destOrd="0" presId="urn:microsoft.com/office/officeart/2011/layout/TabList"/>
    <dgm:cxn modelId="{9CCA627F-5AF8-426F-813D-0C45F57F0CD8}" type="presOf" srcId="{F0E85DC9-3319-4CC6-AEE2-755EADA87070}" destId="{55A7EC31-3E70-4BF7-8C0C-EC458BF351C3}" srcOrd="0" destOrd="0" presId="urn:microsoft.com/office/officeart/2011/layout/TabList"/>
    <dgm:cxn modelId="{8761C0B0-8022-43AC-8AB8-A8F053C010D6}" srcId="{ADF552D8-9C75-4EB0-868C-5500F6FDDD34}" destId="{80C614E6-C459-48B7-8FF6-543612BC316F}" srcOrd="0" destOrd="0" parTransId="{B8002C3B-5933-4638-9FF8-0DB9142485C2}" sibTransId="{35E5F10C-AC94-4F07-ACBF-1D34C6D28A2D}"/>
    <dgm:cxn modelId="{00A5E904-F2FC-4A67-80BE-D3BA6B4AC2E6}" type="presOf" srcId="{4D1D9C8B-52B5-49CD-A00C-B00D7152AD71}" destId="{D4866EF7-8E3A-4A99-8E03-BEB8AA3FA1C1}" srcOrd="0" destOrd="0" presId="urn:microsoft.com/office/officeart/2011/layout/TabList"/>
    <dgm:cxn modelId="{E5AE9E99-6CEB-4782-8B0B-1EC223FC02A5}" type="presOf" srcId="{FBE6B5E2-9C06-4B56-B00F-CE99AC82EBCB}" destId="{F02ED327-DB46-4FAD-AE4A-A24B44B618AF}" srcOrd="0" destOrd="0" presId="urn:microsoft.com/office/officeart/2011/layout/TabList"/>
    <dgm:cxn modelId="{A1076985-A278-4AB0-B8DF-E246F49B59EB}" srcId="{0241C2E6-466A-4591-B514-FA304C1BCAC0}" destId="{76C46706-A5E0-4765-AB7D-19CEA0540BF0}" srcOrd="1" destOrd="0" parTransId="{7A43A132-06A4-4E5B-BB0A-2EFD326846A9}" sibTransId="{F90E4734-BD38-4226-8D0B-65AC5A82F672}"/>
    <dgm:cxn modelId="{DB8E3441-14FD-41F3-8F60-70E2D2508B8D}" srcId="{76C46706-A5E0-4765-AB7D-19CEA0540BF0}" destId="{B13F5B10-9E9D-4298-837A-B7E13CF227DC}" srcOrd="0" destOrd="0" parTransId="{876ECABE-5FD9-46C9-A727-9319BE327C27}" sibTransId="{485A6D35-C5A6-4E8F-B7A9-08F6C1F5F99B}"/>
    <dgm:cxn modelId="{3CF5DD09-8397-4EAB-BC35-F5E82D556583}" srcId="{0241C2E6-466A-4591-B514-FA304C1BCAC0}" destId="{D3DBAE83-AA84-437D-A835-08F706D0A5E3}" srcOrd="0" destOrd="0" parTransId="{C8C2099C-A080-48E2-83F1-DED5DAA1F3B9}" sibTransId="{0E3AE1F1-3663-4925-8D80-21484F9B519E}"/>
    <dgm:cxn modelId="{37D183E7-D91C-42A9-ACEC-D0BC895A1E7E}" srcId="{ADF552D8-9C75-4EB0-868C-5500F6FDDD34}" destId="{39F9FE65-99B1-4503-9AFE-93F439B2E43C}" srcOrd="1" destOrd="0" parTransId="{E97F2EDD-6981-4D45-A414-D44F2827006A}" sibTransId="{AD58E151-2552-4F56-A563-4A3B56D0E959}"/>
    <dgm:cxn modelId="{F105B107-62FE-4E0C-8C5F-48E1C816D7D9}" type="presOf" srcId="{A4ECC931-0343-4B67-8549-9BC9C2A7636F}" destId="{CE4E4577-A0C6-4312-B22B-9EBA85BD2AD1}" srcOrd="0" destOrd="0" presId="urn:microsoft.com/office/officeart/2011/layout/TabList"/>
    <dgm:cxn modelId="{F0677ADF-00D5-4E72-98E8-832A0F33C0E8}" type="presOf" srcId="{3B694232-88E3-4C42-9E8B-BD031DB8DAE7}" destId="{65B23C7F-577E-4235-9AF1-8EAF3D84EF22}" srcOrd="0" destOrd="0" presId="urn:microsoft.com/office/officeart/2011/layout/TabList"/>
    <dgm:cxn modelId="{C9229E0A-AD03-4ED7-8B2F-F8F9578EBB60}" type="presOf" srcId="{80C614E6-C459-48B7-8FF6-543612BC316F}" destId="{BCCF4E50-8650-4612-83F1-844D9CF558AE}" srcOrd="0" destOrd="0" presId="urn:microsoft.com/office/officeart/2011/layout/TabList"/>
    <dgm:cxn modelId="{123559BA-B74B-4B77-B875-A102B84C9917}" type="presOf" srcId="{76C46706-A5E0-4765-AB7D-19CEA0540BF0}" destId="{78ED00EF-8D37-44FB-9411-3930D6BE8A28}" srcOrd="0" destOrd="0" presId="urn:microsoft.com/office/officeart/2011/layout/TabList"/>
    <dgm:cxn modelId="{6EBB0840-9B18-4F78-BC54-0E468062E964}" type="presOf" srcId="{FDAFBB7F-B36D-4FB3-832A-B22FC272FD06}" destId="{08078615-1DE8-4609-B6B5-25A2B52DEA3F}" srcOrd="0" destOrd="0" presId="urn:microsoft.com/office/officeart/2011/layout/TabList"/>
    <dgm:cxn modelId="{147F990B-76A5-4415-8D9C-21A95A488559}" type="presOf" srcId="{ADF552D8-9C75-4EB0-868C-5500F6FDDD34}" destId="{99FBF9C3-3E6F-44B8-8377-6E1B6D5FB24F}" srcOrd="0" destOrd="0" presId="urn:microsoft.com/office/officeart/2011/layout/TabList"/>
    <dgm:cxn modelId="{61917B7B-DA3C-48CE-8DC6-E511986B21B2}" srcId="{D3DBAE83-AA84-437D-A835-08F706D0A5E3}" destId="{FDAFBB7F-B36D-4FB3-832A-B22FC272FD06}" srcOrd="0" destOrd="0" parTransId="{4727E0F3-44A2-40E3-8952-8F9E9C7E81D4}" sibTransId="{BEEAB393-B15B-4060-B884-AF8D9DC80B97}"/>
    <dgm:cxn modelId="{E4A52F93-CBE0-4955-ABA1-6ABF633D5CCD}" srcId="{D3DBAE83-AA84-437D-A835-08F706D0A5E3}" destId="{A4ECC931-0343-4B67-8549-9BC9C2A7636F}" srcOrd="1" destOrd="0" parTransId="{42B3CD38-EAAA-4ADB-AA1B-EF0FE8881CF5}" sibTransId="{9F666D33-CC6B-4192-BE10-4D7C9103ED90}"/>
    <dgm:cxn modelId="{240552F7-EBAF-4EFC-92E1-C4C0BA9C0791}" srcId="{0241C2E6-466A-4591-B514-FA304C1BCAC0}" destId="{ADF552D8-9C75-4EB0-868C-5500F6FDDD34}" srcOrd="2" destOrd="0" parTransId="{547AD340-E4C6-4A4A-8DDA-11F1DD51E5E1}" sibTransId="{46EA46F1-F341-433D-8D4E-3AF9EEFD6361}"/>
    <dgm:cxn modelId="{01A64F97-054D-46E2-AE75-8CC612151838}" srcId="{F0E85DC9-3319-4CC6-AEE2-755EADA87070}" destId="{4D1D9C8B-52B5-49CD-A00C-B00D7152AD71}" srcOrd="0" destOrd="0" parTransId="{5A673ECB-335A-4793-8E9F-0B793104BE99}" sibTransId="{91BD0E26-CD6B-4647-A235-4909FC961517}"/>
    <dgm:cxn modelId="{CA5F8B75-149D-4A2B-98CE-2EBB4B52CB99}" type="presOf" srcId="{39F9FE65-99B1-4503-9AFE-93F439B2E43C}" destId="{7AB5ADCC-7E5C-4336-8DFF-7F439CF3DDE0}" srcOrd="0" destOrd="0" presId="urn:microsoft.com/office/officeart/2011/layout/TabList"/>
    <dgm:cxn modelId="{B1818E83-EC95-4B67-9E5B-ED084AD67E46}" srcId="{F0E85DC9-3319-4CC6-AEE2-755EADA87070}" destId="{3B694232-88E3-4C42-9E8B-BD031DB8DAE7}" srcOrd="1" destOrd="0" parTransId="{0EACB937-29C5-4E92-BB51-9D935511061D}" sibTransId="{ACFF2A31-105C-4719-AF66-7E6927D3BC51}"/>
    <dgm:cxn modelId="{8C9ED15B-E06B-4B60-ADBD-813DDAD550EA}" type="presOf" srcId="{D3DBAE83-AA84-437D-A835-08F706D0A5E3}" destId="{51FB915C-A76B-4A41-8B08-CF8B15F1F591}" srcOrd="0" destOrd="0" presId="urn:microsoft.com/office/officeart/2011/layout/TabList"/>
    <dgm:cxn modelId="{B5EB448D-6F19-4A44-8FB7-E72D2527C9A9}" srcId="{0241C2E6-466A-4591-B514-FA304C1BCAC0}" destId="{F0E85DC9-3319-4CC6-AEE2-755EADA87070}" srcOrd="3" destOrd="0" parTransId="{5D454CB5-1DDB-42AD-AF2A-05D59A9C8BE5}" sibTransId="{E4A73828-50EF-4ABD-A8E0-8D32081177C7}"/>
    <dgm:cxn modelId="{19D03040-2583-4251-B447-F10F1B7D6F31}" type="presParOf" srcId="{AF30A41A-87C6-410B-AA4A-1BCE72273DAD}" destId="{F4CBDCCF-16C4-4CB0-844F-502A1699D97A}" srcOrd="0" destOrd="0" presId="urn:microsoft.com/office/officeart/2011/layout/TabList"/>
    <dgm:cxn modelId="{9BA31FCB-7DE7-46B8-870C-5E9140115053}" type="presParOf" srcId="{F4CBDCCF-16C4-4CB0-844F-502A1699D97A}" destId="{08078615-1DE8-4609-B6B5-25A2B52DEA3F}" srcOrd="0" destOrd="0" presId="urn:microsoft.com/office/officeart/2011/layout/TabList"/>
    <dgm:cxn modelId="{43540F1C-8D28-409D-9E08-A2FFEEBE1582}" type="presParOf" srcId="{F4CBDCCF-16C4-4CB0-844F-502A1699D97A}" destId="{51FB915C-A76B-4A41-8B08-CF8B15F1F591}" srcOrd="1" destOrd="0" presId="urn:microsoft.com/office/officeart/2011/layout/TabList"/>
    <dgm:cxn modelId="{76E43E78-AD57-48FA-9A36-AC9B01B1FAED}" type="presParOf" srcId="{F4CBDCCF-16C4-4CB0-844F-502A1699D97A}" destId="{411EAD86-B0C8-4386-A317-EB5079C46C7D}" srcOrd="2" destOrd="0" presId="urn:microsoft.com/office/officeart/2011/layout/TabList"/>
    <dgm:cxn modelId="{87B08912-E394-47F1-AC34-C3EB61A3DAC7}" type="presParOf" srcId="{AF30A41A-87C6-410B-AA4A-1BCE72273DAD}" destId="{CE4E4577-A0C6-4312-B22B-9EBA85BD2AD1}" srcOrd="1" destOrd="0" presId="urn:microsoft.com/office/officeart/2011/layout/TabList"/>
    <dgm:cxn modelId="{0E896E37-30DB-4F15-8A0D-500B603DC622}" type="presParOf" srcId="{AF30A41A-87C6-410B-AA4A-1BCE72273DAD}" destId="{5E325D90-1E3A-45F7-9761-ED7B8ADFF1AF}" srcOrd="2" destOrd="0" presId="urn:microsoft.com/office/officeart/2011/layout/TabList"/>
    <dgm:cxn modelId="{2D18BE59-FE0D-4C5C-9FB0-4BDD4D4A8F65}" type="presParOf" srcId="{AF30A41A-87C6-410B-AA4A-1BCE72273DAD}" destId="{9A43482D-F225-4AC5-BADD-A84164C3CE53}" srcOrd="3" destOrd="0" presId="urn:microsoft.com/office/officeart/2011/layout/TabList"/>
    <dgm:cxn modelId="{5206323D-5FBE-4993-A168-7570A260B16A}" type="presParOf" srcId="{9A43482D-F225-4AC5-BADD-A84164C3CE53}" destId="{37687A96-7442-44F9-BC33-5A72E57EA60E}" srcOrd="0" destOrd="0" presId="urn:microsoft.com/office/officeart/2011/layout/TabList"/>
    <dgm:cxn modelId="{981EBCFA-44A0-41A7-9F3D-6F926420848E}" type="presParOf" srcId="{9A43482D-F225-4AC5-BADD-A84164C3CE53}" destId="{78ED00EF-8D37-44FB-9411-3930D6BE8A28}" srcOrd="1" destOrd="0" presId="urn:microsoft.com/office/officeart/2011/layout/TabList"/>
    <dgm:cxn modelId="{49685BC1-0026-4435-A969-6890F6B06548}" type="presParOf" srcId="{9A43482D-F225-4AC5-BADD-A84164C3CE53}" destId="{2605906C-FB8A-43BB-82F6-0386FC48B361}" srcOrd="2" destOrd="0" presId="urn:microsoft.com/office/officeart/2011/layout/TabList"/>
    <dgm:cxn modelId="{20A5BF3F-18B9-446E-BB76-9C5E83E29F02}" type="presParOf" srcId="{AF30A41A-87C6-410B-AA4A-1BCE72273DAD}" destId="{F02ED327-DB46-4FAD-AE4A-A24B44B618AF}" srcOrd="4" destOrd="0" presId="urn:microsoft.com/office/officeart/2011/layout/TabList"/>
    <dgm:cxn modelId="{B6F335A6-4833-4CFB-97E0-D89C3BA7624A}" type="presParOf" srcId="{AF30A41A-87C6-410B-AA4A-1BCE72273DAD}" destId="{986EFA67-4134-46A5-9F7A-B6F44D2218E3}" srcOrd="5" destOrd="0" presId="urn:microsoft.com/office/officeart/2011/layout/TabList"/>
    <dgm:cxn modelId="{53AD55CA-38BD-4D0A-9878-A5BCE039B9CB}" type="presParOf" srcId="{AF30A41A-87C6-410B-AA4A-1BCE72273DAD}" destId="{BB4BA5D9-F221-4EC0-9CAC-31A359D19589}" srcOrd="6" destOrd="0" presId="urn:microsoft.com/office/officeart/2011/layout/TabList"/>
    <dgm:cxn modelId="{4909AD48-BBE2-4AD7-81AC-2D2AE7A2B713}" type="presParOf" srcId="{BB4BA5D9-F221-4EC0-9CAC-31A359D19589}" destId="{BCCF4E50-8650-4612-83F1-844D9CF558AE}" srcOrd="0" destOrd="0" presId="urn:microsoft.com/office/officeart/2011/layout/TabList"/>
    <dgm:cxn modelId="{E9147BFB-3F06-4856-AC4D-AEF34676A125}" type="presParOf" srcId="{BB4BA5D9-F221-4EC0-9CAC-31A359D19589}" destId="{99FBF9C3-3E6F-44B8-8377-6E1B6D5FB24F}" srcOrd="1" destOrd="0" presId="urn:microsoft.com/office/officeart/2011/layout/TabList"/>
    <dgm:cxn modelId="{37711E89-591E-4E23-BD7B-77165711B095}" type="presParOf" srcId="{BB4BA5D9-F221-4EC0-9CAC-31A359D19589}" destId="{8CB9F2D7-537F-43D0-88BF-48B5CDFA6F3E}" srcOrd="2" destOrd="0" presId="urn:microsoft.com/office/officeart/2011/layout/TabList"/>
    <dgm:cxn modelId="{92AD2CEF-9A91-4EF6-8995-5EAC80FAD68D}" type="presParOf" srcId="{AF30A41A-87C6-410B-AA4A-1BCE72273DAD}" destId="{7AB5ADCC-7E5C-4336-8DFF-7F439CF3DDE0}" srcOrd="7" destOrd="0" presId="urn:microsoft.com/office/officeart/2011/layout/TabList"/>
    <dgm:cxn modelId="{F8C59432-1304-4614-9FC1-3ECD3F5D2DF4}" type="presParOf" srcId="{AF30A41A-87C6-410B-AA4A-1BCE72273DAD}" destId="{61F77E13-9236-4095-A0BE-F96111ACD624}" srcOrd="8" destOrd="0" presId="urn:microsoft.com/office/officeart/2011/layout/TabList"/>
    <dgm:cxn modelId="{DEB6CF5D-E3DD-40F2-BC74-8FA45BA89435}" type="presParOf" srcId="{AF30A41A-87C6-410B-AA4A-1BCE72273DAD}" destId="{86C1A704-B32B-4B60-BC4D-E844BC2149A1}" srcOrd="9" destOrd="0" presId="urn:microsoft.com/office/officeart/2011/layout/TabList"/>
    <dgm:cxn modelId="{C65AED9B-42C0-4E22-B46E-69321815F1F5}" type="presParOf" srcId="{86C1A704-B32B-4B60-BC4D-E844BC2149A1}" destId="{D4866EF7-8E3A-4A99-8E03-BEB8AA3FA1C1}" srcOrd="0" destOrd="0" presId="urn:microsoft.com/office/officeart/2011/layout/TabList"/>
    <dgm:cxn modelId="{3380A6F8-98F8-462C-9803-BD03E7798385}" type="presParOf" srcId="{86C1A704-B32B-4B60-BC4D-E844BC2149A1}" destId="{55A7EC31-3E70-4BF7-8C0C-EC458BF351C3}" srcOrd="1" destOrd="0" presId="urn:microsoft.com/office/officeart/2011/layout/TabList"/>
    <dgm:cxn modelId="{A8159893-1B27-4726-83BD-2208F3A36936}" type="presParOf" srcId="{86C1A704-B32B-4B60-BC4D-E844BC2149A1}" destId="{B9F109F9-3001-4A99-9804-D7A1437497D2}" srcOrd="2" destOrd="0" presId="urn:microsoft.com/office/officeart/2011/layout/TabList"/>
    <dgm:cxn modelId="{FB18BC60-4F19-425B-924C-396C7841750C}" type="presParOf" srcId="{AF30A41A-87C6-410B-AA4A-1BCE72273DAD}" destId="{65B23C7F-577E-4235-9AF1-8EAF3D84EF22}" srcOrd="10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0241C2E6-466A-4591-B514-FA304C1BCAC0}" type="doc">
      <dgm:prSet loTypeId="urn:microsoft.com/office/officeart/2011/layout/Tab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3DBAE83-AA84-437D-A835-08F706D0A5E3}">
      <dgm:prSet phldrT="[Text]"/>
      <dgm:spPr/>
      <dgm:t>
        <a:bodyPr/>
        <a:lstStyle/>
        <a:p>
          <a:r>
            <a:rPr lang="en-US" dirty="0" smtClean="0"/>
            <a:t>S</a:t>
          </a:r>
          <a:endParaRPr lang="en-US" dirty="0"/>
        </a:p>
      </dgm:t>
    </dgm:pt>
    <dgm:pt modelId="{C8C2099C-A080-48E2-83F1-DED5DAA1F3B9}" type="parTrans" cxnId="{3CF5DD09-8397-4EAB-BC35-F5E82D556583}">
      <dgm:prSet/>
      <dgm:spPr/>
      <dgm:t>
        <a:bodyPr/>
        <a:lstStyle/>
        <a:p>
          <a:endParaRPr lang="en-US"/>
        </a:p>
      </dgm:t>
    </dgm:pt>
    <dgm:pt modelId="{0E3AE1F1-3663-4925-8D80-21484F9B519E}" type="sibTrans" cxnId="{3CF5DD09-8397-4EAB-BC35-F5E82D556583}">
      <dgm:prSet/>
      <dgm:spPr/>
      <dgm:t>
        <a:bodyPr/>
        <a:lstStyle/>
        <a:p>
          <a:endParaRPr lang="en-US"/>
        </a:p>
      </dgm:t>
    </dgm:pt>
    <dgm:pt modelId="{FDAFBB7F-B36D-4FB3-832A-B22FC272FD06}">
      <dgm:prSet phldrT="[Text]"/>
      <dgm:spPr/>
      <dgm:t>
        <a:bodyPr/>
        <a:lstStyle/>
        <a:p>
          <a:r>
            <a:rPr lang="en-US" dirty="0" smtClean="0"/>
            <a:t>Situation</a:t>
          </a:r>
          <a:endParaRPr lang="en-US" dirty="0"/>
        </a:p>
      </dgm:t>
    </dgm:pt>
    <dgm:pt modelId="{4727E0F3-44A2-40E3-8952-8F9E9C7E81D4}" type="parTrans" cxnId="{61917B7B-DA3C-48CE-8DC6-E511986B21B2}">
      <dgm:prSet/>
      <dgm:spPr/>
      <dgm:t>
        <a:bodyPr/>
        <a:lstStyle/>
        <a:p>
          <a:endParaRPr lang="en-US"/>
        </a:p>
      </dgm:t>
    </dgm:pt>
    <dgm:pt modelId="{BEEAB393-B15B-4060-B884-AF8D9DC80B97}" type="sibTrans" cxnId="{61917B7B-DA3C-48CE-8DC6-E511986B21B2}">
      <dgm:prSet/>
      <dgm:spPr/>
      <dgm:t>
        <a:bodyPr/>
        <a:lstStyle/>
        <a:p>
          <a:endParaRPr lang="en-US"/>
        </a:p>
      </dgm:t>
    </dgm:pt>
    <dgm:pt modelId="{A4ECC931-0343-4B67-8549-9BC9C2A7636F}">
      <dgm:prSet phldrT="[Text]"/>
      <dgm:spPr/>
      <dgm:t>
        <a:bodyPr/>
        <a:lstStyle/>
        <a:p>
          <a:r>
            <a:rPr lang="en-US" dirty="0" smtClean="0"/>
            <a:t> The Redox CCDA CCD has interesting times in the Vital Signs narrative block:  &lt;td&gt;2016-03-24T06:51:00.000Z&lt;/td&gt;</a:t>
          </a:r>
          <a:endParaRPr lang="en-US" dirty="0"/>
        </a:p>
      </dgm:t>
    </dgm:pt>
    <dgm:pt modelId="{42B3CD38-EAAA-4ADB-AA1B-EF0FE8881CF5}" type="parTrans" cxnId="{E4A52F93-CBE0-4955-ABA1-6ABF633D5CCD}">
      <dgm:prSet/>
      <dgm:spPr/>
      <dgm:t>
        <a:bodyPr/>
        <a:lstStyle/>
        <a:p>
          <a:endParaRPr lang="en-US"/>
        </a:p>
      </dgm:t>
    </dgm:pt>
    <dgm:pt modelId="{9F666D33-CC6B-4192-BE10-4D7C9103ED90}" type="sibTrans" cxnId="{E4A52F93-CBE0-4955-ABA1-6ABF633D5CCD}">
      <dgm:prSet/>
      <dgm:spPr/>
      <dgm:t>
        <a:bodyPr/>
        <a:lstStyle/>
        <a:p>
          <a:endParaRPr lang="en-US"/>
        </a:p>
      </dgm:t>
    </dgm:pt>
    <dgm:pt modelId="{76C46706-A5E0-4765-AB7D-19CEA0540BF0}">
      <dgm:prSet phldrT="[Text]"/>
      <dgm:spPr/>
      <dgm:t>
        <a:bodyPr/>
        <a:lstStyle/>
        <a:p>
          <a:r>
            <a:rPr lang="en-US" dirty="0" smtClean="0"/>
            <a:t>B</a:t>
          </a:r>
          <a:endParaRPr lang="en-US" dirty="0"/>
        </a:p>
      </dgm:t>
    </dgm:pt>
    <dgm:pt modelId="{7A43A132-06A4-4E5B-BB0A-2EFD326846A9}" type="parTrans" cxnId="{A1076985-A278-4AB0-B8DF-E246F49B59EB}">
      <dgm:prSet/>
      <dgm:spPr/>
      <dgm:t>
        <a:bodyPr/>
        <a:lstStyle/>
        <a:p>
          <a:endParaRPr lang="en-US"/>
        </a:p>
      </dgm:t>
    </dgm:pt>
    <dgm:pt modelId="{F90E4734-BD38-4226-8D0B-65AC5A82F672}" type="sibTrans" cxnId="{A1076985-A278-4AB0-B8DF-E246F49B59EB}">
      <dgm:prSet/>
      <dgm:spPr/>
      <dgm:t>
        <a:bodyPr/>
        <a:lstStyle/>
        <a:p>
          <a:endParaRPr lang="en-US"/>
        </a:p>
      </dgm:t>
    </dgm:pt>
    <dgm:pt modelId="{B13F5B10-9E9D-4298-837A-B7E13CF227DC}">
      <dgm:prSet phldrT="[Text]"/>
      <dgm:spPr/>
      <dgm:t>
        <a:bodyPr/>
        <a:lstStyle/>
        <a:p>
          <a:r>
            <a:rPr lang="en-US" dirty="0" smtClean="0"/>
            <a:t>Background</a:t>
          </a:r>
          <a:endParaRPr lang="en-US" dirty="0"/>
        </a:p>
      </dgm:t>
    </dgm:pt>
    <dgm:pt modelId="{876ECABE-5FD9-46C9-A727-9319BE327C27}" type="parTrans" cxnId="{DB8E3441-14FD-41F3-8F60-70E2D2508B8D}">
      <dgm:prSet/>
      <dgm:spPr/>
      <dgm:t>
        <a:bodyPr/>
        <a:lstStyle/>
        <a:p>
          <a:endParaRPr lang="en-US"/>
        </a:p>
      </dgm:t>
    </dgm:pt>
    <dgm:pt modelId="{485A6D35-C5A6-4E8F-B7A9-08F6C1F5F99B}" type="sibTrans" cxnId="{DB8E3441-14FD-41F3-8F60-70E2D2508B8D}">
      <dgm:prSet/>
      <dgm:spPr/>
      <dgm:t>
        <a:bodyPr/>
        <a:lstStyle/>
        <a:p>
          <a:endParaRPr lang="en-US"/>
        </a:p>
      </dgm:t>
    </dgm:pt>
    <dgm:pt modelId="{FBE6B5E2-9C06-4B56-B00F-CE99AC82EBCB}">
      <dgm:prSet phldrT="[Text]"/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412ED72D-9E48-494B-846F-F02DF8E07B0F}" type="parTrans" cxnId="{AC9154B6-A07B-406D-AF1E-24533D3C4433}">
      <dgm:prSet/>
      <dgm:spPr/>
      <dgm:t>
        <a:bodyPr/>
        <a:lstStyle/>
        <a:p>
          <a:endParaRPr lang="en-US"/>
        </a:p>
      </dgm:t>
    </dgm:pt>
    <dgm:pt modelId="{9115FF52-60C5-4CD6-814F-B349B6722A7A}" type="sibTrans" cxnId="{AC9154B6-A07B-406D-AF1E-24533D3C4433}">
      <dgm:prSet/>
      <dgm:spPr/>
      <dgm:t>
        <a:bodyPr/>
        <a:lstStyle/>
        <a:p>
          <a:endParaRPr lang="en-US"/>
        </a:p>
      </dgm:t>
    </dgm:pt>
    <dgm:pt modelId="{ADF552D8-9C75-4EB0-868C-5500F6FDDD34}">
      <dgm:prSet phldrT="[Text]"/>
      <dgm:spPr/>
      <dgm:t>
        <a:bodyPr/>
        <a:lstStyle/>
        <a:p>
          <a:r>
            <a:rPr lang="en-US" dirty="0" smtClean="0"/>
            <a:t>A</a:t>
          </a:r>
          <a:endParaRPr lang="en-US" dirty="0"/>
        </a:p>
      </dgm:t>
    </dgm:pt>
    <dgm:pt modelId="{547AD340-E4C6-4A4A-8DDA-11F1DD51E5E1}" type="parTrans" cxnId="{240552F7-EBAF-4EFC-92E1-C4C0BA9C0791}">
      <dgm:prSet/>
      <dgm:spPr/>
      <dgm:t>
        <a:bodyPr/>
        <a:lstStyle/>
        <a:p>
          <a:endParaRPr lang="en-US"/>
        </a:p>
      </dgm:t>
    </dgm:pt>
    <dgm:pt modelId="{46EA46F1-F341-433D-8D4E-3AF9EEFD6361}" type="sibTrans" cxnId="{240552F7-EBAF-4EFC-92E1-C4C0BA9C0791}">
      <dgm:prSet/>
      <dgm:spPr/>
      <dgm:t>
        <a:bodyPr/>
        <a:lstStyle/>
        <a:p>
          <a:endParaRPr lang="en-US"/>
        </a:p>
      </dgm:t>
    </dgm:pt>
    <dgm:pt modelId="{80C614E6-C459-48B7-8FF6-543612BC316F}">
      <dgm:prSet phldrT="[Text]"/>
      <dgm:spPr/>
      <dgm:t>
        <a:bodyPr/>
        <a:lstStyle/>
        <a:p>
          <a:r>
            <a:rPr lang="en-US" dirty="0" smtClean="0"/>
            <a:t>Assessment</a:t>
          </a:r>
          <a:endParaRPr lang="en-US" dirty="0"/>
        </a:p>
      </dgm:t>
    </dgm:pt>
    <dgm:pt modelId="{B8002C3B-5933-4638-9FF8-0DB9142485C2}" type="parTrans" cxnId="{8761C0B0-8022-43AC-8AB8-A8F053C010D6}">
      <dgm:prSet/>
      <dgm:spPr/>
      <dgm:t>
        <a:bodyPr/>
        <a:lstStyle/>
        <a:p>
          <a:endParaRPr lang="en-US"/>
        </a:p>
      </dgm:t>
    </dgm:pt>
    <dgm:pt modelId="{35E5F10C-AC94-4F07-ACBF-1D34C6D28A2D}" type="sibTrans" cxnId="{8761C0B0-8022-43AC-8AB8-A8F053C010D6}">
      <dgm:prSet/>
      <dgm:spPr/>
      <dgm:t>
        <a:bodyPr/>
        <a:lstStyle/>
        <a:p>
          <a:endParaRPr lang="en-US"/>
        </a:p>
      </dgm:t>
    </dgm:pt>
    <dgm:pt modelId="{39F9FE65-99B1-4503-9AFE-93F439B2E43C}">
      <dgm:prSet phldrT="[Text]"/>
      <dgm:spPr/>
      <dgm:t>
        <a:bodyPr/>
        <a:lstStyle/>
        <a:p>
          <a:r>
            <a:rPr lang="en-US" dirty="0" smtClean="0"/>
            <a:t> The use of TD indicates that this is formatted text presentation and not necessary an issue of time references in the entries.  </a:t>
          </a:r>
          <a:endParaRPr lang="en-US" dirty="0"/>
        </a:p>
      </dgm:t>
    </dgm:pt>
    <dgm:pt modelId="{E97F2EDD-6981-4D45-A414-D44F2827006A}" type="parTrans" cxnId="{37D183E7-D91C-42A9-ACEC-D0BC895A1E7E}">
      <dgm:prSet/>
      <dgm:spPr/>
      <dgm:t>
        <a:bodyPr/>
        <a:lstStyle/>
        <a:p>
          <a:endParaRPr lang="en-US"/>
        </a:p>
      </dgm:t>
    </dgm:pt>
    <dgm:pt modelId="{AD58E151-2552-4F56-A563-4A3B56D0E959}" type="sibTrans" cxnId="{37D183E7-D91C-42A9-ACEC-D0BC895A1E7E}">
      <dgm:prSet/>
      <dgm:spPr/>
      <dgm:t>
        <a:bodyPr/>
        <a:lstStyle/>
        <a:p>
          <a:endParaRPr lang="en-US"/>
        </a:p>
      </dgm:t>
    </dgm:pt>
    <dgm:pt modelId="{4D1D9C8B-52B5-49CD-A00C-B00D7152AD71}">
      <dgm:prSet phldrT="[Text]"/>
      <dgm:spPr/>
      <dgm:t>
        <a:bodyPr/>
        <a:lstStyle/>
        <a:p>
          <a:r>
            <a:rPr lang="en-US" dirty="0" smtClean="0"/>
            <a:t>Recommendation</a:t>
          </a:r>
        </a:p>
      </dgm:t>
    </dgm:pt>
    <dgm:pt modelId="{5A673ECB-335A-4793-8E9F-0B793104BE99}" type="parTrans" cxnId="{01A64F97-054D-46E2-AE75-8CC612151838}">
      <dgm:prSet/>
      <dgm:spPr/>
      <dgm:t>
        <a:bodyPr/>
        <a:lstStyle/>
        <a:p>
          <a:endParaRPr lang="en-US"/>
        </a:p>
      </dgm:t>
    </dgm:pt>
    <dgm:pt modelId="{91BD0E26-CD6B-4647-A235-4909FC961517}" type="sibTrans" cxnId="{01A64F97-054D-46E2-AE75-8CC612151838}">
      <dgm:prSet/>
      <dgm:spPr/>
      <dgm:t>
        <a:bodyPr/>
        <a:lstStyle/>
        <a:p>
          <a:endParaRPr lang="en-US"/>
        </a:p>
      </dgm:t>
    </dgm:pt>
    <dgm:pt modelId="{F0E85DC9-3319-4CC6-AEE2-755EADA87070}">
      <dgm:prSet phldrT="[Text]"/>
      <dgm:spPr/>
      <dgm:t>
        <a:bodyPr/>
        <a:lstStyle/>
        <a:p>
          <a:r>
            <a:rPr lang="en-US" dirty="0" smtClean="0"/>
            <a:t>R</a:t>
          </a:r>
          <a:endParaRPr lang="en-US" dirty="0"/>
        </a:p>
      </dgm:t>
    </dgm:pt>
    <dgm:pt modelId="{5D454CB5-1DDB-42AD-AF2A-05D59A9C8BE5}" type="parTrans" cxnId="{B5EB448D-6F19-4A44-8FB7-E72D2527C9A9}">
      <dgm:prSet/>
      <dgm:spPr/>
      <dgm:t>
        <a:bodyPr/>
        <a:lstStyle/>
        <a:p>
          <a:endParaRPr lang="en-US"/>
        </a:p>
      </dgm:t>
    </dgm:pt>
    <dgm:pt modelId="{E4A73828-50EF-4ABD-A8E0-8D32081177C7}" type="sibTrans" cxnId="{B5EB448D-6F19-4A44-8FB7-E72D2527C9A9}">
      <dgm:prSet/>
      <dgm:spPr/>
      <dgm:t>
        <a:bodyPr/>
        <a:lstStyle/>
        <a:p>
          <a:endParaRPr lang="en-US"/>
        </a:p>
      </dgm:t>
    </dgm:pt>
    <dgm:pt modelId="{3B694232-88E3-4C42-9E8B-BD031DB8DAE7}">
      <dgm:prSet phldrT="[Text]"/>
      <dgm:spPr/>
      <dgm:t>
        <a:bodyPr/>
        <a:lstStyle/>
        <a:p>
          <a:r>
            <a:rPr lang="en-US" dirty="0" smtClean="0"/>
            <a:t> </a:t>
          </a:r>
        </a:p>
      </dgm:t>
    </dgm:pt>
    <dgm:pt modelId="{0EACB937-29C5-4E92-BB51-9D935511061D}" type="parTrans" cxnId="{B1818E83-EC95-4B67-9E5B-ED084AD67E46}">
      <dgm:prSet/>
      <dgm:spPr/>
      <dgm:t>
        <a:bodyPr/>
        <a:lstStyle/>
        <a:p>
          <a:endParaRPr lang="en-US"/>
        </a:p>
      </dgm:t>
    </dgm:pt>
    <dgm:pt modelId="{ACFF2A31-105C-4719-AF66-7E6927D3BC51}" type="sibTrans" cxnId="{B1818E83-EC95-4B67-9E5B-ED084AD67E46}">
      <dgm:prSet/>
      <dgm:spPr/>
      <dgm:t>
        <a:bodyPr/>
        <a:lstStyle/>
        <a:p>
          <a:endParaRPr lang="en-US"/>
        </a:p>
      </dgm:t>
    </dgm:pt>
    <dgm:pt modelId="{AF30A41A-87C6-410B-AA4A-1BCE72273DAD}" type="pres">
      <dgm:prSet presAssocID="{0241C2E6-466A-4591-B514-FA304C1BCAC0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F4CBDCCF-16C4-4CB0-844F-502A1699D97A}" type="pres">
      <dgm:prSet presAssocID="{D3DBAE83-AA84-437D-A835-08F706D0A5E3}" presName="composite" presStyleCnt="0"/>
      <dgm:spPr/>
    </dgm:pt>
    <dgm:pt modelId="{08078615-1DE8-4609-B6B5-25A2B52DEA3F}" type="pres">
      <dgm:prSet presAssocID="{D3DBAE83-AA84-437D-A835-08F706D0A5E3}" presName="FirstChild" presStyleLbl="revTx" presStyleIdx="0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FB915C-A76B-4A41-8B08-CF8B15F1F591}" type="pres">
      <dgm:prSet presAssocID="{D3DBAE83-AA84-437D-A835-08F706D0A5E3}" presName="Parent" presStyleLbl="alignNode1" presStyleIdx="0" presStyleCnt="4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1EAD86-B0C8-4386-A317-EB5079C46C7D}" type="pres">
      <dgm:prSet presAssocID="{D3DBAE83-AA84-437D-A835-08F706D0A5E3}" presName="Accent" presStyleLbl="parChTrans1D1" presStyleIdx="0" presStyleCnt="4"/>
      <dgm:spPr/>
    </dgm:pt>
    <dgm:pt modelId="{CE4E4577-A0C6-4312-B22B-9EBA85BD2AD1}" type="pres">
      <dgm:prSet presAssocID="{D3DBAE83-AA84-437D-A835-08F706D0A5E3}" presName="Child" presStyleLbl="revTx" presStyleIdx="1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325D90-1E3A-45F7-9761-ED7B8ADFF1AF}" type="pres">
      <dgm:prSet presAssocID="{0E3AE1F1-3663-4925-8D80-21484F9B519E}" presName="sibTrans" presStyleCnt="0"/>
      <dgm:spPr/>
    </dgm:pt>
    <dgm:pt modelId="{9A43482D-F225-4AC5-BADD-A84164C3CE53}" type="pres">
      <dgm:prSet presAssocID="{76C46706-A5E0-4765-AB7D-19CEA0540BF0}" presName="composite" presStyleCnt="0"/>
      <dgm:spPr/>
    </dgm:pt>
    <dgm:pt modelId="{37687A96-7442-44F9-BC33-5A72E57EA60E}" type="pres">
      <dgm:prSet presAssocID="{76C46706-A5E0-4765-AB7D-19CEA0540BF0}" presName="FirstChild" presStyleLbl="revTx" presStyleIdx="2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ED00EF-8D37-44FB-9411-3930D6BE8A28}" type="pres">
      <dgm:prSet presAssocID="{76C46706-A5E0-4765-AB7D-19CEA0540BF0}" presName="Parent" presStyleLbl="alignNode1" presStyleIdx="1" presStyleCnt="4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05906C-FB8A-43BB-82F6-0386FC48B361}" type="pres">
      <dgm:prSet presAssocID="{76C46706-A5E0-4765-AB7D-19CEA0540BF0}" presName="Accent" presStyleLbl="parChTrans1D1" presStyleIdx="1" presStyleCnt="4"/>
      <dgm:spPr/>
    </dgm:pt>
    <dgm:pt modelId="{F02ED327-DB46-4FAD-AE4A-A24B44B618AF}" type="pres">
      <dgm:prSet presAssocID="{76C46706-A5E0-4765-AB7D-19CEA0540BF0}" presName="Child" presStyleLbl="revTx" presStyleIdx="3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6EFA67-4134-46A5-9F7A-B6F44D2218E3}" type="pres">
      <dgm:prSet presAssocID="{F90E4734-BD38-4226-8D0B-65AC5A82F672}" presName="sibTrans" presStyleCnt="0"/>
      <dgm:spPr/>
    </dgm:pt>
    <dgm:pt modelId="{BB4BA5D9-F221-4EC0-9CAC-31A359D19589}" type="pres">
      <dgm:prSet presAssocID="{ADF552D8-9C75-4EB0-868C-5500F6FDDD34}" presName="composite" presStyleCnt="0"/>
      <dgm:spPr/>
    </dgm:pt>
    <dgm:pt modelId="{BCCF4E50-8650-4612-83F1-844D9CF558AE}" type="pres">
      <dgm:prSet presAssocID="{ADF552D8-9C75-4EB0-868C-5500F6FDDD34}" presName="FirstChild" presStyleLbl="revTx" presStyleIdx="4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FBF9C3-3E6F-44B8-8377-6E1B6D5FB24F}" type="pres">
      <dgm:prSet presAssocID="{ADF552D8-9C75-4EB0-868C-5500F6FDDD34}" presName="Parent" presStyleLbl="alignNode1" presStyleIdx="2" presStyleCnt="4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B9F2D7-537F-43D0-88BF-48B5CDFA6F3E}" type="pres">
      <dgm:prSet presAssocID="{ADF552D8-9C75-4EB0-868C-5500F6FDDD34}" presName="Accent" presStyleLbl="parChTrans1D1" presStyleIdx="2" presStyleCnt="4"/>
      <dgm:spPr/>
    </dgm:pt>
    <dgm:pt modelId="{7AB5ADCC-7E5C-4336-8DFF-7F439CF3DDE0}" type="pres">
      <dgm:prSet presAssocID="{ADF552D8-9C75-4EB0-868C-5500F6FDDD34}" presName="Child" presStyleLbl="revTx" presStyleIdx="5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F77E13-9236-4095-A0BE-F96111ACD624}" type="pres">
      <dgm:prSet presAssocID="{46EA46F1-F341-433D-8D4E-3AF9EEFD6361}" presName="sibTrans" presStyleCnt="0"/>
      <dgm:spPr/>
    </dgm:pt>
    <dgm:pt modelId="{86C1A704-B32B-4B60-BC4D-E844BC2149A1}" type="pres">
      <dgm:prSet presAssocID="{F0E85DC9-3319-4CC6-AEE2-755EADA87070}" presName="composite" presStyleCnt="0"/>
      <dgm:spPr/>
    </dgm:pt>
    <dgm:pt modelId="{D4866EF7-8E3A-4A99-8E03-BEB8AA3FA1C1}" type="pres">
      <dgm:prSet presAssocID="{F0E85DC9-3319-4CC6-AEE2-755EADA87070}" presName="FirstChild" presStyleLbl="revTx" presStyleIdx="6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A7EC31-3E70-4BF7-8C0C-EC458BF351C3}" type="pres">
      <dgm:prSet presAssocID="{F0E85DC9-3319-4CC6-AEE2-755EADA87070}" presName="Parent" presStyleLbl="alignNode1" presStyleIdx="3" presStyleCnt="4" custLinFactNeighborX="-3276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F109F9-3001-4A99-9804-D7A1437497D2}" type="pres">
      <dgm:prSet presAssocID="{F0E85DC9-3319-4CC6-AEE2-755EADA87070}" presName="Accent" presStyleLbl="parChTrans1D1" presStyleIdx="3" presStyleCnt="4"/>
      <dgm:spPr/>
    </dgm:pt>
    <dgm:pt modelId="{65B23C7F-577E-4235-9AF1-8EAF3D84EF22}" type="pres">
      <dgm:prSet presAssocID="{F0E85DC9-3319-4CC6-AEE2-755EADA87070}" presName="Child" presStyleLbl="revTx" presStyleIdx="7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A79C469-855D-4EE7-A3A5-E3D0B92D8F46}" type="presOf" srcId="{A4ECC931-0343-4B67-8549-9BC9C2A7636F}" destId="{CE4E4577-A0C6-4312-B22B-9EBA85BD2AD1}" srcOrd="0" destOrd="0" presId="urn:microsoft.com/office/officeart/2011/layout/TabList"/>
    <dgm:cxn modelId="{AC9154B6-A07B-406D-AF1E-24533D3C4433}" srcId="{76C46706-A5E0-4765-AB7D-19CEA0540BF0}" destId="{FBE6B5E2-9C06-4B56-B00F-CE99AC82EBCB}" srcOrd="1" destOrd="0" parTransId="{412ED72D-9E48-494B-846F-F02DF8E07B0F}" sibTransId="{9115FF52-60C5-4CD6-814F-B349B6722A7A}"/>
    <dgm:cxn modelId="{D3E7C882-2CB0-48EC-ACB8-878A119067E5}" type="presOf" srcId="{3B694232-88E3-4C42-9E8B-BD031DB8DAE7}" destId="{65B23C7F-577E-4235-9AF1-8EAF3D84EF22}" srcOrd="0" destOrd="0" presId="urn:microsoft.com/office/officeart/2011/layout/TabList"/>
    <dgm:cxn modelId="{8761C0B0-8022-43AC-8AB8-A8F053C010D6}" srcId="{ADF552D8-9C75-4EB0-868C-5500F6FDDD34}" destId="{80C614E6-C459-48B7-8FF6-543612BC316F}" srcOrd="0" destOrd="0" parTransId="{B8002C3B-5933-4638-9FF8-0DB9142485C2}" sibTransId="{35E5F10C-AC94-4F07-ACBF-1D34C6D28A2D}"/>
    <dgm:cxn modelId="{26721E0A-185D-4A09-A6A8-77124312FA97}" type="presOf" srcId="{D3DBAE83-AA84-437D-A835-08F706D0A5E3}" destId="{51FB915C-A76B-4A41-8B08-CF8B15F1F591}" srcOrd="0" destOrd="0" presId="urn:microsoft.com/office/officeart/2011/layout/TabList"/>
    <dgm:cxn modelId="{A1076985-A278-4AB0-B8DF-E246F49B59EB}" srcId="{0241C2E6-466A-4591-B514-FA304C1BCAC0}" destId="{76C46706-A5E0-4765-AB7D-19CEA0540BF0}" srcOrd="1" destOrd="0" parTransId="{7A43A132-06A4-4E5B-BB0A-2EFD326846A9}" sibTransId="{F90E4734-BD38-4226-8D0B-65AC5A82F672}"/>
    <dgm:cxn modelId="{DB8E3441-14FD-41F3-8F60-70E2D2508B8D}" srcId="{76C46706-A5E0-4765-AB7D-19CEA0540BF0}" destId="{B13F5B10-9E9D-4298-837A-B7E13CF227DC}" srcOrd="0" destOrd="0" parTransId="{876ECABE-5FD9-46C9-A727-9319BE327C27}" sibTransId="{485A6D35-C5A6-4E8F-B7A9-08F6C1F5F99B}"/>
    <dgm:cxn modelId="{3CF5DD09-8397-4EAB-BC35-F5E82D556583}" srcId="{0241C2E6-466A-4591-B514-FA304C1BCAC0}" destId="{D3DBAE83-AA84-437D-A835-08F706D0A5E3}" srcOrd="0" destOrd="0" parTransId="{C8C2099C-A080-48E2-83F1-DED5DAA1F3B9}" sibTransId="{0E3AE1F1-3663-4925-8D80-21484F9B519E}"/>
    <dgm:cxn modelId="{FF735769-60F1-4DAF-8506-BB077A865EB0}" type="presOf" srcId="{F0E85DC9-3319-4CC6-AEE2-755EADA87070}" destId="{55A7EC31-3E70-4BF7-8C0C-EC458BF351C3}" srcOrd="0" destOrd="0" presId="urn:microsoft.com/office/officeart/2011/layout/TabList"/>
    <dgm:cxn modelId="{37D183E7-D91C-42A9-ACEC-D0BC895A1E7E}" srcId="{ADF552D8-9C75-4EB0-868C-5500F6FDDD34}" destId="{39F9FE65-99B1-4503-9AFE-93F439B2E43C}" srcOrd="1" destOrd="0" parTransId="{E97F2EDD-6981-4D45-A414-D44F2827006A}" sibTransId="{AD58E151-2552-4F56-A563-4A3B56D0E959}"/>
    <dgm:cxn modelId="{E10AE022-375C-424A-BD10-CC632014DB19}" type="presOf" srcId="{ADF552D8-9C75-4EB0-868C-5500F6FDDD34}" destId="{99FBF9C3-3E6F-44B8-8377-6E1B6D5FB24F}" srcOrd="0" destOrd="0" presId="urn:microsoft.com/office/officeart/2011/layout/TabList"/>
    <dgm:cxn modelId="{15F278EC-5314-4C2F-93F6-E99DE4A0275F}" type="presOf" srcId="{FDAFBB7F-B36D-4FB3-832A-B22FC272FD06}" destId="{08078615-1DE8-4609-B6B5-25A2B52DEA3F}" srcOrd="0" destOrd="0" presId="urn:microsoft.com/office/officeart/2011/layout/TabList"/>
    <dgm:cxn modelId="{FB6FC797-B529-4E60-9D21-F4B413252A9D}" type="presOf" srcId="{FBE6B5E2-9C06-4B56-B00F-CE99AC82EBCB}" destId="{F02ED327-DB46-4FAD-AE4A-A24B44B618AF}" srcOrd="0" destOrd="0" presId="urn:microsoft.com/office/officeart/2011/layout/TabList"/>
    <dgm:cxn modelId="{169C7783-C139-47C3-9AFE-56433D5C92C8}" type="presOf" srcId="{80C614E6-C459-48B7-8FF6-543612BC316F}" destId="{BCCF4E50-8650-4612-83F1-844D9CF558AE}" srcOrd="0" destOrd="0" presId="urn:microsoft.com/office/officeart/2011/layout/TabList"/>
    <dgm:cxn modelId="{1DD400CF-F0D6-4C6A-A1FD-BE37EE07ABCA}" type="presOf" srcId="{39F9FE65-99B1-4503-9AFE-93F439B2E43C}" destId="{7AB5ADCC-7E5C-4336-8DFF-7F439CF3DDE0}" srcOrd="0" destOrd="0" presId="urn:microsoft.com/office/officeart/2011/layout/TabList"/>
    <dgm:cxn modelId="{61917B7B-DA3C-48CE-8DC6-E511986B21B2}" srcId="{D3DBAE83-AA84-437D-A835-08F706D0A5E3}" destId="{FDAFBB7F-B36D-4FB3-832A-B22FC272FD06}" srcOrd="0" destOrd="0" parTransId="{4727E0F3-44A2-40E3-8952-8F9E9C7E81D4}" sibTransId="{BEEAB393-B15B-4060-B884-AF8D9DC80B97}"/>
    <dgm:cxn modelId="{EE851B56-EE1A-4902-9182-C54D15F7202F}" type="presOf" srcId="{4D1D9C8B-52B5-49CD-A00C-B00D7152AD71}" destId="{D4866EF7-8E3A-4A99-8E03-BEB8AA3FA1C1}" srcOrd="0" destOrd="0" presId="urn:microsoft.com/office/officeart/2011/layout/TabList"/>
    <dgm:cxn modelId="{86F4015A-983C-4648-A10F-BBAEB08A3211}" type="presOf" srcId="{B13F5B10-9E9D-4298-837A-B7E13CF227DC}" destId="{37687A96-7442-44F9-BC33-5A72E57EA60E}" srcOrd="0" destOrd="0" presId="urn:microsoft.com/office/officeart/2011/layout/TabList"/>
    <dgm:cxn modelId="{49E519E4-7C4D-47DC-BA44-768551ECC34C}" type="presOf" srcId="{76C46706-A5E0-4765-AB7D-19CEA0540BF0}" destId="{78ED00EF-8D37-44FB-9411-3930D6BE8A28}" srcOrd="0" destOrd="0" presId="urn:microsoft.com/office/officeart/2011/layout/TabList"/>
    <dgm:cxn modelId="{240552F7-EBAF-4EFC-92E1-C4C0BA9C0791}" srcId="{0241C2E6-466A-4591-B514-FA304C1BCAC0}" destId="{ADF552D8-9C75-4EB0-868C-5500F6FDDD34}" srcOrd="2" destOrd="0" parTransId="{547AD340-E4C6-4A4A-8DDA-11F1DD51E5E1}" sibTransId="{46EA46F1-F341-433D-8D4E-3AF9EEFD6361}"/>
    <dgm:cxn modelId="{E4A52F93-CBE0-4955-ABA1-6ABF633D5CCD}" srcId="{D3DBAE83-AA84-437D-A835-08F706D0A5E3}" destId="{A4ECC931-0343-4B67-8549-9BC9C2A7636F}" srcOrd="1" destOrd="0" parTransId="{42B3CD38-EAAA-4ADB-AA1B-EF0FE8881CF5}" sibTransId="{9F666D33-CC6B-4192-BE10-4D7C9103ED90}"/>
    <dgm:cxn modelId="{EFBBD71F-1E5A-426A-B265-87FD7927CFF7}" type="presOf" srcId="{0241C2E6-466A-4591-B514-FA304C1BCAC0}" destId="{AF30A41A-87C6-410B-AA4A-1BCE72273DAD}" srcOrd="0" destOrd="0" presId="urn:microsoft.com/office/officeart/2011/layout/TabList"/>
    <dgm:cxn modelId="{01A64F97-054D-46E2-AE75-8CC612151838}" srcId="{F0E85DC9-3319-4CC6-AEE2-755EADA87070}" destId="{4D1D9C8B-52B5-49CD-A00C-B00D7152AD71}" srcOrd="0" destOrd="0" parTransId="{5A673ECB-335A-4793-8E9F-0B793104BE99}" sibTransId="{91BD0E26-CD6B-4647-A235-4909FC961517}"/>
    <dgm:cxn modelId="{B1818E83-EC95-4B67-9E5B-ED084AD67E46}" srcId="{F0E85DC9-3319-4CC6-AEE2-755EADA87070}" destId="{3B694232-88E3-4C42-9E8B-BD031DB8DAE7}" srcOrd="1" destOrd="0" parTransId="{0EACB937-29C5-4E92-BB51-9D935511061D}" sibTransId="{ACFF2A31-105C-4719-AF66-7E6927D3BC51}"/>
    <dgm:cxn modelId="{B5EB448D-6F19-4A44-8FB7-E72D2527C9A9}" srcId="{0241C2E6-466A-4591-B514-FA304C1BCAC0}" destId="{F0E85DC9-3319-4CC6-AEE2-755EADA87070}" srcOrd="3" destOrd="0" parTransId="{5D454CB5-1DDB-42AD-AF2A-05D59A9C8BE5}" sibTransId="{E4A73828-50EF-4ABD-A8E0-8D32081177C7}"/>
    <dgm:cxn modelId="{A030024D-EE0B-42F3-9658-57D0EFDD00A2}" type="presParOf" srcId="{AF30A41A-87C6-410B-AA4A-1BCE72273DAD}" destId="{F4CBDCCF-16C4-4CB0-844F-502A1699D97A}" srcOrd="0" destOrd="0" presId="urn:microsoft.com/office/officeart/2011/layout/TabList"/>
    <dgm:cxn modelId="{ACAA5F65-B60E-428A-83A7-48423B924C92}" type="presParOf" srcId="{F4CBDCCF-16C4-4CB0-844F-502A1699D97A}" destId="{08078615-1DE8-4609-B6B5-25A2B52DEA3F}" srcOrd="0" destOrd="0" presId="urn:microsoft.com/office/officeart/2011/layout/TabList"/>
    <dgm:cxn modelId="{6288EACF-73AA-4A21-9093-7460DB552A19}" type="presParOf" srcId="{F4CBDCCF-16C4-4CB0-844F-502A1699D97A}" destId="{51FB915C-A76B-4A41-8B08-CF8B15F1F591}" srcOrd="1" destOrd="0" presId="urn:microsoft.com/office/officeart/2011/layout/TabList"/>
    <dgm:cxn modelId="{159B58CF-5CCC-4BE8-9174-8BF68B824AA1}" type="presParOf" srcId="{F4CBDCCF-16C4-4CB0-844F-502A1699D97A}" destId="{411EAD86-B0C8-4386-A317-EB5079C46C7D}" srcOrd="2" destOrd="0" presId="urn:microsoft.com/office/officeart/2011/layout/TabList"/>
    <dgm:cxn modelId="{298A3611-EB61-4BD1-8BF2-EAF47E221100}" type="presParOf" srcId="{AF30A41A-87C6-410B-AA4A-1BCE72273DAD}" destId="{CE4E4577-A0C6-4312-B22B-9EBA85BD2AD1}" srcOrd="1" destOrd="0" presId="urn:microsoft.com/office/officeart/2011/layout/TabList"/>
    <dgm:cxn modelId="{64ED9630-D79B-4465-A4DE-03F1DB339174}" type="presParOf" srcId="{AF30A41A-87C6-410B-AA4A-1BCE72273DAD}" destId="{5E325D90-1E3A-45F7-9761-ED7B8ADFF1AF}" srcOrd="2" destOrd="0" presId="urn:microsoft.com/office/officeart/2011/layout/TabList"/>
    <dgm:cxn modelId="{D1509056-120C-4196-B575-5E152B2B04DA}" type="presParOf" srcId="{AF30A41A-87C6-410B-AA4A-1BCE72273DAD}" destId="{9A43482D-F225-4AC5-BADD-A84164C3CE53}" srcOrd="3" destOrd="0" presId="urn:microsoft.com/office/officeart/2011/layout/TabList"/>
    <dgm:cxn modelId="{AC80E627-25E2-4AA5-9F43-32947FF8E112}" type="presParOf" srcId="{9A43482D-F225-4AC5-BADD-A84164C3CE53}" destId="{37687A96-7442-44F9-BC33-5A72E57EA60E}" srcOrd="0" destOrd="0" presId="urn:microsoft.com/office/officeart/2011/layout/TabList"/>
    <dgm:cxn modelId="{1A2ABF39-66AE-4B26-A636-F89A10BDA510}" type="presParOf" srcId="{9A43482D-F225-4AC5-BADD-A84164C3CE53}" destId="{78ED00EF-8D37-44FB-9411-3930D6BE8A28}" srcOrd="1" destOrd="0" presId="urn:microsoft.com/office/officeart/2011/layout/TabList"/>
    <dgm:cxn modelId="{27650F08-E646-4EA6-9CE4-079837E10942}" type="presParOf" srcId="{9A43482D-F225-4AC5-BADD-A84164C3CE53}" destId="{2605906C-FB8A-43BB-82F6-0386FC48B361}" srcOrd="2" destOrd="0" presId="urn:microsoft.com/office/officeart/2011/layout/TabList"/>
    <dgm:cxn modelId="{C22D1C79-FEF6-4812-8A76-4640A68F96B9}" type="presParOf" srcId="{AF30A41A-87C6-410B-AA4A-1BCE72273DAD}" destId="{F02ED327-DB46-4FAD-AE4A-A24B44B618AF}" srcOrd="4" destOrd="0" presId="urn:microsoft.com/office/officeart/2011/layout/TabList"/>
    <dgm:cxn modelId="{DA3E0EE7-7942-492B-BFC4-EE03CE967681}" type="presParOf" srcId="{AF30A41A-87C6-410B-AA4A-1BCE72273DAD}" destId="{986EFA67-4134-46A5-9F7A-B6F44D2218E3}" srcOrd="5" destOrd="0" presId="urn:microsoft.com/office/officeart/2011/layout/TabList"/>
    <dgm:cxn modelId="{407ED5C4-3C2F-48B6-8FCB-6B275B15004C}" type="presParOf" srcId="{AF30A41A-87C6-410B-AA4A-1BCE72273DAD}" destId="{BB4BA5D9-F221-4EC0-9CAC-31A359D19589}" srcOrd="6" destOrd="0" presId="urn:microsoft.com/office/officeart/2011/layout/TabList"/>
    <dgm:cxn modelId="{28F3C946-8507-4AAD-B344-933F4328DDD9}" type="presParOf" srcId="{BB4BA5D9-F221-4EC0-9CAC-31A359D19589}" destId="{BCCF4E50-8650-4612-83F1-844D9CF558AE}" srcOrd="0" destOrd="0" presId="urn:microsoft.com/office/officeart/2011/layout/TabList"/>
    <dgm:cxn modelId="{1A0BEE6C-3C5D-4BF8-AFC1-B454856DEB21}" type="presParOf" srcId="{BB4BA5D9-F221-4EC0-9CAC-31A359D19589}" destId="{99FBF9C3-3E6F-44B8-8377-6E1B6D5FB24F}" srcOrd="1" destOrd="0" presId="urn:microsoft.com/office/officeart/2011/layout/TabList"/>
    <dgm:cxn modelId="{C99527B3-6564-4247-AA3B-37E959CD0F0B}" type="presParOf" srcId="{BB4BA5D9-F221-4EC0-9CAC-31A359D19589}" destId="{8CB9F2D7-537F-43D0-88BF-48B5CDFA6F3E}" srcOrd="2" destOrd="0" presId="urn:microsoft.com/office/officeart/2011/layout/TabList"/>
    <dgm:cxn modelId="{03AF14DB-4C56-4BF4-BF1D-2CDDB2CE0CFB}" type="presParOf" srcId="{AF30A41A-87C6-410B-AA4A-1BCE72273DAD}" destId="{7AB5ADCC-7E5C-4336-8DFF-7F439CF3DDE0}" srcOrd="7" destOrd="0" presId="urn:microsoft.com/office/officeart/2011/layout/TabList"/>
    <dgm:cxn modelId="{4559C4C8-29BE-421C-BDEC-FC958C6A76A9}" type="presParOf" srcId="{AF30A41A-87C6-410B-AA4A-1BCE72273DAD}" destId="{61F77E13-9236-4095-A0BE-F96111ACD624}" srcOrd="8" destOrd="0" presId="urn:microsoft.com/office/officeart/2011/layout/TabList"/>
    <dgm:cxn modelId="{27E99847-1D2F-47DE-835C-B0F3F2CA1228}" type="presParOf" srcId="{AF30A41A-87C6-410B-AA4A-1BCE72273DAD}" destId="{86C1A704-B32B-4B60-BC4D-E844BC2149A1}" srcOrd="9" destOrd="0" presId="urn:microsoft.com/office/officeart/2011/layout/TabList"/>
    <dgm:cxn modelId="{36553AA9-0858-4FCE-A11D-34C254DD2A5E}" type="presParOf" srcId="{86C1A704-B32B-4B60-BC4D-E844BC2149A1}" destId="{D4866EF7-8E3A-4A99-8E03-BEB8AA3FA1C1}" srcOrd="0" destOrd="0" presId="urn:microsoft.com/office/officeart/2011/layout/TabList"/>
    <dgm:cxn modelId="{F191B251-6FDA-4BB2-B6E3-8F1F4B237590}" type="presParOf" srcId="{86C1A704-B32B-4B60-BC4D-E844BC2149A1}" destId="{55A7EC31-3E70-4BF7-8C0C-EC458BF351C3}" srcOrd="1" destOrd="0" presId="urn:microsoft.com/office/officeart/2011/layout/TabList"/>
    <dgm:cxn modelId="{3CABE52B-54FA-4B74-B658-9F5F6F0B6B12}" type="presParOf" srcId="{86C1A704-B32B-4B60-BC4D-E844BC2149A1}" destId="{B9F109F9-3001-4A99-9804-D7A1437497D2}" srcOrd="2" destOrd="0" presId="urn:microsoft.com/office/officeart/2011/layout/TabList"/>
    <dgm:cxn modelId="{614D0ABF-0A82-4A47-9E95-2994674F74BC}" type="presParOf" srcId="{AF30A41A-87C6-410B-AA4A-1BCE72273DAD}" destId="{65B23C7F-577E-4235-9AF1-8EAF3D84EF22}" srcOrd="10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0241C2E6-466A-4591-B514-FA304C1BCAC0}" type="doc">
      <dgm:prSet loTypeId="urn:microsoft.com/office/officeart/2011/layout/Tab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3DBAE83-AA84-437D-A835-08F706D0A5E3}">
      <dgm:prSet phldrT="[Text]"/>
      <dgm:spPr/>
      <dgm:t>
        <a:bodyPr/>
        <a:lstStyle/>
        <a:p>
          <a:r>
            <a:rPr lang="en-US" dirty="0" smtClean="0"/>
            <a:t>S</a:t>
          </a:r>
          <a:endParaRPr lang="en-US" dirty="0"/>
        </a:p>
      </dgm:t>
    </dgm:pt>
    <dgm:pt modelId="{C8C2099C-A080-48E2-83F1-DED5DAA1F3B9}" type="parTrans" cxnId="{3CF5DD09-8397-4EAB-BC35-F5E82D556583}">
      <dgm:prSet/>
      <dgm:spPr/>
      <dgm:t>
        <a:bodyPr/>
        <a:lstStyle/>
        <a:p>
          <a:endParaRPr lang="en-US"/>
        </a:p>
      </dgm:t>
    </dgm:pt>
    <dgm:pt modelId="{0E3AE1F1-3663-4925-8D80-21484F9B519E}" type="sibTrans" cxnId="{3CF5DD09-8397-4EAB-BC35-F5E82D556583}">
      <dgm:prSet/>
      <dgm:spPr/>
      <dgm:t>
        <a:bodyPr/>
        <a:lstStyle/>
        <a:p>
          <a:endParaRPr lang="en-US"/>
        </a:p>
      </dgm:t>
    </dgm:pt>
    <dgm:pt modelId="{FDAFBB7F-B36D-4FB3-832A-B22FC272FD06}">
      <dgm:prSet phldrT="[Text]"/>
      <dgm:spPr/>
      <dgm:t>
        <a:bodyPr/>
        <a:lstStyle/>
        <a:p>
          <a:r>
            <a:rPr lang="en-US" dirty="0" smtClean="0"/>
            <a:t>Situation</a:t>
          </a:r>
          <a:endParaRPr lang="en-US" dirty="0"/>
        </a:p>
      </dgm:t>
    </dgm:pt>
    <dgm:pt modelId="{4727E0F3-44A2-40E3-8952-8F9E9C7E81D4}" type="parTrans" cxnId="{61917B7B-DA3C-48CE-8DC6-E511986B21B2}">
      <dgm:prSet/>
      <dgm:spPr/>
      <dgm:t>
        <a:bodyPr/>
        <a:lstStyle/>
        <a:p>
          <a:endParaRPr lang="en-US"/>
        </a:p>
      </dgm:t>
    </dgm:pt>
    <dgm:pt modelId="{BEEAB393-B15B-4060-B884-AF8D9DC80B97}" type="sibTrans" cxnId="{61917B7B-DA3C-48CE-8DC6-E511986B21B2}">
      <dgm:prSet/>
      <dgm:spPr/>
      <dgm:t>
        <a:bodyPr/>
        <a:lstStyle/>
        <a:p>
          <a:endParaRPr lang="en-US"/>
        </a:p>
      </dgm:t>
    </dgm:pt>
    <dgm:pt modelId="{A4ECC931-0343-4B67-8549-9BC9C2A7636F}">
      <dgm:prSet phldrT="[Text]"/>
      <dgm:spPr/>
      <dgm:t>
        <a:bodyPr/>
        <a:lstStyle/>
        <a:p>
          <a:r>
            <a:rPr lang="en-US" dirty="0" smtClean="0"/>
            <a:t>The medication </a:t>
          </a:r>
          <a:r>
            <a:rPr lang="en-US" dirty="0" err="1" smtClean="0"/>
            <a:t>doseQuantity</a:t>
          </a:r>
          <a:r>
            <a:rPr lang="en-US" dirty="0" smtClean="0"/>
            <a:t> show some variability</a:t>
          </a:r>
        </a:p>
        <a:p>
          <a:r>
            <a:rPr lang="en-US" dirty="0" smtClean="0"/>
            <a:t>No Clipboard had a value of 0</a:t>
          </a:r>
        </a:p>
        <a:p>
          <a:r>
            <a:rPr lang="en-US" dirty="0" smtClean="0"/>
            <a:t>Some other EHRs used dose like 600 mg rather than 1 for oral tablet </a:t>
          </a:r>
          <a:endParaRPr lang="en-US" dirty="0"/>
        </a:p>
      </dgm:t>
    </dgm:pt>
    <dgm:pt modelId="{42B3CD38-EAAA-4ADB-AA1B-EF0FE8881CF5}" type="parTrans" cxnId="{E4A52F93-CBE0-4955-ABA1-6ABF633D5CCD}">
      <dgm:prSet/>
      <dgm:spPr/>
      <dgm:t>
        <a:bodyPr/>
        <a:lstStyle/>
        <a:p>
          <a:endParaRPr lang="en-US"/>
        </a:p>
      </dgm:t>
    </dgm:pt>
    <dgm:pt modelId="{9F666D33-CC6B-4192-BE10-4D7C9103ED90}" type="sibTrans" cxnId="{E4A52F93-CBE0-4955-ABA1-6ABF633D5CCD}">
      <dgm:prSet/>
      <dgm:spPr/>
      <dgm:t>
        <a:bodyPr/>
        <a:lstStyle/>
        <a:p>
          <a:endParaRPr lang="en-US"/>
        </a:p>
      </dgm:t>
    </dgm:pt>
    <dgm:pt modelId="{76C46706-A5E0-4765-AB7D-19CEA0540BF0}">
      <dgm:prSet phldrT="[Text]"/>
      <dgm:spPr/>
      <dgm:t>
        <a:bodyPr/>
        <a:lstStyle/>
        <a:p>
          <a:r>
            <a:rPr lang="en-US" dirty="0" smtClean="0"/>
            <a:t>B</a:t>
          </a:r>
          <a:endParaRPr lang="en-US" dirty="0"/>
        </a:p>
      </dgm:t>
    </dgm:pt>
    <dgm:pt modelId="{7A43A132-06A4-4E5B-BB0A-2EFD326846A9}" type="parTrans" cxnId="{A1076985-A278-4AB0-B8DF-E246F49B59EB}">
      <dgm:prSet/>
      <dgm:spPr/>
      <dgm:t>
        <a:bodyPr/>
        <a:lstStyle/>
        <a:p>
          <a:endParaRPr lang="en-US"/>
        </a:p>
      </dgm:t>
    </dgm:pt>
    <dgm:pt modelId="{F90E4734-BD38-4226-8D0B-65AC5A82F672}" type="sibTrans" cxnId="{A1076985-A278-4AB0-B8DF-E246F49B59EB}">
      <dgm:prSet/>
      <dgm:spPr/>
      <dgm:t>
        <a:bodyPr/>
        <a:lstStyle/>
        <a:p>
          <a:endParaRPr lang="en-US"/>
        </a:p>
      </dgm:t>
    </dgm:pt>
    <dgm:pt modelId="{B13F5B10-9E9D-4298-837A-B7E13CF227DC}">
      <dgm:prSet phldrT="[Text]"/>
      <dgm:spPr/>
      <dgm:t>
        <a:bodyPr/>
        <a:lstStyle/>
        <a:p>
          <a:r>
            <a:rPr lang="en-US" dirty="0" smtClean="0"/>
            <a:t>Background</a:t>
          </a:r>
          <a:endParaRPr lang="en-US" dirty="0"/>
        </a:p>
      </dgm:t>
    </dgm:pt>
    <dgm:pt modelId="{876ECABE-5FD9-46C9-A727-9319BE327C27}" type="parTrans" cxnId="{DB8E3441-14FD-41F3-8F60-70E2D2508B8D}">
      <dgm:prSet/>
      <dgm:spPr/>
      <dgm:t>
        <a:bodyPr/>
        <a:lstStyle/>
        <a:p>
          <a:endParaRPr lang="en-US"/>
        </a:p>
      </dgm:t>
    </dgm:pt>
    <dgm:pt modelId="{485A6D35-C5A6-4E8F-B7A9-08F6C1F5F99B}" type="sibTrans" cxnId="{DB8E3441-14FD-41F3-8F60-70E2D2508B8D}">
      <dgm:prSet/>
      <dgm:spPr/>
      <dgm:t>
        <a:bodyPr/>
        <a:lstStyle/>
        <a:p>
          <a:endParaRPr lang="en-US"/>
        </a:p>
      </dgm:t>
    </dgm:pt>
    <dgm:pt modelId="{FBE6B5E2-9C06-4B56-B00F-CE99AC82EBCB}">
      <dgm:prSet phldrT="[Text]"/>
      <dgm:spPr/>
      <dgm:t>
        <a:bodyPr/>
        <a:lstStyle/>
        <a:p>
          <a:r>
            <a:rPr lang="en-US" dirty="0" smtClean="0"/>
            <a:t> The dose (</a:t>
          </a:r>
          <a:r>
            <a:rPr lang="en-US" dirty="0" err="1" smtClean="0"/>
            <a:t>doseQuantity</a:t>
          </a:r>
          <a:r>
            <a:rPr lang="en-US" dirty="0" smtClean="0"/>
            <a:t>) represents how many of the consumables are to be administered at</a:t>
          </a:r>
          <a:br>
            <a:rPr lang="en-US" dirty="0" smtClean="0"/>
          </a:br>
          <a:r>
            <a:rPr lang="en-US" dirty="0" smtClean="0"/>
            <a:t>each administration event. As a result, the dose is always relative to the consumable and the</a:t>
          </a:r>
          <a:br>
            <a:rPr lang="en-US" dirty="0" smtClean="0"/>
          </a:br>
          <a:r>
            <a:rPr lang="en-US" dirty="0" smtClean="0"/>
            <a:t>interval of administration. Thus, a patient consuming a single "metoprolol 25mg tablet" per</a:t>
          </a:r>
          <a:br>
            <a:rPr lang="en-US" dirty="0" smtClean="0"/>
          </a:br>
          <a:r>
            <a:rPr lang="en-US" dirty="0" smtClean="0"/>
            <a:t>administration will have a </a:t>
          </a:r>
          <a:r>
            <a:rPr lang="en-US" dirty="0" err="1" smtClean="0"/>
            <a:t>doseQuantity</a:t>
          </a:r>
          <a:r>
            <a:rPr lang="en-US" dirty="0" smtClean="0"/>
            <a:t> of "1", whereas a patient consuming "metoprolol" will</a:t>
          </a:r>
          <a:br>
            <a:rPr lang="en-US" dirty="0" smtClean="0"/>
          </a:br>
          <a:r>
            <a:rPr lang="en-US" dirty="0" smtClean="0"/>
            <a:t>have a dose of "25 mg". </a:t>
          </a:r>
        </a:p>
        <a:p>
          <a:r>
            <a:rPr lang="en-US" dirty="0" smtClean="0"/>
            <a:t>from section 4.47 Medication Activity (V2)</a:t>
          </a:r>
          <a:endParaRPr lang="en-US" dirty="0"/>
        </a:p>
      </dgm:t>
    </dgm:pt>
    <dgm:pt modelId="{412ED72D-9E48-494B-846F-F02DF8E07B0F}" type="parTrans" cxnId="{AC9154B6-A07B-406D-AF1E-24533D3C4433}">
      <dgm:prSet/>
      <dgm:spPr/>
      <dgm:t>
        <a:bodyPr/>
        <a:lstStyle/>
        <a:p>
          <a:endParaRPr lang="en-US"/>
        </a:p>
      </dgm:t>
    </dgm:pt>
    <dgm:pt modelId="{9115FF52-60C5-4CD6-814F-B349B6722A7A}" type="sibTrans" cxnId="{AC9154B6-A07B-406D-AF1E-24533D3C4433}">
      <dgm:prSet/>
      <dgm:spPr/>
      <dgm:t>
        <a:bodyPr/>
        <a:lstStyle/>
        <a:p>
          <a:endParaRPr lang="en-US"/>
        </a:p>
      </dgm:t>
    </dgm:pt>
    <dgm:pt modelId="{ADF552D8-9C75-4EB0-868C-5500F6FDDD34}">
      <dgm:prSet phldrT="[Text]"/>
      <dgm:spPr/>
      <dgm:t>
        <a:bodyPr/>
        <a:lstStyle/>
        <a:p>
          <a:r>
            <a:rPr lang="en-US" dirty="0" smtClean="0"/>
            <a:t>A</a:t>
          </a:r>
          <a:endParaRPr lang="en-US" dirty="0"/>
        </a:p>
      </dgm:t>
    </dgm:pt>
    <dgm:pt modelId="{547AD340-E4C6-4A4A-8DDA-11F1DD51E5E1}" type="parTrans" cxnId="{240552F7-EBAF-4EFC-92E1-C4C0BA9C0791}">
      <dgm:prSet/>
      <dgm:spPr/>
      <dgm:t>
        <a:bodyPr/>
        <a:lstStyle/>
        <a:p>
          <a:endParaRPr lang="en-US"/>
        </a:p>
      </dgm:t>
    </dgm:pt>
    <dgm:pt modelId="{46EA46F1-F341-433D-8D4E-3AF9EEFD6361}" type="sibTrans" cxnId="{240552F7-EBAF-4EFC-92E1-C4C0BA9C0791}">
      <dgm:prSet/>
      <dgm:spPr/>
      <dgm:t>
        <a:bodyPr/>
        <a:lstStyle/>
        <a:p>
          <a:endParaRPr lang="en-US"/>
        </a:p>
      </dgm:t>
    </dgm:pt>
    <dgm:pt modelId="{80C614E6-C459-48B7-8FF6-543612BC316F}">
      <dgm:prSet phldrT="[Text]"/>
      <dgm:spPr/>
      <dgm:t>
        <a:bodyPr/>
        <a:lstStyle/>
        <a:p>
          <a:r>
            <a:rPr lang="en-US" dirty="0" smtClean="0"/>
            <a:t>Assessment</a:t>
          </a:r>
          <a:endParaRPr lang="en-US" dirty="0"/>
        </a:p>
      </dgm:t>
    </dgm:pt>
    <dgm:pt modelId="{B8002C3B-5933-4638-9FF8-0DB9142485C2}" type="parTrans" cxnId="{8761C0B0-8022-43AC-8AB8-A8F053C010D6}">
      <dgm:prSet/>
      <dgm:spPr/>
      <dgm:t>
        <a:bodyPr/>
        <a:lstStyle/>
        <a:p>
          <a:endParaRPr lang="en-US"/>
        </a:p>
      </dgm:t>
    </dgm:pt>
    <dgm:pt modelId="{35E5F10C-AC94-4F07-ACBF-1D34C6D28A2D}" type="sibTrans" cxnId="{8761C0B0-8022-43AC-8AB8-A8F053C010D6}">
      <dgm:prSet/>
      <dgm:spPr/>
      <dgm:t>
        <a:bodyPr/>
        <a:lstStyle/>
        <a:p>
          <a:endParaRPr lang="en-US"/>
        </a:p>
      </dgm:t>
    </dgm:pt>
    <dgm:pt modelId="{39F9FE65-99B1-4503-9AFE-93F439B2E43C}">
      <dgm:prSet phldrT="[Text]"/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E97F2EDD-6981-4D45-A414-D44F2827006A}" type="parTrans" cxnId="{37D183E7-D91C-42A9-ACEC-D0BC895A1E7E}">
      <dgm:prSet/>
      <dgm:spPr/>
      <dgm:t>
        <a:bodyPr/>
        <a:lstStyle/>
        <a:p>
          <a:endParaRPr lang="en-US"/>
        </a:p>
      </dgm:t>
    </dgm:pt>
    <dgm:pt modelId="{AD58E151-2552-4F56-A563-4A3B56D0E959}" type="sibTrans" cxnId="{37D183E7-D91C-42A9-ACEC-D0BC895A1E7E}">
      <dgm:prSet/>
      <dgm:spPr/>
      <dgm:t>
        <a:bodyPr/>
        <a:lstStyle/>
        <a:p>
          <a:endParaRPr lang="en-US"/>
        </a:p>
      </dgm:t>
    </dgm:pt>
    <dgm:pt modelId="{4D1D9C8B-52B5-49CD-A00C-B00D7152AD71}">
      <dgm:prSet phldrT="[Text]"/>
      <dgm:spPr/>
      <dgm:t>
        <a:bodyPr/>
        <a:lstStyle/>
        <a:p>
          <a:r>
            <a:rPr lang="en-US" dirty="0" smtClean="0"/>
            <a:t>Recommendation</a:t>
          </a:r>
        </a:p>
      </dgm:t>
    </dgm:pt>
    <dgm:pt modelId="{5A673ECB-335A-4793-8E9F-0B793104BE99}" type="parTrans" cxnId="{01A64F97-054D-46E2-AE75-8CC612151838}">
      <dgm:prSet/>
      <dgm:spPr/>
      <dgm:t>
        <a:bodyPr/>
        <a:lstStyle/>
        <a:p>
          <a:endParaRPr lang="en-US"/>
        </a:p>
      </dgm:t>
    </dgm:pt>
    <dgm:pt modelId="{91BD0E26-CD6B-4647-A235-4909FC961517}" type="sibTrans" cxnId="{01A64F97-054D-46E2-AE75-8CC612151838}">
      <dgm:prSet/>
      <dgm:spPr/>
      <dgm:t>
        <a:bodyPr/>
        <a:lstStyle/>
        <a:p>
          <a:endParaRPr lang="en-US"/>
        </a:p>
      </dgm:t>
    </dgm:pt>
    <dgm:pt modelId="{F0E85DC9-3319-4CC6-AEE2-755EADA87070}">
      <dgm:prSet phldrT="[Text]"/>
      <dgm:spPr/>
      <dgm:t>
        <a:bodyPr/>
        <a:lstStyle/>
        <a:p>
          <a:r>
            <a:rPr lang="en-US" dirty="0" smtClean="0"/>
            <a:t>R</a:t>
          </a:r>
          <a:endParaRPr lang="en-US" dirty="0"/>
        </a:p>
      </dgm:t>
    </dgm:pt>
    <dgm:pt modelId="{5D454CB5-1DDB-42AD-AF2A-05D59A9C8BE5}" type="parTrans" cxnId="{B5EB448D-6F19-4A44-8FB7-E72D2527C9A9}">
      <dgm:prSet/>
      <dgm:spPr/>
      <dgm:t>
        <a:bodyPr/>
        <a:lstStyle/>
        <a:p>
          <a:endParaRPr lang="en-US"/>
        </a:p>
      </dgm:t>
    </dgm:pt>
    <dgm:pt modelId="{E4A73828-50EF-4ABD-A8E0-8D32081177C7}" type="sibTrans" cxnId="{B5EB448D-6F19-4A44-8FB7-E72D2527C9A9}">
      <dgm:prSet/>
      <dgm:spPr/>
      <dgm:t>
        <a:bodyPr/>
        <a:lstStyle/>
        <a:p>
          <a:endParaRPr lang="en-US"/>
        </a:p>
      </dgm:t>
    </dgm:pt>
    <dgm:pt modelId="{3B694232-88E3-4C42-9E8B-BD031DB8DAE7}">
      <dgm:prSet phldrT="[Text]"/>
      <dgm:spPr/>
      <dgm:t>
        <a:bodyPr/>
        <a:lstStyle/>
        <a:p>
          <a:r>
            <a:rPr lang="en-US" dirty="0" smtClean="0"/>
            <a:t> </a:t>
          </a:r>
        </a:p>
      </dgm:t>
    </dgm:pt>
    <dgm:pt modelId="{0EACB937-29C5-4E92-BB51-9D935511061D}" type="parTrans" cxnId="{B1818E83-EC95-4B67-9E5B-ED084AD67E46}">
      <dgm:prSet/>
      <dgm:spPr/>
      <dgm:t>
        <a:bodyPr/>
        <a:lstStyle/>
        <a:p>
          <a:endParaRPr lang="en-US"/>
        </a:p>
      </dgm:t>
    </dgm:pt>
    <dgm:pt modelId="{ACFF2A31-105C-4719-AF66-7E6927D3BC51}" type="sibTrans" cxnId="{B1818E83-EC95-4B67-9E5B-ED084AD67E46}">
      <dgm:prSet/>
      <dgm:spPr/>
      <dgm:t>
        <a:bodyPr/>
        <a:lstStyle/>
        <a:p>
          <a:endParaRPr lang="en-US"/>
        </a:p>
      </dgm:t>
    </dgm:pt>
    <dgm:pt modelId="{AF30A41A-87C6-410B-AA4A-1BCE72273DAD}" type="pres">
      <dgm:prSet presAssocID="{0241C2E6-466A-4591-B514-FA304C1BCAC0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F4CBDCCF-16C4-4CB0-844F-502A1699D97A}" type="pres">
      <dgm:prSet presAssocID="{D3DBAE83-AA84-437D-A835-08F706D0A5E3}" presName="composite" presStyleCnt="0"/>
      <dgm:spPr/>
    </dgm:pt>
    <dgm:pt modelId="{08078615-1DE8-4609-B6B5-25A2B52DEA3F}" type="pres">
      <dgm:prSet presAssocID="{D3DBAE83-AA84-437D-A835-08F706D0A5E3}" presName="FirstChild" presStyleLbl="revTx" presStyleIdx="0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FB915C-A76B-4A41-8B08-CF8B15F1F591}" type="pres">
      <dgm:prSet presAssocID="{D3DBAE83-AA84-437D-A835-08F706D0A5E3}" presName="Parent" presStyleLbl="alignNode1" presStyleIdx="0" presStyleCnt="4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1EAD86-B0C8-4386-A317-EB5079C46C7D}" type="pres">
      <dgm:prSet presAssocID="{D3DBAE83-AA84-437D-A835-08F706D0A5E3}" presName="Accent" presStyleLbl="parChTrans1D1" presStyleIdx="0" presStyleCnt="4"/>
      <dgm:spPr/>
    </dgm:pt>
    <dgm:pt modelId="{CE4E4577-A0C6-4312-B22B-9EBA85BD2AD1}" type="pres">
      <dgm:prSet presAssocID="{D3DBAE83-AA84-437D-A835-08F706D0A5E3}" presName="Child" presStyleLbl="revTx" presStyleIdx="1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325D90-1E3A-45F7-9761-ED7B8ADFF1AF}" type="pres">
      <dgm:prSet presAssocID="{0E3AE1F1-3663-4925-8D80-21484F9B519E}" presName="sibTrans" presStyleCnt="0"/>
      <dgm:spPr/>
    </dgm:pt>
    <dgm:pt modelId="{9A43482D-F225-4AC5-BADD-A84164C3CE53}" type="pres">
      <dgm:prSet presAssocID="{76C46706-A5E0-4765-AB7D-19CEA0540BF0}" presName="composite" presStyleCnt="0"/>
      <dgm:spPr/>
    </dgm:pt>
    <dgm:pt modelId="{37687A96-7442-44F9-BC33-5A72E57EA60E}" type="pres">
      <dgm:prSet presAssocID="{76C46706-A5E0-4765-AB7D-19CEA0540BF0}" presName="FirstChild" presStyleLbl="revTx" presStyleIdx="2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ED00EF-8D37-44FB-9411-3930D6BE8A28}" type="pres">
      <dgm:prSet presAssocID="{76C46706-A5E0-4765-AB7D-19CEA0540BF0}" presName="Parent" presStyleLbl="alignNode1" presStyleIdx="1" presStyleCnt="4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05906C-FB8A-43BB-82F6-0386FC48B361}" type="pres">
      <dgm:prSet presAssocID="{76C46706-A5E0-4765-AB7D-19CEA0540BF0}" presName="Accent" presStyleLbl="parChTrans1D1" presStyleIdx="1" presStyleCnt="4"/>
      <dgm:spPr/>
    </dgm:pt>
    <dgm:pt modelId="{F02ED327-DB46-4FAD-AE4A-A24B44B618AF}" type="pres">
      <dgm:prSet presAssocID="{76C46706-A5E0-4765-AB7D-19CEA0540BF0}" presName="Child" presStyleLbl="revTx" presStyleIdx="3" presStyleCnt="8" custScaleY="23594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6EFA67-4134-46A5-9F7A-B6F44D2218E3}" type="pres">
      <dgm:prSet presAssocID="{F90E4734-BD38-4226-8D0B-65AC5A82F672}" presName="sibTrans" presStyleCnt="0"/>
      <dgm:spPr/>
    </dgm:pt>
    <dgm:pt modelId="{BB4BA5D9-F221-4EC0-9CAC-31A359D19589}" type="pres">
      <dgm:prSet presAssocID="{ADF552D8-9C75-4EB0-868C-5500F6FDDD34}" presName="composite" presStyleCnt="0"/>
      <dgm:spPr/>
    </dgm:pt>
    <dgm:pt modelId="{BCCF4E50-8650-4612-83F1-844D9CF558AE}" type="pres">
      <dgm:prSet presAssocID="{ADF552D8-9C75-4EB0-868C-5500F6FDDD34}" presName="FirstChild" presStyleLbl="revTx" presStyleIdx="4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FBF9C3-3E6F-44B8-8377-6E1B6D5FB24F}" type="pres">
      <dgm:prSet presAssocID="{ADF552D8-9C75-4EB0-868C-5500F6FDDD34}" presName="Parent" presStyleLbl="alignNode1" presStyleIdx="2" presStyleCnt="4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B9F2D7-537F-43D0-88BF-48B5CDFA6F3E}" type="pres">
      <dgm:prSet presAssocID="{ADF552D8-9C75-4EB0-868C-5500F6FDDD34}" presName="Accent" presStyleLbl="parChTrans1D1" presStyleIdx="2" presStyleCnt="4"/>
      <dgm:spPr/>
    </dgm:pt>
    <dgm:pt modelId="{7AB5ADCC-7E5C-4336-8DFF-7F439CF3DDE0}" type="pres">
      <dgm:prSet presAssocID="{ADF552D8-9C75-4EB0-868C-5500F6FDDD34}" presName="Child" presStyleLbl="revTx" presStyleIdx="5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F77E13-9236-4095-A0BE-F96111ACD624}" type="pres">
      <dgm:prSet presAssocID="{46EA46F1-F341-433D-8D4E-3AF9EEFD6361}" presName="sibTrans" presStyleCnt="0"/>
      <dgm:spPr/>
    </dgm:pt>
    <dgm:pt modelId="{86C1A704-B32B-4B60-BC4D-E844BC2149A1}" type="pres">
      <dgm:prSet presAssocID="{F0E85DC9-3319-4CC6-AEE2-755EADA87070}" presName="composite" presStyleCnt="0"/>
      <dgm:spPr/>
    </dgm:pt>
    <dgm:pt modelId="{D4866EF7-8E3A-4A99-8E03-BEB8AA3FA1C1}" type="pres">
      <dgm:prSet presAssocID="{F0E85DC9-3319-4CC6-AEE2-755EADA87070}" presName="FirstChild" presStyleLbl="revTx" presStyleIdx="6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A7EC31-3E70-4BF7-8C0C-EC458BF351C3}" type="pres">
      <dgm:prSet presAssocID="{F0E85DC9-3319-4CC6-AEE2-755EADA87070}" presName="Parent" presStyleLbl="alignNode1" presStyleIdx="3" presStyleCnt="4" custLinFactNeighborX="-3276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F109F9-3001-4A99-9804-D7A1437497D2}" type="pres">
      <dgm:prSet presAssocID="{F0E85DC9-3319-4CC6-AEE2-755EADA87070}" presName="Accent" presStyleLbl="parChTrans1D1" presStyleIdx="3" presStyleCnt="4"/>
      <dgm:spPr/>
    </dgm:pt>
    <dgm:pt modelId="{65B23C7F-577E-4235-9AF1-8EAF3D84EF22}" type="pres">
      <dgm:prSet presAssocID="{F0E85DC9-3319-4CC6-AEE2-755EADA87070}" presName="Child" presStyleLbl="revTx" presStyleIdx="7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223A934-59C2-4377-BEFC-E5D1FC152941}" type="presOf" srcId="{39F9FE65-99B1-4503-9AFE-93F439B2E43C}" destId="{7AB5ADCC-7E5C-4336-8DFF-7F439CF3DDE0}" srcOrd="0" destOrd="0" presId="urn:microsoft.com/office/officeart/2011/layout/TabList"/>
    <dgm:cxn modelId="{78EC1050-94F5-4B51-83F7-969406689374}" type="presOf" srcId="{B13F5B10-9E9D-4298-837A-B7E13CF227DC}" destId="{37687A96-7442-44F9-BC33-5A72E57EA60E}" srcOrd="0" destOrd="0" presId="urn:microsoft.com/office/officeart/2011/layout/TabList"/>
    <dgm:cxn modelId="{5F7744DF-D048-498C-A856-8D42187ED111}" type="presOf" srcId="{D3DBAE83-AA84-437D-A835-08F706D0A5E3}" destId="{51FB915C-A76B-4A41-8B08-CF8B15F1F591}" srcOrd="0" destOrd="0" presId="urn:microsoft.com/office/officeart/2011/layout/TabList"/>
    <dgm:cxn modelId="{3CF5DD09-8397-4EAB-BC35-F5E82D556583}" srcId="{0241C2E6-466A-4591-B514-FA304C1BCAC0}" destId="{D3DBAE83-AA84-437D-A835-08F706D0A5E3}" srcOrd="0" destOrd="0" parTransId="{C8C2099C-A080-48E2-83F1-DED5DAA1F3B9}" sibTransId="{0E3AE1F1-3663-4925-8D80-21484F9B519E}"/>
    <dgm:cxn modelId="{62B5C10A-F733-4E67-8485-8C3F72E4C800}" type="presOf" srcId="{A4ECC931-0343-4B67-8549-9BC9C2A7636F}" destId="{CE4E4577-A0C6-4312-B22B-9EBA85BD2AD1}" srcOrd="0" destOrd="0" presId="urn:microsoft.com/office/officeart/2011/layout/TabList"/>
    <dgm:cxn modelId="{01A64F97-054D-46E2-AE75-8CC612151838}" srcId="{F0E85DC9-3319-4CC6-AEE2-755EADA87070}" destId="{4D1D9C8B-52B5-49CD-A00C-B00D7152AD71}" srcOrd="0" destOrd="0" parTransId="{5A673ECB-335A-4793-8E9F-0B793104BE99}" sibTransId="{91BD0E26-CD6B-4647-A235-4909FC961517}"/>
    <dgm:cxn modelId="{240552F7-EBAF-4EFC-92E1-C4C0BA9C0791}" srcId="{0241C2E6-466A-4591-B514-FA304C1BCAC0}" destId="{ADF552D8-9C75-4EB0-868C-5500F6FDDD34}" srcOrd="2" destOrd="0" parTransId="{547AD340-E4C6-4A4A-8DDA-11F1DD51E5E1}" sibTransId="{46EA46F1-F341-433D-8D4E-3AF9EEFD6361}"/>
    <dgm:cxn modelId="{EB00C7FA-0E32-44B7-BF62-FFAAEAECC8C1}" type="presOf" srcId="{ADF552D8-9C75-4EB0-868C-5500F6FDDD34}" destId="{99FBF9C3-3E6F-44B8-8377-6E1B6D5FB24F}" srcOrd="0" destOrd="0" presId="urn:microsoft.com/office/officeart/2011/layout/TabList"/>
    <dgm:cxn modelId="{A1076985-A278-4AB0-B8DF-E246F49B59EB}" srcId="{0241C2E6-466A-4591-B514-FA304C1BCAC0}" destId="{76C46706-A5E0-4765-AB7D-19CEA0540BF0}" srcOrd="1" destOrd="0" parTransId="{7A43A132-06A4-4E5B-BB0A-2EFD326846A9}" sibTransId="{F90E4734-BD38-4226-8D0B-65AC5A82F672}"/>
    <dgm:cxn modelId="{DB8E3441-14FD-41F3-8F60-70E2D2508B8D}" srcId="{76C46706-A5E0-4765-AB7D-19CEA0540BF0}" destId="{B13F5B10-9E9D-4298-837A-B7E13CF227DC}" srcOrd="0" destOrd="0" parTransId="{876ECABE-5FD9-46C9-A727-9319BE327C27}" sibTransId="{485A6D35-C5A6-4E8F-B7A9-08F6C1F5F99B}"/>
    <dgm:cxn modelId="{4B0C7DDF-6B76-41AA-95B9-228F88E24CA8}" type="presOf" srcId="{0241C2E6-466A-4591-B514-FA304C1BCAC0}" destId="{AF30A41A-87C6-410B-AA4A-1BCE72273DAD}" srcOrd="0" destOrd="0" presId="urn:microsoft.com/office/officeart/2011/layout/TabList"/>
    <dgm:cxn modelId="{451682E3-0FCB-4F3C-9F84-B94CB0FF72D1}" type="presOf" srcId="{3B694232-88E3-4C42-9E8B-BD031DB8DAE7}" destId="{65B23C7F-577E-4235-9AF1-8EAF3D84EF22}" srcOrd="0" destOrd="0" presId="urn:microsoft.com/office/officeart/2011/layout/TabList"/>
    <dgm:cxn modelId="{9F5CDDA9-B956-41F8-95E8-764EE54FD16F}" type="presOf" srcId="{FDAFBB7F-B36D-4FB3-832A-B22FC272FD06}" destId="{08078615-1DE8-4609-B6B5-25A2B52DEA3F}" srcOrd="0" destOrd="0" presId="urn:microsoft.com/office/officeart/2011/layout/TabList"/>
    <dgm:cxn modelId="{61917B7B-DA3C-48CE-8DC6-E511986B21B2}" srcId="{D3DBAE83-AA84-437D-A835-08F706D0A5E3}" destId="{FDAFBB7F-B36D-4FB3-832A-B22FC272FD06}" srcOrd="0" destOrd="0" parTransId="{4727E0F3-44A2-40E3-8952-8F9E9C7E81D4}" sibTransId="{BEEAB393-B15B-4060-B884-AF8D9DC80B97}"/>
    <dgm:cxn modelId="{17C1F276-5F77-479B-8913-19F4A63B6EFE}" type="presOf" srcId="{80C614E6-C459-48B7-8FF6-543612BC316F}" destId="{BCCF4E50-8650-4612-83F1-844D9CF558AE}" srcOrd="0" destOrd="0" presId="urn:microsoft.com/office/officeart/2011/layout/TabList"/>
    <dgm:cxn modelId="{7B630454-BD0D-43F0-A68B-CD6BA099F173}" type="presOf" srcId="{76C46706-A5E0-4765-AB7D-19CEA0540BF0}" destId="{78ED00EF-8D37-44FB-9411-3930D6BE8A28}" srcOrd="0" destOrd="0" presId="urn:microsoft.com/office/officeart/2011/layout/TabList"/>
    <dgm:cxn modelId="{AC9154B6-A07B-406D-AF1E-24533D3C4433}" srcId="{76C46706-A5E0-4765-AB7D-19CEA0540BF0}" destId="{FBE6B5E2-9C06-4B56-B00F-CE99AC82EBCB}" srcOrd="1" destOrd="0" parTransId="{412ED72D-9E48-494B-846F-F02DF8E07B0F}" sibTransId="{9115FF52-60C5-4CD6-814F-B349B6722A7A}"/>
    <dgm:cxn modelId="{D1704430-E8BC-485F-AFE4-C8BBF8EF2CEB}" type="presOf" srcId="{F0E85DC9-3319-4CC6-AEE2-755EADA87070}" destId="{55A7EC31-3E70-4BF7-8C0C-EC458BF351C3}" srcOrd="0" destOrd="0" presId="urn:microsoft.com/office/officeart/2011/layout/TabList"/>
    <dgm:cxn modelId="{37D183E7-D91C-42A9-ACEC-D0BC895A1E7E}" srcId="{ADF552D8-9C75-4EB0-868C-5500F6FDDD34}" destId="{39F9FE65-99B1-4503-9AFE-93F439B2E43C}" srcOrd="1" destOrd="0" parTransId="{E97F2EDD-6981-4D45-A414-D44F2827006A}" sibTransId="{AD58E151-2552-4F56-A563-4A3B56D0E959}"/>
    <dgm:cxn modelId="{8761C0B0-8022-43AC-8AB8-A8F053C010D6}" srcId="{ADF552D8-9C75-4EB0-868C-5500F6FDDD34}" destId="{80C614E6-C459-48B7-8FF6-543612BC316F}" srcOrd="0" destOrd="0" parTransId="{B8002C3B-5933-4638-9FF8-0DB9142485C2}" sibTransId="{35E5F10C-AC94-4F07-ACBF-1D34C6D28A2D}"/>
    <dgm:cxn modelId="{E4A52F93-CBE0-4955-ABA1-6ABF633D5CCD}" srcId="{D3DBAE83-AA84-437D-A835-08F706D0A5E3}" destId="{A4ECC931-0343-4B67-8549-9BC9C2A7636F}" srcOrd="1" destOrd="0" parTransId="{42B3CD38-EAAA-4ADB-AA1B-EF0FE8881CF5}" sibTransId="{9F666D33-CC6B-4192-BE10-4D7C9103ED90}"/>
    <dgm:cxn modelId="{45BE90AA-812E-40B0-96DD-9D9158D023D7}" type="presOf" srcId="{FBE6B5E2-9C06-4B56-B00F-CE99AC82EBCB}" destId="{F02ED327-DB46-4FAD-AE4A-A24B44B618AF}" srcOrd="0" destOrd="0" presId="urn:microsoft.com/office/officeart/2011/layout/TabList"/>
    <dgm:cxn modelId="{32831818-377A-4BAF-877B-CA98BBC02EF0}" type="presOf" srcId="{4D1D9C8B-52B5-49CD-A00C-B00D7152AD71}" destId="{D4866EF7-8E3A-4A99-8E03-BEB8AA3FA1C1}" srcOrd="0" destOrd="0" presId="urn:microsoft.com/office/officeart/2011/layout/TabList"/>
    <dgm:cxn modelId="{B5EB448D-6F19-4A44-8FB7-E72D2527C9A9}" srcId="{0241C2E6-466A-4591-B514-FA304C1BCAC0}" destId="{F0E85DC9-3319-4CC6-AEE2-755EADA87070}" srcOrd="3" destOrd="0" parTransId="{5D454CB5-1DDB-42AD-AF2A-05D59A9C8BE5}" sibTransId="{E4A73828-50EF-4ABD-A8E0-8D32081177C7}"/>
    <dgm:cxn modelId="{B1818E83-EC95-4B67-9E5B-ED084AD67E46}" srcId="{F0E85DC9-3319-4CC6-AEE2-755EADA87070}" destId="{3B694232-88E3-4C42-9E8B-BD031DB8DAE7}" srcOrd="1" destOrd="0" parTransId="{0EACB937-29C5-4E92-BB51-9D935511061D}" sibTransId="{ACFF2A31-105C-4719-AF66-7E6927D3BC51}"/>
    <dgm:cxn modelId="{DF77207E-CDA9-4E96-B239-DE501B3595BA}" type="presParOf" srcId="{AF30A41A-87C6-410B-AA4A-1BCE72273DAD}" destId="{F4CBDCCF-16C4-4CB0-844F-502A1699D97A}" srcOrd="0" destOrd="0" presId="urn:microsoft.com/office/officeart/2011/layout/TabList"/>
    <dgm:cxn modelId="{D7703356-A99E-4A86-9D91-8D752B9C1099}" type="presParOf" srcId="{F4CBDCCF-16C4-4CB0-844F-502A1699D97A}" destId="{08078615-1DE8-4609-B6B5-25A2B52DEA3F}" srcOrd="0" destOrd="0" presId="urn:microsoft.com/office/officeart/2011/layout/TabList"/>
    <dgm:cxn modelId="{61CC7022-F053-4313-92F8-7901DAF935BE}" type="presParOf" srcId="{F4CBDCCF-16C4-4CB0-844F-502A1699D97A}" destId="{51FB915C-A76B-4A41-8B08-CF8B15F1F591}" srcOrd="1" destOrd="0" presId="urn:microsoft.com/office/officeart/2011/layout/TabList"/>
    <dgm:cxn modelId="{4BD24294-1977-45B6-8E65-2AA4E3C33DC0}" type="presParOf" srcId="{F4CBDCCF-16C4-4CB0-844F-502A1699D97A}" destId="{411EAD86-B0C8-4386-A317-EB5079C46C7D}" srcOrd="2" destOrd="0" presId="urn:microsoft.com/office/officeart/2011/layout/TabList"/>
    <dgm:cxn modelId="{3D4DFCF0-6988-48BA-B466-AC796AF0D03B}" type="presParOf" srcId="{AF30A41A-87C6-410B-AA4A-1BCE72273DAD}" destId="{CE4E4577-A0C6-4312-B22B-9EBA85BD2AD1}" srcOrd="1" destOrd="0" presId="urn:microsoft.com/office/officeart/2011/layout/TabList"/>
    <dgm:cxn modelId="{AE5609CD-831E-4CB7-8935-44C58DD06CD2}" type="presParOf" srcId="{AF30A41A-87C6-410B-AA4A-1BCE72273DAD}" destId="{5E325D90-1E3A-45F7-9761-ED7B8ADFF1AF}" srcOrd="2" destOrd="0" presId="urn:microsoft.com/office/officeart/2011/layout/TabList"/>
    <dgm:cxn modelId="{FEBEEC14-3FC5-4D7D-96FF-E43645A68B6E}" type="presParOf" srcId="{AF30A41A-87C6-410B-AA4A-1BCE72273DAD}" destId="{9A43482D-F225-4AC5-BADD-A84164C3CE53}" srcOrd="3" destOrd="0" presId="urn:microsoft.com/office/officeart/2011/layout/TabList"/>
    <dgm:cxn modelId="{BD016E78-0E5F-416D-BA0B-9B6D84E73E6C}" type="presParOf" srcId="{9A43482D-F225-4AC5-BADD-A84164C3CE53}" destId="{37687A96-7442-44F9-BC33-5A72E57EA60E}" srcOrd="0" destOrd="0" presId="urn:microsoft.com/office/officeart/2011/layout/TabList"/>
    <dgm:cxn modelId="{3B3D17C2-0FEA-4A73-B2F0-293FA3DE7CC0}" type="presParOf" srcId="{9A43482D-F225-4AC5-BADD-A84164C3CE53}" destId="{78ED00EF-8D37-44FB-9411-3930D6BE8A28}" srcOrd="1" destOrd="0" presId="urn:microsoft.com/office/officeart/2011/layout/TabList"/>
    <dgm:cxn modelId="{FE6A29E5-FFD3-4D53-8B54-3C61BA0CC305}" type="presParOf" srcId="{9A43482D-F225-4AC5-BADD-A84164C3CE53}" destId="{2605906C-FB8A-43BB-82F6-0386FC48B361}" srcOrd="2" destOrd="0" presId="urn:microsoft.com/office/officeart/2011/layout/TabList"/>
    <dgm:cxn modelId="{A61B88F8-F2CE-4BD6-997C-F1A056A66D63}" type="presParOf" srcId="{AF30A41A-87C6-410B-AA4A-1BCE72273DAD}" destId="{F02ED327-DB46-4FAD-AE4A-A24B44B618AF}" srcOrd="4" destOrd="0" presId="urn:microsoft.com/office/officeart/2011/layout/TabList"/>
    <dgm:cxn modelId="{81701F9F-4729-4228-8A7A-E40FA2E90D8A}" type="presParOf" srcId="{AF30A41A-87C6-410B-AA4A-1BCE72273DAD}" destId="{986EFA67-4134-46A5-9F7A-B6F44D2218E3}" srcOrd="5" destOrd="0" presId="urn:microsoft.com/office/officeart/2011/layout/TabList"/>
    <dgm:cxn modelId="{B0EBED3A-869C-46A8-B921-858D45F70223}" type="presParOf" srcId="{AF30A41A-87C6-410B-AA4A-1BCE72273DAD}" destId="{BB4BA5D9-F221-4EC0-9CAC-31A359D19589}" srcOrd="6" destOrd="0" presId="urn:microsoft.com/office/officeart/2011/layout/TabList"/>
    <dgm:cxn modelId="{41CA42EF-9524-4FC6-8755-62883071F331}" type="presParOf" srcId="{BB4BA5D9-F221-4EC0-9CAC-31A359D19589}" destId="{BCCF4E50-8650-4612-83F1-844D9CF558AE}" srcOrd="0" destOrd="0" presId="urn:microsoft.com/office/officeart/2011/layout/TabList"/>
    <dgm:cxn modelId="{CAB3BFC2-D9BD-44E0-B78E-C63DAE04954B}" type="presParOf" srcId="{BB4BA5D9-F221-4EC0-9CAC-31A359D19589}" destId="{99FBF9C3-3E6F-44B8-8377-6E1B6D5FB24F}" srcOrd="1" destOrd="0" presId="urn:microsoft.com/office/officeart/2011/layout/TabList"/>
    <dgm:cxn modelId="{56E2C7E2-A3A6-4EFF-B098-C57E21DBD5B5}" type="presParOf" srcId="{BB4BA5D9-F221-4EC0-9CAC-31A359D19589}" destId="{8CB9F2D7-537F-43D0-88BF-48B5CDFA6F3E}" srcOrd="2" destOrd="0" presId="urn:microsoft.com/office/officeart/2011/layout/TabList"/>
    <dgm:cxn modelId="{ED49A833-8385-4E04-85BD-17E6D0E22D50}" type="presParOf" srcId="{AF30A41A-87C6-410B-AA4A-1BCE72273DAD}" destId="{7AB5ADCC-7E5C-4336-8DFF-7F439CF3DDE0}" srcOrd="7" destOrd="0" presId="urn:microsoft.com/office/officeart/2011/layout/TabList"/>
    <dgm:cxn modelId="{DFBE105C-7EFC-4385-8AFF-D0B4A5278FFD}" type="presParOf" srcId="{AF30A41A-87C6-410B-AA4A-1BCE72273DAD}" destId="{61F77E13-9236-4095-A0BE-F96111ACD624}" srcOrd="8" destOrd="0" presId="urn:microsoft.com/office/officeart/2011/layout/TabList"/>
    <dgm:cxn modelId="{A1199572-E600-409E-8FF1-9BB229C5F52B}" type="presParOf" srcId="{AF30A41A-87C6-410B-AA4A-1BCE72273DAD}" destId="{86C1A704-B32B-4B60-BC4D-E844BC2149A1}" srcOrd="9" destOrd="0" presId="urn:microsoft.com/office/officeart/2011/layout/TabList"/>
    <dgm:cxn modelId="{1F111F63-7EDE-4B78-9E2F-30D401EB0E86}" type="presParOf" srcId="{86C1A704-B32B-4B60-BC4D-E844BC2149A1}" destId="{D4866EF7-8E3A-4A99-8E03-BEB8AA3FA1C1}" srcOrd="0" destOrd="0" presId="urn:microsoft.com/office/officeart/2011/layout/TabList"/>
    <dgm:cxn modelId="{EA52D598-F7F8-4131-A6D8-AE9989C10744}" type="presParOf" srcId="{86C1A704-B32B-4B60-BC4D-E844BC2149A1}" destId="{55A7EC31-3E70-4BF7-8C0C-EC458BF351C3}" srcOrd="1" destOrd="0" presId="urn:microsoft.com/office/officeart/2011/layout/TabList"/>
    <dgm:cxn modelId="{F9366F5F-C4B0-4D8B-867B-651276AC0648}" type="presParOf" srcId="{86C1A704-B32B-4B60-BC4D-E844BC2149A1}" destId="{B9F109F9-3001-4A99-9804-D7A1437497D2}" srcOrd="2" destOrd="0" presId="urn:microsoft.com/office/officeart/2011/layout/TabList"/>
    <dgm:cxn modelId="{F6CF0F3E-BD66-4B99-B325-2F44F97E6C56}" type="presParOf" srcId="{AF30A41A-87C6-410B-AA4A-1BCE72273DAD}" destId="{65B23C7F-577E-4235-9AF1-8EAF3D84EF22}" srcOrd="10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0241C2E6-466A-4591-B514-FA304C1BCAC0}" type="doc">
      <dgm:prSet loTypeId="urn:microsoft.com/office/officeart/2011/layout/Tab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3DBAE83-AA84-437D-A835-08F706D0A5E3}">
      <dgm:prSet phldrT="[Text]"/>
      <dgm:spPr/>
      <dgm:t>
        <a:bodyPr/>
        <a:lstStyle/>
        <a:p>
          <a:r>
            <a:rPr lang="en-US" dirty="0" smtClean="0"/>
            <a:t>S</a:t>
          </a:r>
          <a:endParaRPr lang="en-US" dirty="0"/>
        </a:p>
      </dgm:t>
    </dgm:pt>
    <dgm:pt modelId="{C8C2099C-A080-48E2-83F1-DED5DAA1F3B9}" type="parTrans" cxnId="{3CF5DD09-8397-4EAB-BC35-F5E82D556583}">
      <dgm:prSet/>
      <dgm:spPr/>
      <dgm:t>
        <a:bodyPr/>
        <a:lstStyle/>
        <a:p>
          <a:endParaRPr lang="en-US"/>
        </a:p>
      </dgm:t>
    </dgm:pt>
    <dgm:pt modelId="{0E3AE1F1-3663-4925-8D80-21484F9B519E}" type="sibTrans" cxnId="{3CF5DD09-8397-4EAB-BC35-F5E82D556583}">
      <dgm:prSet/>
      <dgm:spPr/>
      <dgm:t>
        <a:bodyPr/>
        <a:lstStyle/>
        <a:p>
          <a:endParaRPr lang="en-US"/>
        </a:p>
      </dgm:t>
    </dgm:pt>
    <dgm:pt modelId="{FDAFBB7F-B36D-4FB3-832A-B22FC272FD06}">
      <dgm:prSet phldrT="[Text]"/>
      <dgm:spPr/>
      <dgm:t>
        <a:bodyPr/>
        <a:lstStyle/>
        <a:p>
          <a:r>
            <a:rPr lang="en-US" dirty="0" smtClean="0"/>
            <a:t>Situation</a:t>
          </a:r>
          <a:endParaRPr lang="en-US" dirty="0"/>
        </a:p>
      </dgm:t>
    </dgm:pt>
    <dgm:pt modelId="{4727E0F3-44A2-40E3-8952-8F9E9C7E81D4}" type="parTrans" cxnId="{61917B7B-DA3C-48CE-8DC6-E511986B21B2}">
      <dgm:prSet/>
      <dgm:spPr/>
      <dgm:t>
        <a:bodyPr/>
        <a:lstStyle/>
        <a:p>
          <a:endParaRPr lang="en-US"/>
        </a:p>
      </dgm:t>
    </dgm:pt>
    <dgm:pt modelId="{BEEAB393-B15B-4060-B884-AF8D9DC80B97}" type="sibTrans" cxnId="{61917B7B-DA3C-48CE-8DC6-E511986B21B2}">
      <dgm:prSet/>
      <dgm:spPr/>
      <dgm:t>
        <a:bodyPr/>
        <a:lstStyle/>
        <a:p>
          <a:endParaRPr lang="en-US"/>
        </a:p>
      </dgm:t>
    </dgm:pt>
    <dgm:pt modelId="{A4ECC931-0343-4B67-8549-9BC9C2A7636F}">
      <dgm:prSet phldrT="[Text]"/>
      <dgm:spPr/>
      <dgm:t>
        <a:bodyPr/>
        <a:lstStyle/>
        <a:p>
          <a:r>
            <a:rPr lang="en-US" dirty="0" smtClean="0"/>
            <a:t>There was a questions about the UCUM coding.  It was pointed out that the units are an expression.  </a:t>
          </a:r>
          <a:endParaRPr lang="en-US" dirty="0"/>
        </a:p>
      </dgm:t>
    </dgm:pt>
    <dgm:pt modelId="{42B3CD38-EAAA-4ADB-AA1B-EF0FE8881CF5}" type="parTrans" cxnId="{E4A52F93-CBE0-4955-ABA1-6ABF633D5CCD}">
      <dgm:prSet/>
      <dgm:spPr/>
      <dgm:t>
        <a:bodyPr/>
        <a:lstStyle/>
        <a:p>
          <a:endParaRPr lang="en-US"/>
        </a:p>
      </dgm:t>
    </dgm:pt>
    <dgm:pt modelId="{9F666D33-CC6B-4192-BE10-4D7C9103ED90}" type="sibTrans" cxnId="{E4A52F93-CBE0-4955-ABA1-6ABF633D5CCD}">
      <dgm:prSet/>
      <dgm:spPr/>
      <dgm:t>
        <a:bodyPr/>
        <a:lstStyle/>
        <a:p>
          <a:endParaRPr lang="en-US"/>
        </a:p>
      </dgm:t>
    </dgm:pt>
    <dgm:pt modelId="{76C46706-A5E0-4765-AB7D-19CEA0540BF0}">
      <dgm:prSet phldrT="[Text]"/>
      <dgm:spPr/>
      <dgm:t>
        <a:bodyPr/>
        <a:lstStyle/>
        <a:p>
          <a:r>
            <a:rPr lang="en-US" dirty="0" smtClean="0"/>
            <a:t>B</a:t>
          </a:r>
          <a:endParaRPr lang="en-US" dirty="0"/>
        </a:p>
      </dgm:t>
    </dgm:pt>
    <dgm:pt modelId="{7A43A132-06A4-4E5B-BB0A-2EFD326846A9}" type="parTrans" cxnId="{A1076985-A278-4AB0-B8DF-E246F49B59EB}">
      <dgm:prSet/>
      <dgm:spPr/>
      <dgm:t>
        <a:bodyPr/>
        <a:lstStyle/>
        <a:p>
          <a:endParaRPr lang="en-US"/>
        </a:p>
      </dgm:t>
    </dgm:pt>
    <dgm:pt modelId="{F90E4734-BD38-4226-8D0B-65AC5A82F672}" type="sibTrans" cxnId="{A1076985-A278-4AB0-B8DF-E246F49B59EB}">
      <dgm:prSet/>
      <dgm:spPr/>
      <dgm:t>
        <a:bodyPr/>
        <a:lstStyle/>
        <a:p>
          <a:endParaRPr lang="en-US"/>
        </a:p>
      </dgm:t>
    </dgm:pt>
    <dgm:pt modelId="{B13F5B10-9E9D-4298-837A-B7E13CF227DC}">
      <dgm:prSet phldrT="[Text]"/>
      <dgm:spPr/>
      <dgm:t>
        <a:bodyPr/>
        <a:lstStyle/>
        <a:p>
          <a:r>
            <a:rPr lang="en-US" dirty="0" smtClean="0"/>
            <a:t>Background</a:t>
          </a:r>
          <a:endParaRPr lang="en-US" dirty="0"/>
        </a:p>
      </dgm:t>
    </dgm:pt>
    <dgm:pt modelId="{876ECABE-5FD9-46C9-A727-9319BE327C27}" type="parTrans" cxnId="{DB8E3441-14FD-41F3-8F60-70E2D2508B8D}">
      <dgm:prSet/>
      <dgm:spPr/>
      <dgm:t>
        <a:bodyPr/>
        <a:lstStyle/>
        <a:p>
          <a:endParaRPr lang="en-US"/>
        </a:p>
      </dgm:t>
    </dgm:pt>
    <dgm:pt modelId="{485A6D35-C5A6-4E8F-B7A9-08F6C1F5F99B}" type="sibTrans" cxnId="{DB8E3441-14FD-41F3-8F60-70E2D2508B8D}">
      <dgm:prSet/>
      <dgm:spPr/>
      <dgm:t>
        <a:bodyPr/>
        <a:lstStyle/>
        <a:p>
          <a:endParaRPr lang="en-US"/>
        </a:p>
      </dgm:t>
    </dgm:pt>
    <dgm:pt modelId="{FBE6B5E2-9C06-4B56-B00F-CE99AC82EBCB}">
      <dgm:prSet phldrT="[Text]"/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412ED72D-9E48-494B-846F-F02DF8E07B0F}" type="parTrans" cxnId="{AC9154B6-A07B-406D-AF1E-24533D3C4433}">
      <dgm:prSet/>
      <dgm:spPr/>
      <dgm:t>
        <a:bodyPr/>
        <a:lstStyle/>
        <a:p>
          <a:endParaRPr lang="en-US"/>
        </a:p>
      </dgm:t>
    </dgm:pt>
    <dgm:pt modelId="{9115FF52-60C5-4CD6-814F-B349B6722A7A}" type="sibTrans" cxnId="{AC9154B6-A07B-406D-AF1E-24533D3C4433}">
      <dgm:prSet/>
      <dgm:spPr/>
      <dgm:t>
        <a:bodyPr/>
        <a:lstStyle/>
        <a:p>
          <a:endParaRPr lang="en-US"/>
        </a:p>
      </dgm:t>
    </dgm:pt>
    <dgm:pt modelId="{ADF552D8-9C75-4EB0-868C-5500F6FDDD34}">
      <dgm:prSet phldrT="[Text]"/>
      <dgm:spPr/>
      <dgm:t>
        <a:bodyPr/>
        <a:lstStyle/>
        <a:p>
          <a:r>
            <a:rPr lang="en-US" dirty="0" smtClean="0"/>
            <a:t>A</a:t>
          </a:r>
          <a:endParaRPr lang="en-US" dirty="0"/>
        </a:p>
      </dgm:t>
    </dgm:pt>
    <dgm:pt modelId="{547AD340-E4C6-4A4A-8DDA-11F1DD51E5E1}" type="parTrans" cxnId="{240552F7-EBAF-4EFC-92E1-C4C0BA9C0791}">
      <dgm:prSet/>
      <dgm:spPr/>
      <dgm:t>
        <a:bodyPr/>
        <a:lstStyle/>
        <a:p>
          <a:endParaRPr lang="en-US"/>
        </a:p>
      </dgm:t>
    </dgm:pt>
    <dgm:pt modelId="{46EA46F1-F341-433D-8D4E-3AF9EEFD6361}" type="sibTrans" cxnId="{240552F7-EBAF-4EFC-92E1-C4C0BA9C0791}">
      <dgm:prSet/>
      <dgm:spPr/>
      <dgm:t>
        <a:bodyPr/>
        <a:lstStyle/>
        <a:p>
          <a:endParaRPr lang="en-US"/>
        </a:p>
      </dgm:t>
    </dgm:pt>
    <dgm:pt modelId="{80C614E6-C459-48B7-8FF6-543612BC316F}">
      <dgm:prSet phldrT="[Text]"/>
      <dgm:spPr/>
      <dgm:t>
        <a:bodyPr/>
        <a:lstStyle/>
        <a:p>
          <a:r>
            <a:rPr lang="en-US" dirty="0" smtClean="0"/>
            <a:t>Assessment</a:t>
          </a:r>
          <a:endParaRPr lang="en-US" dirty="0"/>
        </a:p>
      </dgm:t>
    </dgm:pt>
    <dgm:pt modelId="{B8002C3B-5933-4638-9FF8-0DB9142485C2}" type="parTrans" cxnId="{8761C0B0-8022-43AC-8AB8-A8F053C010D6}">
      <dgm:prSet/>
      <dgm:spPr/>
      <dgm:t>
        <a:bodyPr/>
        <a:lstStyle/>
        <a:p>
          <a:endParaRPr lang="en-US"/>
        </a:p>
      </dgm:t>
    </dgm:pt>
    <dgm:pt modelId="{35E5F10C-AC94-4F07-ACBF-1D34C6D28A2D}" type="sibTrans" cxnId="{8761C0B0-8022-43AC-8AB8-A8F053C010D6}">
      <dgm:prSet/>
      <dgm:spPr/>
      <dgm:t>
        <a:bodyPr/>
        <a:lstStyle/>
        <a:p>
          <a:endParaRPr lang="en-US"/>
        </a:p>
      </dgm:t>
    </dgm:pt>
    <dgm:pt modelId="{39F9FE65-99B1-4503-9AFE-93F439B2E43C}">
      <dgm:prSet phldrT="[Text]"/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E97F2EDD-6981-4D45-A414-D44F2827006A}" type="parTrans" cxnId="{37D183E7-D91C-42A9-ACEC-D0BC895A1E7E}">
      <dgm:prSet/>
      <dgm:spPr/>
      <dgm:t>
        <a:bodyPr/>
        <a:lstStyle/>
        <a:p>
          <a:endParaRPr lang="en-US"/>
        </a:p>
      </dgm:t>
    </dgm:pt>
    <dgm:pt modelId="{AD58E151-2552-4F56-A563-4A3B56D0E959}" type="sibTrans" cxnId="{37D183E7-D91C-42A9-ACEC-D0BC895A1E7E}">
      <dgm:prSet/>
      <dgm:spPr/>
      <dgm:t>
        <a:bodyPr/>
        <a:lstStyle/>
        <a:p>
          <a:endParaRPr lang="en-US"/>
        </a:p>
      </dgm:t>
    </dgm:pt>
    <dgm:pt modelId="{4D1D9C8B-52B5-49CD-A00C-B00D7152AD71}">
      <dgm:prSet phldrT="[Text]"/>
      <dgm:spPr/>
      <dgm:t>
        <a:bodyPr/>
        <a:lstStyle/>
        <a:p>
          <a:r>
            <a:rPr lang="en-US" dirty="0" smtClean="0"/>
            <a:t>Recommendation</a:t>
          </a:r>
        </a:p>
      </dgm:t>
    </dgm:pt>
    <dgm:pt modelId="{5A673ECB-335A-4793-8E9F-0B793104BE99}" type="parTrans" cxnId="{01A64F97-054D-46E2-AE75-8CC612151838}">
      <dgm:prSet/>
      <dgm:spPr/>
      <dgm:t>
        <a:bodyPr/>
        <a:lstStyle/>
        <a:p>
          <a:endParaRPr lang="en-US"/>
        </a:p>
      </dgm:t>
    </dgm:pt>
    <dgm:pt modelId="{91BD0E26-CD6B-4647-A235-4909FC961517}" type="sibTrans" cxnId="{01A64F97-054D-46E2-AE75-8CC612151838}">
      <dgm:prSet/>
      <dgm:spPr/>
      <dgm:t>
        <a:bodyPr/>
        <a:lstStyle/>
        <a:p>
          <a:endParaRPr lang="en-US"/>
        </a:p>
      </dgm:t>
    </dgm:pt>
    <dgm:pt modelId="{F0E85DC9-3319-4CC6-AEE2-755EADA87070}">
      <dgm:prSet phldrT="[Text]"/>
      <dgm:spPr/>
      <dgm:t>
        <a:bodyPr/>
        <a:lstStyle/>
        <a:p>
          <a:r>
            <a:rPr lang="en-US" dirty="0" smtClean="0"/>
            <a:t>R</a:t>
          </a:r>
          <a:endParaRPr lang="en-US" dirty="0"/>
        </a:p>
      </dgm:t>
    </dgm:pt>
    <dgm:pt modelId="{5D454CB5-1DDB-42AD-AF2A-05D59A9C8BE5}" type="parTrans" cxnId="{B5EB448D-6F19-4A44-8FB7-E72D2527C9A9}">
      <dgm:prSet/>
      <dgm:spPr/>
      <dgm:t>
        <a:bodyPr/>
        <a:lstStyle/>
        <a:p>
          <a:endParaRPr lang="en-US"/>
        </a:p>
      </dgm:t>
    </dgm:pt>
    <dgm:pt modelId="{E4A73828-50EF-4ABD-A8E0-8D32081177C7}" type="sibTrans" cxnId="{B5EB448D-6F19-4A44-8FB7-E72D2527C9A9}">
      <dgm:prSet/>
      <dgm:spPr/>
      <dgm:t>
        <a:bodyPr/>
        <a:lstStyle/>
        <a:p>
          <a:endParaRPr lang="en-US"/>
        </a:p>
      </dgm:t>
    </dgm:pt>
    <dgm:pt modelId="{3B694232-88E3-4C42-9E8B-BD031DB8DAE7}">
      <dgm:prSet phldrT="[Text]"/>
      <dgm:spPr/>
      <dgm:t>
        <a:bodyPr/>
        <a:lstStyle/>
        <a:p>
          <a:r>
            <a:rPr lang="en-US" dirty="0" smtClean="0"/>
            <a:t> </a:t>
          </a:r>
        </a:p>
      </dgm:t>
    </dgm:pt>
    <dgm:pt modelId="{0EACB937-29C5-4E92-BB51-9D935511061D}" type="parTrans" cxnId="{B1818E83-EC95-4B67-9E5B-ED084AD67E46}">
      <dgm:prSet/>
      <dgm:spPr/>
      <dgm:t>
        <a:bodyPr/>
        <a:lstStyle/>
        <a:p>
          <a:endParaRPr lang="en-US"/>
        </a:p>
      </dgm:t>
    </dgm:pt>
    <dgm:pt modelId="{ACFF2A31-105C-4719-AF66-7E6927D3BC51}" type="sibTrans" cxnId="{B1818E83-EC95-4B67-9E5B-ED084AD67E46}">
      <dgm:prSet/>
      <dgm:spPr/>
      <dgm:t>
        <a:bodyPr/>
        <a:lstStyle/>
        <a:p>
          <a:endParaRPr lang="en-US"/>
        </a:p>
      </dgm:t>
    </dgm:pt>
    <dgm:pt modelId="{AF30A41A-87C6-410B-AA4A-1BCE72273DAD}" type="pres">
      <dgm:prSet presAssocID="{0241C2E6-466A-4591-B514-FA304C1BCAC0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F4CBDCCF-16C4-4CB0-844F-502A1699D97A}" type="pres">
      <dgm:prSet presAssocID="{D3DBAE83-AA84-437D-A835-08F706D0A5E3}" presName="composite" presStyleCnt="0"/>
      <dgm:spPr/>
    </dgm:pt>
    <dgm:pt modelId="{08078615-1DE8-4609-B6B5-25A2B52DEA3F}" type="pres">
      <dgm:prSet presAssocID="{D3DBAE83-AA84-437D-A835-08F706D0A5E3}" presName="FirstChild" presStyleLbl="revTx" presStyleIdx="0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FB915C-A76B-4A41-8B08-CF8B15F1F591}" type="pres">
      <dgm:prSet presAssocID="{D3DBAE83-AA84-437D-A835-08F706D0A5E3}" presName="Parent" presStyleLbl="alignNode1" presStyleIdx="0" presStyleCnt="4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1EAD86-B0C8-4386-A317-EB5079C46C7D}" type="pres">
      <dgm:prSet presAssocID="{D3DBAE83-AA84-437D-A835-08F706D0A5E3}" presName="Accent" presStyleLbl="parChTrans1D1" presStyleIdx="0" presStyleCnt="4"/>
      <dgm:spPr/>
    </dgm:pt>
    <dgm:pt modelId="{CE4E4577-A0C6-4312-B22B-9EBA85BD2AD1}" type="pres">
      <dgm:prSet presAssocID="{D3DBAE83-AA84-437D-A835-08F706D0A5E3}" presName="Child" presStyleLbl="revTx" presStyleIdx="1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325D90-1E3A-45F7-9761-ED7B8ADFF1AF}" type="pres">
      <dgm:prSet presAssocID="{0E3AE1F1-3663-4925-8D80-21484F9B519E}" presName="sibTrans" presStyleCnt="0"/>
      <dgm:spPr/>
    </dgm:pt>
    <dgm:pt modelId="{9A43482D-F225-4AC5-BADD-A84164C3CE53}" type="pres">
      <dgm:prSet presAssocID="{76C46706-A5E0-4765-AB7D-19CEA0540BF0}" presName="composite" presStyleCnt="0"/>
      <dgm:spPr/>
    </dgm:pt>
    <dgm:pt modelId="{37687A96-7442-44F9-BC33-5A72E57EA60E}" type="pres">
      <dgm:prSet presAssocID="{76C46706-A5E0-4765-AB7D-19CEA0540BF0}" presName="FirstChild" presStyleLbl="revTx" presStyleIdx="2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ED00EF-8D37-44FB-9411-3930D6BE8A28}" type="pres">
      <dgm:prSet presAssocID="{76C46706-A5E0-4765-AB7D-19CEA0540BF0}" presName="Parent" presStyleLbl="alignNode1" presStyleIdx="1" presStyleCnt="4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05906C-FB8A-43BB-82F6-0386FC48B361}" type="pres">
      <dgm:prSet presAssocID="{76C46706-A5E0-4765-AB7D-19CEA0540BF0}" presName="Accent" presStyleLbl="parChTrans1D1" presStyleIdx="1" presStyleCnt="4"/>
      <dgm:spPr/>
    </dgm:pt>
    <dgm:pt modelId="{F02ED327-DB46-4FAD-AE4A-A24B44B618AF}" type="pres">
      <dgm:prSet presAssocID="{76C46706-A5E0-4765-AB7D-19CEA0540BF0}" presName="Child" presStyleLbl="revTx" presStyleIdx="3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6EFA67-4134-46A5-9F7A-B6F44D2218E3}" type="pres">
      <dgm:prSet presAssocID="{F90E4734-BD38-4226-8D0B-65AC5A82F672}" presName="sibTrans" presStyleCnt="0"/>
      <dgm:spPr/>
    </dgm:pt>
    <dgm:pt modelId="{BB4BA5D9-F221-4EC0-9CAC-31A359D19589}" type="pres">
      <dgm:prSet presAssocID="{ADF552D8-9C75-4EB0-868C-5500F6FDDD34}" presName="composite" presStyleCnt="0"/>
      <dgm:spPr/>
    </dgm:pt>
    <dgm:pt modelId="{BCCF4E50-8650-4612-83F1-844D9CF558AE}" type="pres">
      <dgm:prSet presAssocID="{ADF552D8-9C75-4EB0-868C-5500F6FDDD34}" presName="FirstChild" presStyleLbl="revTx" presStyleIdx="4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FBF9C3-3E6F-44B8-8377-6E1B6D5FB24F}" type="pres">
      <dgm:prSet presAssocID="{ADF552D8-9C75-4EB0-868C-5500F6FDDD34}" presName="Parent" presStyleLbl="alignNode1" presStyleIdx="2" presStyleCnt="4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B9F2D7-537F-43D0-88BF-48B5CDFA6F3E}" type="pres">
      <dgm:prSet presAssocID="{ADF552D8-9C75-4EB0-868C-5500F6FDDD34}" presName="Accent" presStyleLbl="parChTrans1D1" presStyleIdx="2" presStyleCnt="4"/>
      <dgm:spPr/>
    </dgm:pt>
    <dgm:pt modelId="{7AB5ADCC-7E5C-4336-8DFF-7F439CF3DDE0}" type="pres">
      <dgm:prSet presAssocID="{ADF552D8-9C75-4EB0-868C-5500F6FDDD34}" presName="Child" presStyleLbl="revTx" presStyleIdx="5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F77E13-9236-4095-A0BE-F96111ACD624}" type="pres">
      <dgm:prSet presAssocID="{46EA46F1-F341-433D-8D4E-3AF9EEFD6361}" presName="sibTrans" presStyleCnt="0"/>
      <dgm:spPr/>
    </dgm:pt>
    <dgm:pt modelId="{86C1A704-B32B-4B60-BC4D-E844BC2149A1}" type="pres">
      <dgm:prSet presAssocID="{F0E85DC9-3319-4CC6-AEE2-755EADA87070}" presName="composite" presStyleCnt="0"/>
      <dgm:spPr/>
    </dgm:pt>
    <dgm:pt modelId="{D4866EF7-8E3A-4A99-8E03-BEB8AA3FA1C1}" type="pres">
      <dgm:prSet presAssocID="{F0E85DC9-3319-4CC6-AEE2-755EADA87070}" presName="FirstChild" presStyleLbl="revTx" presStyleIdx="6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A7EC31-3E70-4BF7-8C0C-EC458BF351C3}" type="pres">
      <dgm:prSet presAssocID="{F0E85DC9-3319-4CC6-AEE2-755EADA87070}" presName="Parent" presStyleLbl="alignNode1" presStyleIdx="3" presStyleCnt="4" custLinFactNeighborX="-3276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F109F9-3001-4A99-9804-D7A1437497D2}" type="pres">
      <dgm:prSet presAssocID="{F0E85DC9-3319-4CC6-AEE2-755EADA87070}" presName="Accent" presStyleLbl="parChTrans1D1" presStyleIdx="3" presStyleCnt="4"/>
      <dgm:spPr/>
    </dgm:pt>
    <dgm:pt modelId="{65B23C7F-577E-4235-9AF1-8EAF3D84EF22}" type="pres">
      <dgm:prSet presAssocID="{F0E85DC9-3319-4CC6-AEE2-755EADA87070}" presName="Child" presStyleLbl="revTx" presStyleIdx="7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C9154B6-A07B-406D-AF1E-24533D3C4433}" srcId="{76C46706-A5E0-4765-AB7D-19CEA0540BF0}" destId="{FBE6B5E2-9C06-4B56-B00F-CE99AC82EBCB}" srcOrd="1" destOrd="0" parTransId="{412ED72D-9E48-494B-846F-F02DF8E07B0F}" sibTransId="{9115FF52-60C5-4CD6-814F-B349B6722A7A}"/>
    <dgm:cxn modelId="{8761C0B0-8022-43AC-8AB8-A8F053C010D6}" srcId="{ADF552D8-9C75-4EB0-868C-5500F6FDDD34}" destId="{80C614E6-C459-48B7-8FF6-543612BC316F}" srcOrd="0" destOrd="0" parTransId="{B8002C3B-5933-4638-9FF8-0DB9142485C2}" sibTransId="{35E5F10C-AC94-4F07-ACBF-1D34C6D28A2D}"/>
    <dgm:cxn modelId="{9609397E-01E1-499C-8F70-744632467170}" type="presOf" srcId="{76C46706-A5E0-4765-AB7D-19CEA0540BF0}" destId="{78ED00EF-8D37-44FB-9411-3930D6BE8A28}" srcOrd="0" destOrd="0" presId="urn:microsoft.com/office/officeart/2011/layout/TabList"/>
    <dgm:cxn modelId="{D551FB81-8964-4441-946F-12DB8A03AB8E}" type="presOf" srcId="{A4ECC931-0343-4B67-8549-9BC9C2A7636F}" destId="{CE4E4577-A0C6-4312-B22B-9EBA85BD2AD1}" srcOrd="0" destOrd="0" presId="urn:microsoft.com/office/officeart/2011/layout/TabList"/>
    <dgm:cxn modelId="{A1076985-A278-4AB0-B8DF-E246F49B59EB}" srcId="{0241C2E6-466A-4591-B514-FA304C1BCAC0}" destId="{76C46706-A5E0-4765-AB7D-19CEA0540BF0}" srcOrd="1" destOrd="0" parTransId="{7A43A132-06A4-4E5B-BB0A-2EFD326846A9}" sibTransId="{F90E4734-BD38-4226-8D0B-65AC5A82F672}"/>
    <dgm:cxn modelId="{DB8E3441-14FD-41F3-8F60-70E2D2508B8D}" srcId="{76C46706-A5E0-4765-AB7D-19CEA0540BF0}" destId="{B13F5B10-9E9D-4298-837A-B7E13CF227DC}" srcOrd="0" destOrd="0" parTransId="{876ECABE-5FD9-46C9-A727-9319BE327C27}" sibTransId="{485A6D35-C5A6-4E8F-B7A9-08F6C1F5F99B}"/>
    <dgm:cxn modelId="{3CF5DD09-8397-4EAB-BC35-F5E82D556583}" srcId="{0241C2E6-466A-4591-B514-FA304C1BCAC0}" destId="{D3DBAE83-AA84-437D-A835-08F706D0A5E3}" srcOrd="0" destOrd="0" parTransId="{C8C2099C-A080-48E2-83F1-DED5DAA1F3B9}" sibTransId="{0E3AE1F1-3663-4925-8D80-21484F9B519E}"/>
    <dgm:cxn modelId="{37D183E7-D91C-42A9-ACEC-D0BC895A1E7E}" srcId="{ADF552D8-9C75-4EB0-868C-5500F6FDDD34}" destId="{39F9FE65-99B1-4503-9AFE-93F439B2E43C}" srcOrd="1" destOrd="0" parTransId="{E97F2EDD-6981-4D45-A414-D44F2827006A}" sibTransId="{AD58E151-2552-4F56-A563-4A3B56D0E959}"/>
    <dgm:cxn modelId="{516EDCA3-CFE9-4134-A08A-71551D190ECB}" type="presOf" srcId="{D3DBAE83-AA84-437D-A835-08F706D0A5E3}" destId="{51FB915C-A76B-4A41-8B08-CF8B15F1F591}" srcOrd="0" destOrd="0" presId="urn:microsoft.com/office/officeart/2011/layout/TabList"/>
    <dgm:cxn modelId="{A7C3722F-C951-4752-A588-7407EEF0D50E}" type="presOf" srcId="{FDAFBB7F-B36D-4FB3-832A-B22FC272FD06}" destId="{08078615-1DE8-4609-B6B5-25A2B52DEA3F}" srcOrd="0" destOrd="0" presId="urn:microsoft.com/office/officeart/2011/layout/TabList"/>
    <dgm:cxn modelId="{5E6F7BF1-2BD6-4AD9-A595-AA67EC9FA333}" type="presOf" srcId="{80C614E6-C459-48B7-8FF6-543612BC316F}" destId="{BCCF4E50-8650-4612-83F1-844D9CF558AE}" srcOrd="0" destOrd="0" presId="urn:microsoft.com/office/officeart/2011/layout/TabList"/>
    <dgm:cxn modelId="{1604E956-F3A8-4F18-B138-48396667F0CC}" type="presOf" srcId="{0241C2E6-466A-4591-B514-FA304C1BCAC0}" destId="{AF30A41A-87C6-410B-AA4A-1BCE72273DAD}" srcOrd="0" destOrd="0" presId="urn:microsoft.com/office/officeart/2011/layout/TabList"/>
    <dgm:cxn modelId="{7FC9F34B-9FB9-41DE-8CD1-D50CAEE0910C}" type="presOf" srcId="{3B694232-88E3-4C42-9E8B-BD031DB8DAE7}" destId="{65B23C7F-577E-4235-9AF1-8EAF3D84EF22}" srcOrd="0" destOrd="0" presId="urn:microsoft.com/office/officeart/2011/layout/TabList"/>
    <dgm:cxn modelId="{7EA2FA14-A3A2-4EE3-BC52-2ACCFB6A8B32}" type="presOf" srcId="{39F9FE65-99B1-4503-9AFE-93F439B2E43C}" destId="{7AB5ADCC-7E5C-4336-8DFF-7F439CF3DDE0}" srcOrd="0" destOrd="0" presId="urn:microsoft.com/office/officeart/2011/layout/TabList"/>
    <dgm:cxn modelId="{E6423151-91E8-454A-BB7C-BCAB01C459BD}" type="presOf" srcId="{ADF552D8-9C75-4EB0-868C-5500F6FDDD34}" destId="{99FBF9C3-3E6F-44B8-8377-6E1B6D5FB24F}" srcOrd="0" destOrd="0" presId="urn:microsoft.com/office/officeart/2011/layout/TabList"/>
    <dgm:cxn modelId="{61917B7B-DA3C-48CE-8DC6-E511986B21B2}" srcId="{D3DBAE83-AA84-437D-A835-08F706D0A5E3}" destId="{FDAFBB7F-B36D-4FB3-832A-B22FC272FD06}" srcOrd="0" destOrd="0" parTransId="{4727E0F3-44A2-40E3-8952-8F9E9C7E81D4}" sibTransId="{BEEAB393-B15B-4060-B884-AF8D9DC80B97}"/>
    <dgm:cxn modelId="{10799D20-C6C0-4D22-8B7C-76FA6BF980FD}" type="presOf" srcId="{FBE6B5E2-9C06-4B56-B00F-CE99AC82EBCB}" destId="{F02ED327-DB46-4FAD-AE4A-A24B44B618AF}" srcOrd="0" destOrd="0" presId="urn:microsoft.com/office/officeart/2011/layout/TabList"/>
    <dgm:cxn modelId="{03D0EA7E-945C-4CE9-8CB5-08F75B5A754C}" type="presOf" srcId="{4D1D9C8B-52B5-49CD-A00C-B00D7152AD71}" destId="{D4866EF7-8E3A-4A99-8E03-BEB8AA3FA1C1}" srcOrd="0" destOrd="0" presId="urn:microsoft.com/office/officeart/2011/layout/TabList"/>
    <dgm:cxn modelId="{240552F7-EBAF-4EFC-92E1-C4C0BA9C0791}" srcId="{0241C2E6-466A-4591-B514-FA304C1BCAC0}" destId="{ADF552D8-9C75-4EB0-868C-5500F6FDDD34}" srcOrd="2" destOrd="0" parTransId="{547AD340-E4C6-4A4A-8DDA-11F1DD51E5E1}" sibTransId="{46EA46F1-F341-433D-8D4E-3AF9EEFD6361}"/>
    <dgm:cxn modelId="{E4A52F93-CBE0-4955-ABA1-6ABF633D5CCD}" srcId="{D3DBAE83-AA84-437D-A835-08F706D0A5E3}" destId="{A4ECC931-0343-4B67-8549-9BC9C2A7636F}" srcOrd="1" destOrd="0" parTransId="{42B3CD38-EAAA-4ADB-AA1B-EF0FE8881CF5}" sibTransId="{9F666D33-CC6B-4192-BE10-4D7C9103ED90}"/>
    <dgm:cxn modelId="{01A64F97-054D-46E2-AE75-8CC612151838}" srcId="{F0E85DC9-3319-4CC6-AEE2-755EADA87070}" destId="{4D1D9C8B-52B5-49CD-A00C-B00D7152AD71}" srcOrd="0" destOrd="0" parTransId="{5A673ECB-335A-4793-8E9F-0B793104BE99}" sibTransId="{91BD0E26-CD6B-4647-A235-4909FC961517}"/>
    <dgm:cxn modelId="{B1818E83-EC95-4B67-9E5B-ED084AD67E46}" srcId="{F0E85DC9-3319-4CC6-AEE2-755EADA87070}" destId="{3B694232-88E3-4C42-9E8B-BD031DB8DAE7}" srcOrd="1" destOrd="0" parTransId="{0EACB937-29C5-4E92-BB51-9D935511061D}" sibTransId="{ACFF2A31-105C-4719-AF66-7E6927D3BC51}"/>
    <dgm:cxn modelId="{E3D18F90-7F92-4FB3-BE74-83BF5914394F}" type="presOf" srcId="{B13F5B10-9E9D-4298-837A-B7E13CF227DC}" destId="{37687A96-7442-44F9-BC33-5A72E57EA60E}" srcOrd="0" destOrd="0" presId="urn:microsoft.com/office/officeart/2011/layout/TabList"/>
    <dgm:cxn modelId="{E019F144-3516-42FB-B5AF-0C2800CD3094}" type="presOf" srcId="{F0E85DC9-3319-4CC6-AEE2-755EADA87070}" destId="{55A7EC31-3E70-4BF7-8C0C-EC458BF351C3}" srcOrd="0" destOrd="0" presId="urn:microsoft.com/office/officeart/2011/layout/TabList"/>
    <dgm:cxn modelId="{B5EB448D-6F19-4A44-8FB7-E72D2527C9A9}" srcId="{0241C2E6-466A-4591-B514-FA304C1BCAC0}" destId="{F0E85DC9-3319-4CC6-AEE2-755EADA87070}" srcOrd="3" destOrd="0" parTransId="{5D454CB5-1DDB-42AD-AF2A-05D59A9C8BE5}" sibTransId="{E4A73828-50EF-4ABD-A8E0-8D32081177C7}"/>
    <dgm:cxn modelId="{221FF153-D6C5-4292-8BBB-F7AAFAA11B42}" type="presParOf" srcId="{AF30A41A-87C6-410B-AA4A-1BCE72273DAD}" destId="{F4CBDCCF-16C4-4CB0-844F-502A1699D97A}" srcOrd="0" destOrd="0" presId="urn:microsoft.com/office/officeart/2011/layout/TabList"/>
    <dgm:cxn modelId="{53820501-6FD3-47DD-9D9F-7B329BA99E07}" type="presParOf" srcId="{F4CBDCCF-16C4-4CB0-844F-502A1699D97A}" destId="{08078615-1DE8-4609-B6B5-25A2B52DEA3F}" srcOrd="0" destOrd="0" presId="urn:microsoft.com/office/officeart/2011/layout/TabList"/>
    <dgm:cxn modelId="{B7693263-9C8C-4144-BB47-5C1FB044239D}" type="presParOf" srcId="{F4CBDCCF-16C4-4CB0-844F-502A1699D97A}" destId="{51FB915C-A76B-4A41-8B08-CF8B15F1F591}" srcOrd="1" destOrd="0" presId="urn:microsoft.com/office/officeart/2011/layout/TabList"/>
    <dgm:cxn modelId="{06FA7568-7954-43B4-9FB4-3F3A9076EDF2}" type="presParOf" srcId="{F4CBDCCF-16C4-4CB0-844F-502A1699D97A}" destId="{411EAD86-B0C8-4386-A317-EB5079C46C7D}" srcOrd="2" destOrd="0" presId="urn:microsoft.com/office/officeart/2011/layout/TabList"/>
    <dgm:cxn modelId="{15AC2E81-A8C3-4667-8FCE-9262D3A413AF}" type="presParOf" srcId="{AF30A41A-87C6-410B-AA4A-1BCE72273DAD}" destId="{CE4E4577-A0C6-4312-B22B-9EBA85BD2AD1}" srcOrd="1" destOrd="0" presId="urn:microsoft.com/office/officeart/2011/layout/TabList"/>
    <dgm:cxn modelId="{CDE06713-7DCB-4399-A5C5-0C7963EE333B}" type="presParOf" srcId="{AF30A41A-87C6-410B-AA4A-1BCE72273DAD}" destId="{5E325D90-1E3A-45F7-9761-ED7B8ADFF1AF}" srcOrd="2" destOrd="0" presId="urn:microsoft.com/office/officeart/2011/layout/TabList"/>
    <dgm:cxn modelId="{E02F6412-6A5D-4E92-B07A-9E9338D276B7}" type="presParOf" srcId="{AF30A41A-87C6-410B-AA4A-1BCE72273DAD}" destId="{9A43482D-F225-4AC5-BADD-A84164C3CE53}" srcOrd="3" destOrd="0" presId="urn:microsoft.com/office/officeart/2011/layout/TabList"/>
    <dgm:cxn modelId="{5D0EC05A-57D2-42BB-A248-3607DABDADDA}" type="presParOf" srcId="{9A43482D-F225-4AC5-BADD-A84164C3CE53}" destId="{37687A96-7442-44F9-BC33-5A72E57EA60E}" srcOrd="0" destOrd="0" presId="urn:microsoft.com/office/officeart/2011/layout/TabList"/>
    <dgm:cxn modelId="{E65FB8A6-2311-4802-B93E-5587CC917EE5}" type="presParOf" srcId="{9A43482D-F225-4AC5-BADD-A84164C3CE53}" destId="{78ED00EF-8D37-44FB-9411-3930D6BE8A28}" srcOrd="1" destOrd="0" presId="urn:microsoft.com/office/officeart/2011/layout/TabList"/>
    <dgm:cxn modelId="{AE2BEB66-0FD4-4AEC-B7D4-045CB14599DE}" type="presParOf" srcId="{9A43482D-F225-4AC5-BADD-A84164C3CE53}" destId="{2605906C-FB8A-43BB-82F6-0386FC48B361}" srcOrd="2" destOrd="0" presId="urn:microsoft.com/office/officeart/2011/layout/TabList"/>
    <dgm:cxn modelId="{D29C2F13-D3F1-4C6F-AE1C-5BB3DCF6B5BC}" type="presParOf" srcId="{AF30A41A-87C6-410B-AA4A-1BCE72273DAD}" destId="{F02ED327-DB46-4FAD-AE4A-A24B44B618AF}" srcOrd="4" destOrd="0" presId="urn:microsoft.com/office/officeart/2011/layout/TabList"/>
    <dgm:cxn modelId="{26F7C58C-48EB-4423-AC74-B9532AA998BE}" type="presParOf" srcId="{AF30A41A-87C6-410B-AA4A-1BCE72273DAD}" destId="{986EFA67-4134-46A5-9F7A-B6F44D2218E3}" srcOrd="5" destOrd="0" presId="urn:microsoft.com/office/officeart/2011/layout/TabList"/>
    <dgm:cxn modelId="{9B032F1D-2F97-4D34-B369-97628EE4514C}" type="presParOf" srcId="{AF30A41A-87C6-410B-AA4A-1BCE72273DAD}" destId="{BB4BA5D9-F221-4EC0-9CAC-31A359D19589}" srcOrd="6" destOrd="0" presId="urn:microsoft.com/office/officeart/2011/layout/TabList"/>
    <dgm:cxn modelId="{1535F379-88A4-4D92-AEA3-6DB63B478E49}" type="presParOf" srcId="{BB4BA5D9-F221-4EC0-9CAC-31A359D19589}" destId="{BCCF4E50-8650-4612-83F1-844D9CF558AE}" srcOrd="0" destOrd="0" presId="urn:microsoft.com/office/officeart/2011/layout/TabList"/>
    <dgm:cxn modelId="{9419672A-28BC-4039-A0AD-A32EBCEF3B72}" type="presParOf" srcId="{BB4BA5D9-F221-4EC0-9CAC-31A359D19589}" destId="{99FBF9C3-3E6F-44B8-8377-6E1B6D5FB24F}" srcOrd="1" destOrd="0" presId="urn:microsoft.com/office/officeart/2011/layout/TabList"/>
    <dgm:cxn modelId="{281163D1-4D42-447C-9715-6CDA6E42783A}" type="presParOf" srcId="{BB4BA5D9-F221-4EC0-9CAC-31A359D19589}" destId="{8CB9F2D7-537F-43D0-88BF-48B5CDFA6F3E}" srcOrd="2" destOrd="0" presId="urn:microsoft.com/office/officeart/2011/layout/TabList"/>
    <dgm:cxn modelId="{37257003-2F8D-4121-B462-81B6658FABC1}" type="presParOf" srcId="{AF30A41A-87C6-410B-AA4A-1BCE72273DAD}" destId="{7AB5ADCC-7E5C-4336-8DFF-7F439CF3DDE0}" srcOrd="7" destOrd="0" presId="urn:microsoft.com/office/officeart/2011/layout/TabList"/>
    <dgm:cxn modelId="{72CF4271-2554-4A53-AB4D-C23D1E2D3F0D}" type="presParOf" srcId="{AF30A41A-87C6-410B-AA4A-1BCE72273DAD}" destId="{61F77E13-9236-4095-A0BE-F96111ACD624}" srcOrd="8" destOrd="0" presId="urn:microsoft.com/office/officeart/2011/layout/TabList"/>
    <dgm:cxn modelId="{A6F8EAF2-8C85-4A41-A1CA-815B6B7A7F8D}" type="presParOf" srcId="{AF30A41A-87C6-410B-AA4A-1BCE72273DAD}" destId="{86C1A704-B32B-4B60-BC4D-E844BC2149A1}" srcOrd="9" destOrd="0" presId="urn:microsoft.com/office/officeart/2011/layout/TabList"/>
    <dgm:cxn modelId="{FAAE8A73-5BEC-47ED-AB2D-E5F1AB29D990}" type="presParOf" srcId="{86C1A704-B32B-4B60-BC4D-E844BC2149A1}" destId="{D4866EF7-8E3A-4A99-8E03-BEB8AA3FA1C1}" srcOrd="0" destOrd="0" presId="urn:microsoft.com/office/officeart/2011/layout/TabList"/>
    <dgm:cxn modelId="{DA2A206D-B58E-45A7-A779-0007B36B086C}" type="presParOf" srcId="{86C1A704-B32B-4B60-BC4D-E844BC2149A1}" destId="{55A7EC31-3E70-4BF7-8C0C-EC458BF351C3}" srcOrd="1" destOrd="0" presId="urn:microsoft.com/office/officeart/2011/layout/TabList"/>
    <dgm:cxn modelId="{C3F3F73E-7E05-47DC-B2B9-275FDACA35AA}" type="presParOf" srcId="{86C1A704-B32B-4B60-BC4D-E844BC2149A1}" destId="{B9F109F9-3001-4A99-9804-D7A1437497D2}" srcOrd="2" destOrd="0" presId="urn:microsoft.com/office/officeart/2011/layout/TabList"/>
    <dgm:cxn modelId="{CBD48300-EB8F-44F5-B033-5A2D5B360DE1}" type="presParOf" srcId="{AF30A41A-87C6-410B-AA4A-1BCE72273DAD}" destId="{65B23C7F-577E-4235-9AF1-8EAF3D84EF22}" srcOrd="10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0241C2E6-466A-4591-B514-FA304C1BCAC0}" type="doc">
      <dgm:prSet loTypeId="urn:microsoft.com/office/officeart/2011/layout/Tab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3DBAE83-AA84-437D-A835-08F706D0A5E3}">
      <dgm:prSet phldrT="[Text]"/>
      <dgm:spPr/>
      <dgm:t>
        <a:bodyPr/>
        <a:lstStyle/>
        <a:p>
          <a:r>
            <a:rPr lang="en-US" dirty="0" smtClean="0"/>
            <a:t>S</a:t>
          </a:r>
          <a:endParaRPr lang="en-US" dirty="0"/>
        </a:p>
      </dgm:t>
    </dgm:pt>
    <dgm:pt modelId="{C8C2099C-A080-48E2-83F1-DED5DAA1F3B9}" type="parTrans" cxnId="{3CF5DD09-8397-4EAB-BC35-F5E82D556583}">
      <dgm:prSet/>
      <dgm:spPr/>
      <dgm:t>
        <a:bodyPr/>
        <a:lstStyle/>
        <a:p>
          <a:endParaRPr lang="en-US"/>
        </a:p>
      </dgm:t>
    </dgm:pt>
    <dgm:pt modelId="{0E3AE1F1-3663-4925-8D80-21484F9B519E}" type="sibTrans" cxnId="{3CF5DD09-8397-4EAB-BC35-F5E82D556583}">
      <dgm:prSet/>
      <dgm:spPr/>
      <dgm:t>
        <a:bodyPr/>
        <a:lstStyle/>
        <a:p>
          <a:endParaRPr lang="en-US"/>
        </a:p>
      </dgm:t>
    </dgm:pt>
    <dgm:pt modelId="{FDAFBB7F-B36D-4FB3-832A-B22FC272FD06}">
      <dgm:prSet phldrT="[Text]"/>
      <dgm:spPr/>
      <dgm:t>
        <a:bodyPr/>
        <a:lstStyle/>
        <a:p>
          <a:r>
            <a:rPr lang="en-US" dirty="0" smtClean="0"/>
            <a:t>Situation</a:t>
          </a:r>
          <a:endParaRPr lang="en-US" dirty="0"/>
        </a:p>
      </dgm:t>
    </dgm:pt>
    <dgm:pt modelId="{4727E0F3-44A2-40E3-8952-8F9E9C7E81D4}" type="parTrans" cxnId="{61917B7B-DA3C-48CE-8DC6-E511986B21B2}">
      <dgm:prSet/>
      <dgm:spPr/>
      <dgm:t>
        <a:bodyPr/>
        <a:lstStyle/>
        <a:p>
          <a:endParaRPr lang="en-US"/>
        </a:p>
      </dgm:t>
    </dgm:pt>
    <dgm:pt modelId="{BEEAB393-B15B-4060-B884-AF8D9DC80B97}" type="sibTrans" cxnId="{61917B7B-DA3C-48CE-8DC6-E511986B21B2}">
      <dgm:prSet/>
      <dgm:spPr/>
      <dgm:t>
        <a:bodyPr/>
        <a:lstStyle/>
        <a:p>
          <a:endParaRPr lang="en-US"/>
        </a:p>
      </dgm:t>
    </dgm:pt>
    <dgm:pt modelId="{A4ECC931-0343-4B67-8549-9BC9C2A7636F}">
      <dgm:prSet phldrT="[Text]"/>
      <dgm:spPr/>
      <dgm:t>
        <a:bodyPr/>
        <a:lstStyle/>
        <a:p>
          <a:r>
            <a:rPr lang="en-US" dirty="0" smtClean="0"/>
            <a:t> Multiple IDs in the header Cerner </a:t>
          </a:r>
          <a:endParaRPr lang="en-US" dirty="0"/>
        </a:p>
      </dgm:t>
    </dgm:pt>
    <dgm:pt modelId="{42B3CD38-EAAA-4ADB-AA1B-EF0FE8881CF5}" type="parTrans" cxnId="{E4A52F93-CBE0-4955-ABA1-6ABF633D5CCD}">
      <dgm:prSet/>
      <dgm:spPr/>
      <dgm:t>
        <a:bodyPr/>
        <a:lstStyle/>
        <a:p>
          <a:endParaRPr lang="en-US"/>
        </a:p>
      </dgm:t>
    </dgm:pt>
    <dgm:pt modelId="{9F666D33-CC6B-4192-BE10-4D7C9103ED90}" type="sibTrans" cxnId="{E4A52F93-CBE0-4955-ABA1-6ABF633D5CCD}">
      <dgm:prSet/>
      <dgm:spPr/>
      <dgm:t>
        <a:bodyPr/>
        <a:lstStyle/>
        <a:p>
          <a:endParaRPr lang="en-US"/>
        </a:p>
      </dgm:t>
    </dgm:pt>
    <dgm:pt modelId="{76C46706-A5E0-4765-AB7D-19CEA0540BF0}">
      <dgm:prSet phldrT="[Text]"/>
      <dgm:spPr/>
      <dgm:t>
        <a:bodyPr/>
        <a:lstStyle/>
        <a:p>
          <a:r>
            <a:rPr lang="en-US" dirty="0" smtClean="0"/>
            <a:t>B</a:t>
          </a:r>
          <a:endParaRPr lang="en-US" dirty="0"/>
        </a:p>
      </dgm:t>
    </dgm:pt>
    <dgm:pt modelId="{7A43A132-06A4-4E5B-BB0A-2EFD326846A9}" type="parTrans" cxnId="{A1076985-A278-4AB0-B8DF-E246F49B59EB}">
      <dgm:prSet/>
      <dgm:spPr/>
      <dgm:t>
        <a:bodyPr/>
        <a:lstStyle/>
        <a:p>
          <a:endParaRPr lang="en-US"/>
        </a:p>
      </dgm:t>
    </dgm:pt>
    <dgm:pt modelId="{F90E4734-BD38-4226-8D0B-65AC5A82F672}" type="sibTrans" cxnId="{A1076985-A278-4AB0-B8DF-E246F49B59EB}">
      <dgm:prSet/>
      <dgm:spPr/>
      <dgm:t>
        <a:bodyPr/>
        <a:lstStyle/>
        <a:p>
          <a:endParaRPr lang="en-US"/>
        </a:p>
      </dgm:t>
    </dgm:pt>
    <dgm:pt modelId="{B13F5B10-9E9D-4298-837A-B7E13CF227DC}">
      <dgm:prSet phldrT="[Text]"/>
      <dgm:spPr/>
      <dgm:t>
        <a:bodyPr/>
        <a:lstStyle/>
        <a:p>
          <a:r>
            <a:rPr lang="en-US" dirty="0" smtClean="0"/>
            <a:t>Background</a:t>
          </a:r>
          <a:endParaRPr lang="en-US" dirty="0"/>
        </a:p>
      </dgm:t>
    </dgm:pt>
    <dgm:pt modelId="{876ECABE-5FD9-46C9-A727-9319BE327C27}" type="parTrans" cxnId="{DB8E3441-14FD-41F3-8F60-70E2D2508B8D}">
      <dgm:prSet/>
      <dgm:spPr/>
      <dgm:t>
        <a:bodyPr/>
        <a:lstStyle/>
        <a:p>
          <a:endParaRPr lang="en-US"/>
        </a:p>
      </dgm:t>
    </dgm:pt>
    <dgm:pt modelId="{485A6D35-C5A6-4E8F-B7A9-08F6C1F5F99B}" type="sibTrans" cxnId="{DB8E3441-14FD-41F3-8F60-70E2D2508B8D}">
      <dgm:prSet/>
      <dgm:spPr/>
      <dgm:t>
        <a:bodyPr/>
        <a:lstStyle/>
        <a:p>
          <a:endParaRPr lang="en-US"/>
        </a:p>
      </dgm:t>
    </dgm:pt>
    <dgm:pt modelId="{FBE6B5E2-9C06-4B56-B00F-CE99AC82EBCB}">
      <dgm:prSet phldrT="[Text]"/>
      <dgm:spPr/>
      <dgm:t>
        <a:bodyPr/>
        <a:lstStyle/>
        <a:p>
          <a:r>
            <a:rPr lang="en-US" dirty="0" smtClean="0"/>
            <a:t>We capture the identities from other documents that we receive and associate them with our identities. At this point it is a future feature to use those in matching. </a:t>
          </a:r>
        </a:p>
        <a:p>
          <a:r>
            <a:rPr lang="en-US" dirty="0" smtClean="0"/>
            <a:t> </a:t>
          </a:r>
          <a:endParaRPr lang="en-US" dirty="0"/>
        </a:p>
      </dgm:t>
    </dgm:pt>
    <dgm:pt modelId="{412ED72D-9E48-494B-846F-F02DF8E07B0F}" type="parTrans" cxnId="{AC9154B6-A07B-406D-AF1E-24533D3C4433}">
      <dgm:prSet/>
      <dgm:spPr/>
      <dgm:t>
        <a:bodyPr/>
        <a:lstStyle/>
        <a:p>
          <a:endParaRPr lang="en-US"/>
        </a:p>
      </dgm:t>
    </dgm:pt>
    <dgm:pt modelId="{9115FF52-60C5-4CD6-814F-B349B6722A7A}" type="sibTrans" cxnId="{AC9154B6-A07B-406D-AF1E-24533D3C4433}">
      <dgm:prSet/>
      <dgm:spPr/>
      <dgm:t>
        <a:bodyPr/>
        <a:lstStyle/>
        <a:p>
          <a:endParaRPr lang="en-US"/>
        </a:p>
      </dgm:t>
    </dgm:pt>
    <dgm:pt modelId="{ADF552D8-9C75-4EB0-868C-5500F6FDDD34}">
      <dgm:prSet phldrT="[Text]"/>
      <dgm:spPr/>
      <dgm:t>
        <a:bodyPr/>
        <a:lstStyle/>
        <a:p>
          <a:r>
            <a:rPr lang="en-US" dirty="0" smtClean="0"/>
            <a:t>A</a:t>
          </a:r>
          <a:endParaRPr lang="en-US" dirty="0"/>
        </a:p>
      </dgm:t>
    </dgm:pt>
    <dgm:pt modelId="{547AD340-E4C6-4A4A-8DDA-11F1DD51E5E1}" type="parTrans" cxnId="{240552F7-EBAF-4EFC-92E1-C4C0BA9C0791}">
      <dgm:prSet/>
      <dgm:spPr/>
      <dgm:t>
        <a:bodyPr/>
        <a:lstStyle/>
        <a:p>
          <a:endParaRPr lang="en-US"/>
        </a:p>
      </dgm:t>
    </dgm:pt>
    <dgm:pt modelId="{46EA46F1-F341-433D-8D4E-3AF9EEFD6361}" type="sibTrans" cxnId="{240552F7-EBAF-4EFC-92E1-C4C0BA9C0791}">
      <dgm:prSet/>
      <dgm:spPr/>
      <dgm:t>
        <a:bodyPr/>
        <a:lstStyle/>
        <a:p>
          <a:endParaRPr lang="en-US"/>
        </a:p>
      </dgm:t>
    </dgm:pt>
    <dgm:pt modelId="{80C614E6-C459-48B7-8FF6-543612BC316F}">
      <dgm:prSet phldrT="[Text]"/>
      <dgm:spPr/>
      <dgm:t>
        <a:bodyPr/>
        <a:lstStyle/>
        <a:p>
          <a:r>
            <a:rPr lang="en-US" dirty="0" smtClean="0"/>
            <a:t>Assessment</a:t>
          </a:r>
          <a:endParaRPr lang="en-US" dirty="0"/>
        </a:p>
      </dgm:t>
    </dgm:pt>
    <dgm:pt modelId="{B8002C3B-5933-4638-9FF8-0DB9142485C2}" type="parTrans" cxnId="{8761C0B0-8022-43AC-8AB8-A8F053C010D6}">
      <dgm:prSet/>
      <dgm:spPr/>
      <dgm:t>
        <a:bodyPr/>
        <a:lstStyle/>
        <a:p>
          <a:endParaRPr lang="en-US"/>
        </a:p>
      </dgm:t>
    </dgm:pt>
    <dgm:pt modelId="{35E5F10C-AC94-4F07-ACBF-1D34C6D28A2D}" type="sibTrans" cxnId="{8761C0B0-8022-43AC-8AB8-A8F053C010D6}">
      <dgm:prSet/>
      <dgm:spPr/>
      <dgm:t>
        <a:bodyPr/>
        <a:lstStyle/>
        <a:p>
          <a:endParaRPr lang="en-US"/>
        </a:p>
      </dgm:t>
    </dgm:pt>
    <dgm:pt modelId="{39F9FE65-99B1-4503-9AFE-93F439B2E43C}">
      <dgm:prSet phldrT="[Text]"/>
      <dgm:spPr/>
      <dgm:t>
        <a:bodyPr/>
        <a:lstStyle/>
        <a:p>
          <a:r>
            <a:rPr lang="en-US" dirty="0" smtClean="0"/>
            <a:t> Is this something that we need to consider recommendation  </a:t>
          </a:r>
          <a:endParaRPr lang="en-US" dirty="0"/>
        </a:p>
      </dgm:t>
    </dgm:pt>
    <dgm:pt modelId="{E97F2EDD-6981-4D45-A414-D44F2827006A}" type="parTrans" cxnId="{37D183E7-D91C-42A9-ACEC-D0BC895A1E7E}">
      <dgm:prSet/>
      <dgm:spPr/>
      <dgm:t>
        <a:bodyPr/>
        <a:lstStyle/>
        <a:p>
          <a:endParaRPr lang="en-US"/>
        </a:p>
      </dgm:t>
    </dgm:pt>
    <dgm:pt modelId="{AD58E151-2552-4F56-A563-4A3B56D0E959}" type="sibTrans" cxnId="{37D183E7-D91C-42A9-ACEC-D0BC895A1E7E}">
      <dgm:prSet/>
      <dgm:spPr/>
      <dgm:t>
        <a:bodyPr/>
        <a:lstStyle/>
        <a:p>
          <a:endParaRPr lang="en-US"/>
        </a:p>
      </dgm:t>
    </dgm:pt>
    <dgm:pt modelId="{4D1D9C8B-52B5-49CD-A00C-B00D7152AD71}">
      <dgm:prSet phldrT="[Text]"/>
      <dgm:spPr/>
      <dgm:t>
        <a:bodyPr/>
        <a:lstStyle/>
        <a:p>
          <a:r>
            <a:rPr lang="en-US" dirty="0" smtClean="0"/>
            <a:t>Recommendation</a:t>
          </a:r>
        </a:p>
      </dgm:t>
    </dgm:pt>
    <dgm:pt modelId="{5A673ECB-335A-4793-8E9F-0B793104BE99}" type="parTrans" cxnId="{01A64F97-054D-46E2-AE75-8CC612151838}">
      <dgm:prSet/>
      <dgm:spPr/>
      <dgm:t>
        <a:bodyPr/>
        <a:lstStyle/>
        <a:p>
          <a:endParaRPr lang="en-US"/>
        </a:p>
      </dgm:t>
    </dgm:pt>
    <dgm:pt modelId="{91BD0E26-CD6B-4647-A235-4909FC961517}" type="sibTrans" cxnId="{01A64F97-054D-46E2-AE75-8CC612151838}">
      <dgm:prSet/>
      <dgm:spPr/>
      <dgm:t>
        <a:bodyPr/>
        <a:lstStyle/>
        <a:p>
          <a:endParaRPr lang="en-US"/>
        </a:p>
      </dgm:t>
    </dgm:pt>
    <dgm:pt modelId="{F0E85DC9-3319-4CC6-AEE2-755EADA87070}">
      <dgm:prSet phldrT="[Text]"/>
      <dgm:spPr/>
      <dgm:t>
        <a:bodyPr/>
        <a:lstStyle/>
        <a:p>
          <a:r>
            <a:rPr lang="en-US" dirty="0" smtClean="0"/>
            <a:t>R</a:t>
          </a:r>
          <a:endParaRPr lang="en-US" dirty="0"/>
        </a:p>
      </dgm:t>
    </dgm:pt>
    <dgm:pt modelId="{5D454CB5-1DDB-42AD-AF2A-05D59A9C8BE5}" type="parTrans" cxnId="{B5EB448D-6F19-4A44-8FB7-E72D2527C9A9}">
      <dgm:prSet/>
      <dgm:spPr/>
      <dgm:t>
        <a:bodyPr/>
        <a:lstStyle/>
        <a:p>
          <a:endParaRPr lang="en-US"/>
        </a:p>
      </dgm:t>
    </dgm:pt>
    <dgm:pt modelId="{E4A73828-50EF-4ABD-A8E0-8D32081177C7}" type="sibTrans" cxnId="{B5EB448D-6F19-4A44-8FB7-E72D2527C9A9}">
      <dgm:prSet/>
      <dgm:spPr/>
      <dgm:t>
        <a:bodyPr/>
        <a:lstStyle/>
        <a:p>
          <a:endParaRPr lang="en-US"/>
        </a:p>
      </dgm:t>
    </dgm:pt>
    <dgm:pt modelId="{3B694232-88E3-4C42-9E8B-BD031DB8DAE7}">
      <dgm:prSet phldrT="[Text]"/>
      <dgm:spPr/>
      <dgm:t>
        <a:bodyPr/>
        <a:lstStyle/>
        <a:p>
          <a:r>
            <a:rPr lang="en-US" dirty="0" smtClean="0"/>
            <a:t> This might be a new best practice.</a:t>
          </a:r>
        </a:p>
      </dgm:t>
    </dgm:pt>
    <dgm:pt modelId="{0EACB937-29C5-4E92-BB51-9D935511061D}" type="parTrans" cxnId="{B1818E83-EC95-4B67-9E5B-ED084AD67E46}">
      <dgm:prSet/>
      <dgm:spPr/>
      <dgm:t>
        <a:bodyPr/>
        <a:lstStyle/>
        <a:p>
          <a:endParaRPr lang="en-US"/>
        </a:p>
      </dgm:t>
    </dgm:pt>
    <dgm:pt modelId="{ACFF2A31-105C-4719-AF66-7E6927D3BC51}" type="sibTrans" cxnId="{B1818E83-EC95-4B67-9E5B-ED084AD67E46}">
      <dgm:prSet/>
      <dgm:spPr/>
      <dgm:t>
        <a:bodyPr/>
        <a:lstStyle/>
        <a:p>
          <a:endParaRPr lang="en-US"/>
        </a:p>
      </dgm:t>
    </dgm:pt>
    <dgm:pt modelId="{749FAE77-A0B9-40C6-AD34-4877DBF900E4}">
      <dgm:prSet phldrT="[Text]"/>
      <dgm:spPr/>
      <dgm:t>
        <a:bodyPr/>
        <a:lstStyle/>
        <a:p>
          <a:r>
            <a:rPr lang="en-US" dirty="0" smtClean="0"/>
            <a:t>Medical records / Account number / Visit number / Other Identifiers </a:t>
          </a:r>
          <a:endParaRPr lang="en-US" dirty="0"/>
        </a:p>
      </dgm:t>
    </dgm:pt>
    <dgm:pt modelId="{15AE39C0-756D-4185-BC8B-4FE1C9A48677}" type="parTrans" cxnId="{227F7929-335E-4686-947C-6F68AE27A296}">
      <dgm:prSet/>
      <dgm:spPr/>
      <dgm:t>
        <a:bodyPr/>
        <a:lstStyle/>
        <a:p>
          <a:endParaRPr lang="en-US"/>
        </a:p>
      </dgm:t>
    </dgm:pt>
    <dgm:pt modelId="{B815D147-B4DA-48C9-B597-4329D9D821E2}" type="sibTrans" cxnId="{227F7929-335E-4686-947C-6F68AE27A296}">
      <dgm:prSet/>
      <dgm:spPr/>
      <dgm:t>
        <a:bodyPr/>
        <a:lstStyle/>
        <a:p>
          <a:endParaRPr lang="en-US"/>
        </a:p>
      </dgm:t>
    </dgm:pt>
    <dgm:pt modelId="{AF30A41A-87C6-410B-AA4A-1BCE72273DAD}" type="pres">
      <dgm:prSet presAssocID="{0241C2E6-466A-4591-B514-FA304C1BCAC0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F4CBDCCF-16C4-4CB0-844F-502A1699D97A}" type="pres">
      <dgm:prSet presAssocID="{D3DBAE83-AA84-437D-A835-08F706D0A5E3}" presName="composite" presStyleCnt="0"/>
      <dgm:spPr/>
    </dgm:pt>
    <dgm:pt modelId="{08078615-1DE8-4609-B6B5-25A2B52DEA3F}" type="pres">
      <dgm:prSet presAssocID="{D3DBAE83-AA84-437D-A835-08F706D0A5E3}" presName="FirstChild" presStyleLbl="revTx" presStyleIdx="0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FB915C-A76B-4A41-8B08-CF8B15F1F591}" type="pres">
      <dgm:prSet presAssocID="{D3DBAE83-AA84-437D-A835-08F706D0A5E3}" presName="Parent" presStyleLbl="alignNode1" presStyleIdx="0" presStyleCnt="4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1EAD86-B0C8-4386-A317-EB5079C46C7D}" type="pres">
      <dgm:prSet presAssocID="{D3DBAE83-AA84-437D-A835-08F706D0A5E3}" presName="Accent" presStyleLbl="parChTrans1D1" presStyleIdx="0" presStyleCnt="4"/>
      <dgm:spPr/>
    </dgm:pt>
    <dgm:pt modelId="{CE4E4577-A0C6-4312-B22B-9EBA85BD2AD1}" type="pres">
      <dgm:prSet presAssocID="{D3DBAE83-AA84-437D-A835-08F706D0A5E3}" presName="Child" presStyleLbl="revTx" presStyleIdx="1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325D90-1E3A-45F7-9761-ED7B8ADFF1AF}" type="pres">
      <dgm:prSet presAssocID="{0E3AE1F1-3663-4925-8D80-21484F9B519E}" presName="sibTrans" presStyleCnt="0"/>
      <dgm:spPr/>
    </dgm:pt>
    <dgm:pt modelId="{9A43482D-F225-4AC5-BADD-A84164C3CE53}" type="pres">
      <dgm:prSet presAssocID="{76C46706-A5E0-4765-AB7D-19CEA0540BF0}" presName="composite" presStyleCnt="0"/>
      <dgm:spPr/>
    </dgm:pt>
    <dgm:pt modelId="{37687A96-7442-44F9-BC33-5A72E57EA60E}" type="pres">
      <dgm:prSet presAssocID="{76C46706-A5E0-4765-AB7D-19CEA0540BF0}" presName="FirstChild" presStyleLbl="revTx" presStyleIdx="2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ED00EF-8D37-44FB-9411-3930D6BE8A28}" type="pres">
      <dgm:prSet presAssocID="{76C46706-A5E0-4765-AB7D-19CEA0540BF0}" presName="Parent" presStyleLbl="alignNode1" presStyleIdx="1" presStyleCnt="4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05906C-FB8A-43BB-82F6-0386FC48B361}" type="pres">
      <dgm:prSet presAssocID="{76C46706-A5E0-4765-AB7D-19CEA0540BF0}" presName="Accent" presStyleLbl="parChTrans1D1" presStyleIdx="1" presStyleCnt="4"/>
      <dgm:spPr/>
    </dgm:pt>
    <dgm:pt modelId="{F02ED327-DB46-4FAD-AE4A-A24B44B618AF}" type="pres">
      <dgm:prSet presAssocID="{76C46706-A5E0-4765-AB7D-19CEA0540BF0}" presName="Child" presStyleLbl="revTx" presStyleIdx="3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6EFA67-4134-46A5-9F7A-B6F44D2218E3}" type="pres">
      <dgm:prSet presAssocID="{F90E4734-BD38-4226-8D0B-65AC5A82F672}" presName="sibTrans" presStyleCnt="0"/>
      <dgm:spPr/>
    </dgm:pt>
    <dgm:pt modelId="{BB4BA5D9-F221-4EC0-9CAC-31A359D19589}" type="pres">
      <dgm:prSet presAssocID="{ADF552D8-9C75-4EB0-868C-5500F6FDDD34}" presName="composite" presStyleCnt="0"/>
      <dgm:spPr/>
    </dgm:pt>
    <dgm:pt modelId="{BCCF4E50-8650-4612-83F1-844D9CF558AE}" type="pres">
      <dgm:prSet presAssocID="{ADF552D8-9C75-4EB0-868C-5500F6FDDD34}" presName="FirstChild" presStyleLbl="revTx" presStyleIdx="4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FBF9C3-3E6F-44B8-8377-6E1B6D5FB24F}" type="pres">
      <dgm:prSet presAssocID="{ADF552D8-9C75-4EB0-868C-5500F6FDDD34}" presName="Parent" presStyleLbl="alignNode1" presStyleIdx="2" presStyleCnt="4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B9F2D7-537F-43D0-88BF-48B5CDFA6F3E}" type="pres">
      <dgm:prSet presAssocID="{ADF552D8-9C75-4EB0-868C-5500F6FDDD34}" presName="Accent" presStyleLbl="parChTrans1D1" presStyleIdx="2" presStyleCnt="4"/>
      <dgm:spPr/>
    </dgm:pt>
    <dgm:pt modelId="{7AB5ADCC-7E5C-4336-8DFF-7F439CF3DDE0}" type="pres">
      <dgm:prSet presAssocID="{ADF552D8-9C75-4EB0-868C-5500F6FDDD34}" presName="Child" presStyleLbl="revTx" presStyleIdx="5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F77E13-9236-4095-A0BE-F96111ACD624}" type="pres">
      <dgm:prSet presAssocID="{46EA46F1-F341-433D-8D4E-3AF9EEFD6361}" presName="sibTrans" presStyleCnt="0"/>
      <dgm:spPr/>
    </dgm:pt>
    <dgm:pt modelId="{86C1A704-B32B-4B60-BC4D-E844BC2149A1}" type="pres">
      <dgm:prSet presAssocID="{F0E85DC9-3319-4CC6-AEE2-755EADA87070}" presName="composite" presStyleCnt="0"/>
      <dgm:spPr/>
    </dgm:pt>
    <dgm:pt modelId="{D4866EF7-8E3A-4A99-8E03-BEB8AA3FA1C1}" type="pres">
      <dgm:prSet presAssocID="{F0E85DC9-3319-4CC6-AEE2-755EADA87070}" presName="FirstChild" presStyleLbl="revTx" presStyleIdx="6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A7EC31-3E70-4BF7-8C0C-EC458BF351C3}" type="pres">
      <dgm:prSet presAssocID="{F0E85DC9-3319-4CC6-AEE2-755EADA87070}" presName="Parent" presStyleLbl="alignNode1" presStyleIdx="3" presStyleCnt="4" custLinFactNeighborX="-3276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F109F9-3001-4A99-9804-D7A1437497D2}" type="pres">
      <dgm:prSet presAssocID="{F0E85DC9-3319-4CC6-AEE2-755EADA87070}" presName="Accent" presStyleLbl="parChTrans1D1" presStyleIdx="3" presStyleCnt="4"/>
      <dgm:spPr/>
    </dgm:pt>
    <dgm:pt modelId="{65B23C7F-577E-4235-9AF1-8EAF3D84EF22}" type="pres">
      <dgm:prSet presAssocID="{F0E85DC9-3319-4CC6-AEE2-755EADA87070}" presName="Child" presStyleLbl="revTx" presStyleIdx="7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27F7929-335E-4686-947C-6F68AE27A296}" srcId="{D3DBAE83-AA84-437D-A835-08F706D0A5E3}" destId="{749FAE77-A0B9-40C6-AD34-4877DBF900E4}" srcOrd="2" destOrd="0" parTransId="{15AE39C0-756D-4185-BC8B-4FE1C9A48677}" sibTransId="{B815D147-B4DA-48C9-B597-4329D9D821E2}"/>
    <dgm:cxn modelId="{AC9154B6-A07B-406D-AF1E-24533D3C4433}" srcId="{76C46706-A5E0-4765-AB7D-19CEA0540BF0}" destId="{FBE6B5E2-9C06-4B56-B00F-CE99AC82EBCB}" srcOrd="1" destOrd="0" parTransId="{412ED72D-9E48-494B-846F-F02DF8E07B0F}" sibTransId="{9115FF52-60C5-4CD6-814F-B349B6722A7A}"/>
    <dgm:cxn modelId="{8761C0B0-8022-43AC-8AB8-A8F053C010D6}" srcId="{ADF552D8-9C75-4EB0-868C-5500F6FDDD34}" destId="{80C614E6-C459-48B7-8FF6-543612BC316F}" srcOrd="0" destOrd="0" parTransId="{B8002C3B-5933-4638-9FF8-0DB9142485C2}" sibTransId="{35E5F10C-AC94-4F07-ACBF-1D34C6D28A2D}"/>
    <dgm:cxn modelId="{BA246FAE-BEAC-41F9-8B6D-216C1E87DC8A}" type="presOf" srcId="{3B694232-88E3-4C42-9E8B-BD031DB8DAE7}" destId="{65B23C7F-577E-4235-9AF1-8EAF3D84EF22}" srcOrd="0" destOrd="0" presId="urn:microsoft.com/office/officeart/2011/layout/TabList"/>
    <dgm:cxn modelId="{6695726D-A330-40E2-8D8D-D6B28326E6B2}" type="presOf" srcId="{FBE6B5E2-9C06-4B56-B00F-CE99AC82EBCB}" destId="{F02ED327-DB46-4FAD-AE4A-A24B44B618AF}" srcOrd="0" destOrd="0" presId="urn:microsoft.com/office/officeart/2011/layout/TabList"/>
    <dgm:cxn modelId="{622C71CC-650F-4271-A38F-13C0690F1B6D}" type="presOf" srcId="{A4ECC931-0343-4B67-8549-9BC9C2A7636F}" destId="{CE4E4577-A0C6-4312-B22B-9EBA85BD2AD1}" srcOrd="0" destOrd="0" presId="urn:microsoft.com/office/officeart/2011/layout/TabList"/>
    <dgm:cxn modelId="{A1076985-A278-4AB0-B8DF-E246F49B59EB}" srcId="{0241C2E6-466A-4591-B514-FA304C1BCAC0}" destId="{76C46706-A5E0-4765-AB7D-19CEA0540BF0}" srcOrd="1" destOrd="0" parTransId="{7A43A132-06A4-4E5B-BB0A-2EFD326846A9}" sibTransId="{F90E4734-BD38-4226-8D0B-65AC5A82F672}"/>
    <dgm:cxn modelId="{DB8E3441-14FD-41F3-8F60-70E2D2508B8D}" srcId="{76C46706-A5E0-4765-AB7D-19CEA0540BF0}" destId="{B13F5B10-9E9D-4298-837A-B7E13CF227DC}" srcOrd="0" destOrd="0" parTransId="{876ECABE-5FD9-46C9-A727-9319BE327C27}" sibTransId="{485A6D35-C5A6-4E8F-B7A9-08F6C1F5F99B}"/>
    <dgm:cxn modelId="{3CF5DD09-8397-4EAB-BC35-F5E82D556583}" srcId="{0241C2E6-466A-4591-B514-FA304C1BCAC0}" destId="{D3DBAE83-AA84-437D-A835-08F706D0A5E3}" srcOrd="0" destOrd="0" parTransId="{C8C2099C-A080-48E2-83F1-DED5DAA1F3B9}" sibTransId="{0E3AE1F1-3663-4925-8D80-21484F9B519E}"/>
    <dgm:cxn modelId="{37D183E7-D91C-42A9-ACEC-D0BC895A1E7E}" srcId="{ADF552D8-9C75-4EB0-868C-5500F6FDDD34}" destId="{39F9FE65-99B1-4503-9AFE-93F439B2E43C}" srcOrd="1" destOrd="0" parTransId="{E97F2EDD-6981-4D45-A414-D44F2827006A}" sibTransId="{AD58E151-2552-4F56-A563-4A3B56D0E959}"/>
    <dgm:cxn modelId="{9F9C1D5F-90DA-4651-8C2B-AB1126E3950D}" type="presOf" srcId="{FDAFBB7F-B36D-4FB3-832A-B22FC272FD06}" destId="{08078615-1DE8-4609-B6B5-25A2B52DEA3F}" srcOrd="0" destOrd="0" presId="urn:microsoft.com/office/officeart/2011/layout/TabList"/>
    <dgm:cxn modelId="{03FB9FDD-41A1-4A3A-BD19-4AE140E5C4E8}" type="presOf" srcId="{76C46706-A5E0-4765-AB7D-19CEA0540BF0}" destId="{78ED00EF-8D37-44FB-9411-3930D6BE8A28}" srcOrd="0" destOrd="0" presId="urn:microsoft.com/office/officeart/2011/layout/TabList"/>
    <dgm:cxn modelId="{5B42F899-0C6B-49C8-898E-8E7206052F83}" type="presOf" srcId="{D3DBAE83-AA84-437D-A835-08F706D0A5E3}" destId="{51FB915C-A76B-4A41-8B08-CF8B15F1F591}" srcOrd="0" destOrd="0" presId="urn:microsoft.com/office/officeart/2011/layout/TabList"/>
    <dgm:cxn modelId="{76A08346-EED3-4BE6-9103-83F6B7462C32}" type="presOf" srcId="{39F9FE65-99B1-4503-9AFE-93F439B2E43C}" destId="{7AB5ADCC-7E5C-4336-8DFF-7F439CF3DDE0}" srcOrd="0" destOrd="0" presId="urn:microsoft.com/office/officeart/2011/layout/TabList"/>
    <dgm:cxn modelId="{BEC245EA-9FB6-4DAA-BDCE-FFB9E6D7ADF8}" type="presOf" srcId="{F0E85DC9-3319-4CC6-AEE2-755EADA87070}" destId="{55A7EC31-3E70-4BF7-8C0C-EC458BF351C3}" srcOrd="0" destOrd="0" presId="urn:microsoft.com/office/officeart/2011/layout/TabList"/>
    <dgm:cxn modelId="{A9CDA1EC-88E5-409B-8ED8-141B3B8C7AF0}" type="presOf" srcId="{4D1D9C8B-52B5-49CD-A00C-B00D7152AD71}" destId="{D4866EF7-8E3A-4A99-8E03-BEB8AA3FA1C1}" srcOrd="0" destOrd="0" presId="urn:microsoft.com/office/officeart/2011/layout/TabList"/>
    <dgm:cxn modelId="{61917B7B-DA3C-48CE-8DC6-E511986B21B2}" srcId="{D3DBAE83-AA84-437D-A835-08F706D0A5E3}" destId="{FDAFBB7F-B36D-4FB3-832A-B22FC272FD06}" srcOrd="0" destOrd="0" parTransId="{4727E0F3-44A2-40E3-8952-8F9E9C7E81D4}" sibTransId="{BEEAB393-B15B-4060-B884-AF8D9DC80B97}"/>
    <dgm:cxn modelId="{A9E890B7-6AA2-48EC-A683-58CA952F976D}" type="presOf" srcId="{80C614E6-C459-48B7-8FF6-543612BC316F}" destId="{BCCF4E50-8650-4612-83F1-844D9CF558AE}" srcOrd="0" destOrd="0" presId="urn:microsoft.com/office/officeart/2011/layout/TabList"/>
    <dgm:cxn modelId="{E4A52F93-CBE0-4955-ABA1-6ABF633D5CCD}" srcId="{D3DBAE83-AA84-437D-A835-08F706D0A5E3}" destId="{A4ECC931-0343-4B67-8549-9BC9C2A7636F}" srcOrd="1" destOrd="0" parTransId="{42B3CD38-EAAA-4ADB-AA1B-EF0FE8881CF5}" sibTransId="{9F666D33-CC6B-4192-BE10-4D7C9103ED90}"/>
    <dgm:cxn modelId="{240552F7-EBAF-4EFC-92E1-C4C0BA9C0791}" srcId="{0241C2E6-466A-4591-B514-FA304C1BCAC0}" destId="{ADF552D8-9C75-4EB0-868C-5500F6FDDD34}" srcOrd="2" destOrd="0" parTransId="{547AD340-E4C6-4A4A-8DDA-11F1DD51E5E1}" sibTransId="{46EA46F1-F341-433D-8D4E-3AF9EEFD6361}"/>
    <dgm:cxn modelId="{01A64F97-054D-46E2-AE75-8CC612151838}" srcId="{F0E85DC9-3319-4CC6-AEE2-755EADA87070}" destId="{4D1D9C8B-52B5-49CD-A00C-B00D7152AD71}" srcOrd="0" destOrd="0" parTransId="{5A673ECB-335A-4793-8E9F-0B793104BE99}" sibTransId="{91BD0E26-CD6B-4647-A235-4909FC961517}"/>
    <dgm:cxn modelId="{1C856933-2FAB-4336-A325-FFEA95A975C9}" type="presOf" srcId="{ADF552D8-9C75-4EB0-868C-5500F6FDDD34}" destId="{99FBF9C3-3E6F-44B8-8377-6E1B6D5FB24F}" srcOrd="0" destOrd="0" presId="urn:microsoft.com/office/officeart/2011/layout/TabList"/>
    <dgm:cxn modelId="{C4E8EFE5-E178-4A66-BDB2-D6669EC8E848}" type="presOf" srcId="{0241C2E6-466A-4591-B514-FA304C1BCAC0}" destId="{AF30A41A-87C6-410B-AA4A-1BCE72273DAD}" srcOrd="0" destOrd="0" presId="urn:microsoft.com/office/officeart/2011/layout/TabList"/>
    <dgm:cxn modelId="{B1818E83-EC95-4B67-9E5B-ED084AD67E46}" srcId="{F0E85DC9-3319-4CC6-AEE2-755EADA87070}" destId="{3B694232-88E3-4C42-9E8B-BD031DB8DAE7}" srcOrd="1" destOrd="0" parTransId="{0EACB937-29C5-4E92-BB51-9D935511061D}" sibTransId="{ACFF2A31-105C-4719-AF66-7E6927D3BC51}"/>
    <dgm:cxn modelId="{73802818-C940-4A2D-8828-9BC7DCEB4E07}" type="presOf" srcId="{749FAE77-A0B9-40C6-AD34-4877DBF900E4}" destId="{CE4E4577-A0C6-4312-B22B-9EBA85BD2AD1}" srcOrd="0" destOrd="1" presId="urn:microsoft.com/office/officeart/2011/layout/TabList"/>
    <dgm:cxn modelId="{B5EB448D-6F19-4A44-8FB7-E72D2527C9A9}" srcId="{0241C2E6-466A-4591-B514-FA304C1BCAC0}" destId="{F0E85DC9-3319-4CC6-AEE2-755EADA87070}" srcOrd="3" destOrd="0" parTransId="{5D454CB5-1DDB-42AD-AF2A-05D59A9C8BE5}" sibTransId="{E4A73828-50EF-4ABD-A8E0-8D32081177C7}"/>
    <dgm:cxn modelId="{0CE60B80-08C3-4CBA-8E99-071E03ACB00B}" type="presOf" srcId="{B13F5B10-9E9D-4298-837A-B7E13CF227DC}" destId="{37687A96-7442-44F9-BC33-5A72E57EA60E}" srcOrd="0" destOrd="0" presId="urn:microsoft.com/office/officeart/2011/layout/TabList"/>
    <dgm:cxn modelId="{BF594A2C-788B-4546-86F7-309496F0435A}" type="presParOf" srcId="{AF30A41A-87C6-410B-AA4A-1BCE72273DAD}" destId="{F4CBDCCF-16C4-4CB0-844F-502A1699D97A}" srcOrd="0" destOrd="0" presId="urn:microsoft.com/office/officeart/2011/layout/TabList"/>
    <dgm:cxn modelId="{2DA727C8-D963-4398-94CC-EE21B6899EEE}" type="presParOf" srcId="{F4CBDCCF-16C4-4CB0-844F-502A1699D97A}" destId="{08078615-1DE8-4609-B6B5-25A2B52DEA3F}" srcOrd="0" destOrd="0" presId="urn:microsoft.com/office/officeart/2011/layout/TabList"/>
    <dgm:cxn modelId="{1036084B-7679-4236-973B-98D7A22ADD4B}" type="presParOf" srcId="{F4CBDCCF-16C4-4CB0-844F-502A1699D97A}" destId="{51FB915C-A76B-4A41-8B08-CF8B15F1F591}" srcOrd="1" destOrd="0" presId="urn:microsoft.com/office/officeart/2011/layout/TabList"/>
    <dgm:cxn modelId="{9FD75960-ACCD-421D-AEE0-C866F6A9D4AC}" type="presParOf" srcId="{F4CBDCCF-16C4-4CB0-844F-502A1699D97A}" destId="{411EAD86-B0C8-4386-A317-EB5079C46C7D}" srcOrd="2" destOrd="0" presId="urn:microsoft.com/office/officeart/2011/layout/TabList"/>
    <dgm:cxn modelId="{27002C05-8669-4238-AF7E-AA4DC835A7A7}" type="presParOf" srcId="{AF30A41A-87C6-410B-AA4A-1BCE72273DAD}" destId="{CE4E4577-A0C6-4312-B22B-9EBA85BD2AD1}" srcOrd="1" destOrd="0" presId="urn:microsoft.com/office/officeart/2011/layout/TabList"/>
    <dgm:cxn modelId="{F61F2995-2C54-4D17-8C70-B6B425CD0B15}" type="presParOf" srcId="{AF30A41A-87C6-410B-AA4A-1BCE72273DAD}" destId="{5E325D90-1E3A-45F7-9761-ED7B8ADFF1AF}" srcOrd="2" destOrd="0" presId="urn:microsoft.com/office/officeart/2011/layout/TabList"/>
    <dgm:cxn modelId="{3C835F24-361E-4B74-97DC-51C44AE1BB7E}" type="presParOf" srcId="{AF30A41A-87C6-410B-AA4A-1BCE72273DAD}" destId="{9A43482D-F225-4AC5-BADD-A84164C3CE53}" srcOrd="3" destOrd="0" presId="urn:microsoft.com/office/officeart/2011/layout/TabList"/>
    <dgm:cxn modelId="{4343A110-65AF-48C3-95CC-2F16940EAD64}" type="presParOf" srcId="{9A43482D-F225-4AC5-BADD-A84164C3CE53}" destId="{37687A96-7442-44F9-BC33-5A72E57EA60E}" srcOrd="0" destOrd="0" presId="urn:microsoft.com/office/officeart/2011/layout/TabList"/>
    <dgm:cxn modelId="{3254AFA7-AF8E-4D5C-9854-B0F758F97DE5}" type="presParOf" srcId="{9A43482D-F225-4AC5-BADD-A84164C3CE53}" destId="{78ED00EF-8D37-44FB-9411-3930D6BE8A28}" srcOrd="1" destOrd="0" presId="urn:microsoft.com/office/officeart/2011/layout/TabList"/>
    <dgm:cxn modelId="{88A95F39-90CB-4E41-8D82-D589E4C7BDBC}" type="presParOf" srcId="{9A43482D-F225-4AC5-BADD-A84164C3CE53}" destId="{2605906C-FB8A-43BB-82F6-0386FC48B361}" srcOrd="2" destOrd="0" presId="urn:microsoft.com/office/officeart/2011/layout/TabList"/>
    <dgm:cxn modelId="{DAA6F08E-54F9-48B3-81D5-30108168866E}" type="presParOf" srcId="{AF30A41A-87C6-410B-AA4A-1BCE72273DAD}" destId="{F02ED327-DB46-4FAD-AE4A-A24B44B618AF}" srcOrd="4" destOrd="0" presId="urn:microsoft.com/office/officeart/2011/layout/TabList"/>
    <dgm:cxn modelId="{9F4C254C-22D6-488D-A510-3EA7B46BA6F2}" type="presParOf" srcId="{AF30A41A-87C6-410B-AA4A-1BCE72273DAD}" destId="{986EFA67-4134-46A5-9F7A-B6F44D2218E3}" srcOrd="5" destOrd="0" presId="urn:microsoft.com/office/officeart/2011/layout/TabList"/>
    <dgm:cxn modelId="{4A0C3A95-C2C2-48CE-A3EB-3B83F42FADFC}" type="presParOf" srcId="{AF30A41A-87C6-410B-AA4A-1BCE72273DAD}" destId="{BB4BA5D9-F221-4EC0-9CAC-31A359D19589}" srcOrd="6" destOrd="0" presId="urn:microsoft.com/office/officeart/2011/layout/TabList"/>
    <dgm:cxn modelId="{8D2BBC99-F6D8-46D6-B9DB-291508A20821}" type="presParOf" srcId="{BB4BA5D9-F221-4EC0-9CAC-31A359D19589}" destId="{BCCF4E50-8650-4612-83F1-844D9CF558AE}" srcOrd="0" destOrd="0" presId="urn:microsoft.com/office/officeart/2011/layout/TabList"/>
    <dgm:cxn modelId="{268A8C25-0A02-4227-8C86-F5208EA149D5}" type="presParOf" srcId="{BB4BA5D9-F221-4EC0-9CAC-31A359D19589}" destId="{99FBF9C3-3E6F-44B8-8377-6E1B6D5FB24F}" srcOrd="1" destOrd="0" presId="urn:microsoft.com/office/officeart/2011/layout/TabList"/>
    <dgm:cxn modelId="{ABF3DFAE-E560-492A-83B3-6D37A5E09667}" type="presParOf" srcId="{BB4BA5D9-F221-4EC0-9CAC-31A359D19589}" destId="{8CB9F2D7-537F-43D0-88BF-48B5CDFA6F3E}" srcOrd="2" destOrd="0" presId="urn:microsoft.com/office/officeart/2011/layout/TabList"/>
    <dgm:cxn modelId="{C0A40716-9F4C-4296-A56C-078D9ADF19A5}" type="presParOf" srcId="{AF30A41A-87C6-410B-AA4A-1BCE72273DAD}" destId="{7AB5ADCC-7E5C-4336-8DFF-7F439CF3DDE0}" srcOrd="7" destOrd="0" presId="urn:microsoft.com/office/officeart/2011/layout/TabList"/>
    <dgm:cxn modelId="{C791C197-C2EC-4456-9195-C6BCB9D77FFB}" type="presParOf" srcId="{AF30A41A-87C6-410B-AA4A-1BCE72273DAD}" destId="{61F77E13-9236-4095-A0BE-F96111ACD624}" srcOrd="8" destOrd="0" presId="urn:microsoft.com/office/officeart/2011/layout/TabList"/>
    <dgm:cxn modelId="{7308FDA3-280A-4010-A485-29B1326AB3C6}" type="presParOf" srcId="{AF30A41A-87C6-410B-AA4A-1BCE72273DAD}" destId="{86C1A704-B32B-4B60-BC4D-E844BC2149A1}" srcOrd="9" destOrd="0" presId="urn:microsoft.com/office/officeart/2011/layout/TabList"/>
    <dgm:cxn modelId="{753862FF-AD3B-4D44-ADAD-C4F062C92D80}" type="presParOf" srcId="{86C1A704-B32B-4B60-BC4D-E844BC2149A1}" destId="{D4866EF7-8E3A-4A99-8E03-BEB8AA3FA1C1}" srcOrd="0" destOrd="0" presId="urn:microsoft.com/office/officeart/2011/layout/TabList"/>
    <dgm:cxn modelId="{B8D3AB82-0467-4815-B57C-B57989F991D4}" type="presParOf" srcId="{86C1A704-B32B-4B60-BC4D-E844BC2149A1}" destId="{55A7EC31-3E70-4BF7-8C0C-EC458BF351C3}" srcOrd="1" destOrd="0" presId="urn:microsoft.com/office/officeart/2011/layout/TabList"/>
    <dgm:cxn modelId="{B34DECAD-3F73-46FC-855A-DA036185D962}" type="presParOf" srcId="{86C1A704-B32B-4B60-BC4D-E844BC2149A1}" destId="{B9F109F9-3001-4A99-9804-D7A1437497D2}" srcOrd="2" destOrd="0" presId="urn:microsoft.com/office/officeart/2011/layout/TabList"/>
    <dgm:cxn modelId="{BC5E2F14-5EA3-457D-93F2-46355161E84B}" type="presParOf" srcId="{AF30A41A-87C6-410B-AA4A-1BCE72273DAD}" destId="{65B23C7F-577E-4235-9AF1-8EAF3D84EF22}" srcOrd="10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0241C2E6-466A-4591-B514-FA304C1BCAC0}" type="doc">
      <dgm:prSet loTypeId="urn:microsoft.com/office/officeart/2011/layout/Tab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3DBAE83-AA84-437D-A835-08F706D0A5E3}">
      <dgm:prSet phldrT="[Text]"/>
      <dgm:spPr/>
      <dgm:t>
        <a:bodyPr/>
        <a:lstStyle/>
        <a:p>
          <a:r>
            <a:rPr lang="en-US" dirty="0" smtClean="0"/>
            <a:t>S</a:t>
          </a:r>
          <a:endParaRPr lang="en-US" dirty="0"/>
        </a:p>
      </dgm:t>
    </dgm:pt>
    <dgm:pt modelId="{C8C2099C-A080-48E2-83F1-DED5DAA1F3B9}" type="parTrans" cxnId="{3CF5DD09-8397-4EAB-BC35-F5E82D556583}">
      <dgm:prSet/>
      <dgm:spPr/>
      <dgm:t>
        <a:bodyPr/>
        <a:lstStyle/>
        <a:p>
          <a:endParaRPr lang="en-US"/>
        </a:p>
      </dgm:t>
    </dgm:pt>
    <dgm:pt modelId="{0E3AE1F1-3663-4925-8D80-21484F9B519E}" type="sibTrans" cxnId="{3CF5DD09-8397-4EAB-BC35-F5E82D556583}">
      <dgm:prSet/>
      <dgm:spPr/>
      <dgm:t>
        <a:bodyPr/>
        <a:lstStyle/>
        <a:p>
          <a:endParaRPr lang="en-US"/>
        </a:p>
      </dgm:t>
    </dgm:pt>
    <dgm:pt modelId="{FDAFBB7F-B36D-4FB3-832A-B22FC272FD06}">
      <dgm:prSet phldrT="[Text]"/>
      <dgm:spPr/>
      <dgm:t>
        <a:bodyPr/>
        <a:lstStyle/>
        <a:p>
          <a:r>
            <a:rPr lang="en-US" dirty="0" smtClean="0"/>
            <a:t>Situation</a:t>
          </a:r>
          <a:endParaRPr lang="en-US" dirty="0"/>
        </a:p>
      </dgm:t>
    </dgm:pt>
    <dgm:pt modelId="{4727E0F3-44A2-40E3-8952-8F9E9C7E81D4}" type="parTrans" cxnId="{61917B7B-DA3C-48CE-8DC6-E511986B21B2}">
      <dgm:prSet/>
      <dgm:spPr/>
      <dgm:t>
        <a:bodyPr/>
        <a:lstStyle/>
        <a:p>
          <a:endParaRPr lang="en-US"/>
        </a:p>
      </dgm:t>
    </dgm:pt>
    <dgm:pt modelId="{BEEAB393-B15B-4060-B884-AF8D9DC80B97}" type="sibTrans" cxnId="{61917B7B-DA3C-48CE-8DC6-E511986B21B2}">
      <dgm:prSet/>
      <dgm:spPr/>
      <dgm:t>
        <a:bodyPr/>
        <a:lstStyle/>
        <a:p>
          <a:endParaRPr lang="en-US"/>
        </a:p>
      </dgm:t>
    </dgm:pt>
    <dgm:pt modelId="{A4ECC931-0343-4B67-8549-9BC9C2A7636F}">
      <dgm:prSet phldrT="[Text]"/>
      <dgm:spPr/>
      <dgm:t>
        <a:bodyPr/>
        <a:lstStyle/>
        <a:p>
          <a:r>
            <a:rPr lang="en-US" dirty="0" smtClean="0"/>
            <a:t>A question was raised about how to model the last date of administration of meds dose.     </a:t>
          </a:r>
          <a:endParaRPr lang="en-US" dirty="0"/>
        </a:p>
      </dgm:t>
    </dgm:pt>
    <dgm:pt modelId="{42B3CD38-EAAA-4ADB-AA1B-EF0FE8881CF5}" type="parTrans" cxnId="{E4A52F93-CBE0-4955-ABA1-6ABF633D5CCD}">
      <dgm:prSet/>
      <dgm:spPr/>
      <dgm:t>
        <a:bodyPr/>
        <a:lstStyle/>
        <a:p>
          <a:endParaRPr lang="en-US"/>
        </a:p>
      </dgm:t>
    </dgm:pt>
    <dgm:pt modelId="{9F666D33-CC6B-4192-BE10-4D7C9103ED90}" type="sibTrans" cxnId="{E4A52F93-CBE0-4955-ABA1-6ABF633D5CCD}">
      <dgm:prSet/>
      <dgm:spPr/>
      <dgm:t>
        <a:bodyPr/>
        <a:lstStyle/>
        <a:p>
          <a:endParaRPr lang="en-US"/>
        </a:p>
      </dgm:t>
    </dgm:pt>
    <dgm:pt modelId="{76C46706-A5E0-4765-AB7D-19CEA0540BF0}">
      <dgm:prSet phldrT="[Text]"/>
      <dgm:spPr/>
      <dgm:t>
        <a:bodyPr/>
        <a:lstStyle/>
        <a:p>
          <a:r>
            <a:rPr lang="en-US" dirty="0" smtClean="0"/>
            <a:t>B</a:t>
          </a:r>
          <a:endParaRPr lang="en-US" dirty="0"/>
        </a:p>
      </dgm:t>
    </dgm:pt>
    <dgm:pt modelId="{7A43A132-06A4-4E5B-BB0A-2EFD326846A9}" type="parTrans" cxnId="{A1076985-A278-4AB0-B8DF-E246F49B59EB}">
      <dgm:prSet/>
      <dgm:spPr/>
      <dgm:t>
        <a:bodyPr/>
        <a:lstStyle/>
        <a:p>
          <a:endParaRPr lang="en-US"/>
        </a:p>
      </dgm:t>
    </dgm:pt>
    <dgm:pt modelId="{F90E4734-BD38-4226-8D0B-65AC5A82F672}" type="sibTrans" cxnId="{A1076985-A278-4AB0-B8DF-E246F49B59EB}">
      <dgm:prSet/>
      <dgm:spPr/>
      <dgm:t>
        <a:bodyPr/>
        <a:lstStyle/>
        <a:p>
          <a:endParaRPr lang="en-US"/>
        </a:p>
      </dgm:t>
    </dgm:pt>
    <dgm:pt modelId="{B13F5B10-9E9D-4298-837A-B7E13CF227DC}">
      <dgm:prSet phldrT="[Text]"/>
      <dgm:spPr/>
      <dgm:t>
        <a:bodyPr/>
        <a:lstStyle/>
        <a:p>
          <a:r>
            <a:rPr lang="en-US" dirty="0" smtClean="0"/>
            <a:t>Background</a:t>
          </a:r>
          <a:endParaRPr lang="en-US" dirty="0"/>
        </a:p>
      </dgm:t>
    </dgm:pt>
    <dgm:pt modelId="{876ECABE-5FD9-46C9-A727-9319BE327C27}" type="parTrans" cxnId="{DB8E3441-14FD-41F3-8F60-70E2D2508B8D}">
      <dgm:prSet/>
      <dgm:spPr/>
      <dgm:t>
        <a:bodyPr/>
        <a:lstStyle/>
        <a:p>
          <a:endParaRPr lang="en-US"/>
        </a:p>
      </dgm:t>
    </dgm:pt>
    <dgm:pt modelId="{485A6D35-C5A6-4E8F-B7A9-08F6C1F5F99B}" type="sibTrans" cxnId="{DB8E3441-14FD-41F3-8F60-70E2D2508B8D}">
      <dgm:prSet/>
      <dgm:spPr/>
      <dgm:t>
        <a:bodyPr/>
        <a:lstStyle/>
        <a:p>
          <a:endParaRPr lang="en-US"/>
        </a:p>
      </dgm:t>
    </dgm:pt>
    <dgm:pt modelId="{FBE6B5E2-9C06-4B56-B00F-CE99AC82EBCB}">
      <dgm:prSet phldrT="[Text]"/>
      <dgm:spPr/>
      <dgm:t>
        <a:bodyPr/>
        <a:lstStyle/>
        <a:p>
          <a:r>
            <a:rPr lang="en-US" dirty="0" smtClean="0"/>
            <a:t>It was identified that knowing when the last dose was given, prior to discharge is useful when continuing a course of medication post discharge. </a:t>
          </a:r>
          <a:endParaRPr lang="en-US" dirty="0"/>
        </a:p>
      </dgm:t>
    </dgm:pt>
    <dgm:pt modelId="{412ED72D-9E48-494B-846F-F02DF8E07B0F}" type="parTrans" cxnId="{AC9154B6-A07B-406D-AF1E-24533D3C4433}">
      <dgm:prSet/>
      <dgm:spPr/>
      <dgm:t>
        <a:bodyPr/>
        <a:lstStyle/>
        <a:p>
          <a:endParaRPr lang="en-US"/>
        </a:p>
      </dgm:t>
    </dgm:pt>
    <dgm:pt modelId="{9115FF52-60C5-4CD6-814F-B349B6722A7A}" type="sibTrans" cxnId="{AC9154B6-A07B-406D-AF1E-24533D3C4433}">
      <dgm:prSet/>
      <dgm:spPr/>
      <dgm:t>
        <a:bodyPr/>
        <a:lstStyle/>
        <a:p>
          <a:endParaRPr lang="en-US"/>
        </a:p>
      </dgm:t>
    </dgm:pt>
    <dgm:pt modelId="{ADF552D8-9C75-4EB0-868C-5500F6FDDD34}">
      <dgm:prSet phldrT="[Text]"/>
      <dgm:spPr/>
      <dgm:t>
        <a:bodyPr/>
        <a:lstStyle/>
        <a:p>
          <a:r>
            <a:rPr lang="en-US" dirty="0" smtClean="0"/>
            <a:t>A</a:t>
          </a:r>
          <a:endParaRPr lang="en-US" dirty="0"/>
        </a:p>
      </dgm:t>
    </dgm:pt>
    <dgm:pt modelId="{547AD340-E4C6-4A4A-8DDA-11F1DD51E5E1}" type="parTrans" cxnId="{240552F7-EBAF-4EFC-92E1-C4C0BA9C0791}">
      <dgm:prSet/>
      <dgm:spPr/>
      <dgm:t>
        <a:bodyPr/>
        <a:lstStyle/>
        <a:p>
          <a:endParaRPr lang="en-US"/>
        </a:p>
      </dgm:t>
    </dgm:pt>
    <dgm:pt modelId="{46EA46F1-F341-433D-8D4E-3AF9EEFD6361}" type="sibTrans" cxnId="{240552F7-EBAF-4EFC-92E1-C4C0BA9C0791}">
      <dgm:prSet/>
      <dgm:spPr/>
      <dgm:t>
        <a:bodyPr/>
        <a:lstStyle/>
        <a:p>
          <a:endParaRPr lang="en-US"/>
        </a:p>
      </dgm:t>
    </dgm:pt>
    <dgm:pt modelId="{80C614E6-C459-48B7-8FF6-543612BC316F}">
      <dgm:prSet phldrT="[Text]"/>
      <dgm:spPr/>
      <dgm:t>
        <a:bodyPr/>
        <a:lstStyle/>
        <a:p>
          <a:r>
            <a:rPr lang="en-US" dirty="0" smtClean="0"/>
            <a:t>Assessment</a:t>
          </a:r>
          <a:endParaRPr lang="en-US" dirty="0"/>
        </a:p>
      </dgm:t>
    </dgm:pt>
    <dgm:pt modelId="{B8002C3B-5933-4638-9FF8-0DB9142485C2}" type="parTrans" cxnId="{8761C0B0-8022-43AC-8AB8-A8F053C010D6}">
      <dgm:prSet/>
      <dgm:spPr/>
      <dgm:t>
        <a:bodyPr/>
        <a:lstStyle/>
        <a:p>
          <a:endParaRPr lang="en-US"/>
        </a:p>
      </dgm:t>
    </dgm:pt>
    <dgm:pt modelId="{35E5F10C-AC94-4F07-ACBF-1D34C6D28A2D}" type="sibTrans" cxnId="{8761C0B0-8022-43AC-8AB8-A8F053C010D6}">
      <dgm:prSet/>
      <dgm:spPr/>
      <dgm:t>
        <a:bodyPr/>
        <a:lstStyle/>
        <a:p>
          <a:endParaRPr lang="en-US"/>
        </a:p>
      </dgm:t>
    </dgm:pt>
    <dgm:pt modelId="{39F9FE65-99B1-4503-9AFE-93F439B2E43C}">
      <dgm:prSet phldrT="[Text]"/>
      <dgm:spPr/>
      <dgm:t>
        <a:bodyPr/>
        <a:lstStyle/>
        <a:p>
          <a:r>
            <a:rPr lang="en-US" dirty="0" smtClean="0"/>
            <a:t> This needs discussion and modeling </a:t>
          </a:r>
          <a:endParaRPr lang="en-US" dirty="0"/>
        </a:p>
      </dgm:t>
    </dgm:pt>
    <dgm:pt modelId="{E97F2EDD-6981-4D45-A414-D44F2827006A}" type="parTrans" cxnId="{37D183E7-D91C-42A9-ACEC-D0BC895A1E7E}">
      <dgm:prSet/>
      <dgm:spPr/>
      <dgm:t>
        <a:bodyPr/>
        <a:lstStyle/>
        <a:p>
          <a:endParaRPr lang="en-US"/>
        </a:p>
      </dgm:t>
    </dgm:pt>
    <dgm:pt modelId="{AD58E151-2552-4F56-A563-4A3B56D0E959}" type="sibTrans" cxnId="{37D183E7-D91C-42A9-ACEC-D0BC895A1E7E}">
      <dgm:prSet/>
      <dgm:spPr/>
      <dgm:t>
        <a:bodyPr/>
        <a:lstStyle/>
        <a:p>
          <a:endParaRPr lang="en-US"/>
        </a:p>
      </dgm:t>
    </dgm:pt>
    <dgm:pt modelId="{4D1D9C8B-52B5-49CD-A00C-B00D7152AD71}">
      <dgm:prSet phldrT="[Text]"/>
      <dgm:spPr/>
      <dgm:t>
        <a:bodyPr/>
        <a:lstStyle/>
        <a:p>
          <a:r>
            <a:rPr lang="en-US" dirty="0" smtClean="0"/>
            <a:t>Recommendation</a:t>
          </a:r>
        </a:p>
      </dgm:t>
    </dgm:pt>
    <dgm:pt modelId="{5A673ECB-335A-4793-8E9F-0B793104BE99}" type="parTrans" cxnId="{01A64F97-054D-46E2-AE75-8CC612151838}">
      <dgm:prSet/>
      <dgm:spPr/>
      <dgm:t>
        <a:bodyPr/>
        <a:lstStyle/>
        <a:p>
          <a:endParaRPr lang="en-US"/>
        </a:p>
      </dgm:t>
    </dgm:pt>
    <dgm:pt modelId="{91BD0E26-CD6B-4647-A235-4909FC961517}" type="sibTrans" cxnId="{01A64F97-054D-46E2-AE75-8CC612151838}">
      <dgm:prSet/>
      <dgm:spPr/>
      <dgm:t>
        <a:bodyPr/>
        <a:lstStyle/>
        <a:p>
          <a:endParaRPr lang="en-US"/>
        </a:p>
      </dgm:t>
    </dgm:pt>
    <dgm:pt modelId="{F0E85DC9-3319-4CC6-AEE2-755EADA87070}">
      <dgm:prSet phldrT="[Text]"/>
      <dgm:spPr/>
      <dgm:t>
        <a:bodyPr/>
        <a:lstStyle/>
        <a:p>
          <a:r>
            <a:rPr lang="en-US" dirty="0" smtClean="0"/>
            <a:t>R</a:t>
          </a:r>
          <a:endParaRPr lang="en-US" dirty="0"/>
        </a:p>
      </dgm:t>
    </dgm:pt>
    <dgm:pt modelId="{5D454CB5-1DDB-42AD-AF2A-05D59A9C8BE5}" type="parTrans" cxnId="{B5EB448D-6F19-4A44-8FB7-E72D2527C9A9}">
      <dgm:prSet/>
      <dgm:spPr/>
      <dgm:t>
        <a:bodyPr/>
        <a:lstStyle/>
        <a:p>
          <a:endParaRPr lang="en-US"/>
        </a:p>
      </dgm:t>
    </dgm:pt>
    <dgm:pt modelId="{E4A73828-50EF-4ABD-A8E0-8D32081177C7}" type="sibTrans" cxnId="{B5EB448D-6F19-4A44-8FB7-E72D2527C9A9}">
      <dgm:prSet/>
      <dgm:spPr/>
      <dgm:t>
        <a:bodyPr/>
        <a:lstStyle/>
        <a:p>
          <a:endParaRPr lang="en-US"/>
        </a:p>
      </dgm:t>
    </dgm:pt>
    <dgm:pt modelId="{3B694232-88E3-4C42-9E8B-BD031DB8DAE7}">
      <dgm:prSet phldrT="[Text]"/>
      <dgm:spPr/>
      <dgm:t>
        <a:bodyPr/>
        <a:lstStyle/>
        <a:p>
          <a:r>
            <a:rPr lang="en-US" dirty="0" smtClean="0"/>
            <a:t> Consider taking forward to the samples taskforce. </a:t>
          </a:r>
        </a:p>
      </dgm:t>
    </dgm:pt>
    <dgm:pt modelId="{0EACB937-29C5-4E92-BB51-9D935511061D}" type="parTrans" cxnId="{B1818E83-EC95-4B67-9E5B-ED084AD67E46}">
      <dgm:prSet/>
      <dgm:spPr/>
      <dgm:t>
        <a:bodyPr/>
        <a:lstStyle/>
        <a:p>
          <a:endParaRPr lang="en-US"/>
        </a:p>
      </dgm:t>
    </dgm:pt>
    <dgm:pt modelId="{ACFF2A31-105C-4719-AF66-7E6927D3BC51}" type="sibTrans" cxnId="{B1818E83-EC95-4B67-9E5B-ED084AD67E46}">
      <dgm:prSet/>
      <dgm:spPr/>
      <dgm:t>
        <a:bodyPr/>
        <a:lstStyle/>
        <a:p>
          <a:endParaRPr lang="en-US"/>
        </a:p>
      </dgm:t>
    </dgm:pt>
    <dgm:pt modelId="{AF30A41A-87C6-410B-AA4A-1BCE72273DAD}" type="pres">
      <dgm:prSet presAssocID="{0241C2E6-466A-4591-B514-FA304C1BCAC0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F4CBDCCF-16C4-4CB0-844F-502A1699D97A}" type="pres">
      <dgm:prSet presAssocID="{D3DBAE83-AA84-437D-A835-08F706D0A5E3}" presName="composite" presStyleCnt="0"/>
      <dgm:spPr/>
    </dgm:pt>
    <dgm:pt modelId="{08078615-1DE8-4609-B6B5-25A2B52DEA3F}" type="pres">
      <dgm:prSet presAssocID="{D3DBAE83-AA84-437D-A835-08F706D0A5E3}" presName="FirstChild" presStyleLbl="revTx" presStyleIdx="0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FB915C-A76B-4A41-8B08-CF8B15F1F591}" type="pres">
      <dgm:prSet presAssocID="{D3DBAE83-AA84-437D-A835-08F706D0A5E3}" presName="Parent" presStyleLbl="alignNode1" presStyleIdx="0" presStyleCnt="4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1EAD86-B0C8-4386-A317-EB5079C46C7D}" type="pres">
      <dgm:prSet presAssocID="{D3DBAE83-AA84-437D-A835-08F706D0A5E3}" presName="Accent" presStyleLbl="parChTrans1D1" presStyleIdx="0" presStyleCnt="4"/>
      <dgm:spPr/>
    </dgm:pt>
    <dgm:pt modelId="{CE4E4577-A0C6-4312-B22B-9EBA85BD2AD1}" type="pres">
      <dgm:prSet presAssocID="{D3DBAE83-AA84-437D-A835-08F706D0A5E3}" presName="Child" presStyleLbl="revTx" presStyleIdx="1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325D90-1E3A-45F7-9761-ED7B8ADFF1AF}" type="pres">
      <dgm:prSet presAssocID="{0E3AE1F1-3663-4925-8D80-21484F9B519E}" presName="sibTrans" presStyleCnt="0"/>
      <dgm:spPr/>
    </dgm:pt>
    <dgm:pt modelId="{9A43482D-F225-4AC5-BADD-A84164C3CE53}" type="pres">
      <dgm:prSet presAssocID="{76C46706-A5E0-4765-AB7D-19CEA0540BF0}" presName="composite" presStyleCnt="0"/>
      <dgm:spPr/>
    </dgm:pt>
    <dgm:pt modelId="{37687A96-7442-44F9-BC33-5A72E57EA60E}" type="pres">
      <dgm:prSet presAssocID="{76C46706-A5E0-4765-AB7D-19CEA0540BF0}" presName="FirstChild" presStyleLbl="revTx" presStyleIdx="2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ED00EF-8D37-44FB-9411-3930D6BE8A28}" type="pres">
      <dgm:prSet presAssocID="{76C46706-A5E0-4765-AB7D-19CEA0540BF0}" presName="Parent" presStyleLbl="alignNode1" presStyleIdx="1" presStyleCnt="4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05906C-FB8A-43BB-82F6-0386FC48B361}" type="pres">
      <dgm:prSet presAssocID="{76C46706-A5E0-4765-AB7D-19CEA0540BF0}" presName="Accent" presStyleLbl="parChTrans1D1" presStyleIdx="1" presStyleCnt="4"/>
      <dgm:spPr/>
    </dgm:pt>
    <dgm:pt modelId="{F02ED327-DB46-4FAD-AE4A-A24B44B618AF}" type="pres">
      <dgm:prSet presAssocID="{76C46706-A5E0-4765-AB7D-19CEA0540BF0}" presName="Child" presStyleLbl="revTx" presStyleIdx="3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6EFA67-4134-46A5-9F7A-B6F44D2218E3}" type="pres">
      <dgm:prSet presAssocID="{F90E4734-BD38-4226-8D0B-65AC5A82F672}" presName="sibTrans" presStyleCnt="0"/>
      <dgm:spPr/>
    </dgm:pt>
    <dgm:pt modelId="{BB4BA5D9-F221-4EC0-9CAC-31A359D19589}" type="pres">
      <dgm:prSet presAssocID="{ADF552D8-9C75-4EB0-868C-5500F6FDDD34}" presName="composite" presStyleCnt="0"/>
      <dgm:spPr/>
    </dgm:pt>
    <dgm:pt modelId="{BCCF4E50-8650-4612-83F1-844D9CF558AE}" type="pres">
      <dgm:prSet presAssocID="{ADF552D8-9C75-4EB0-868C-5500F6FDDD34}" presName="FirstChild" presStyleLbl="revTx" presStyleIdx="4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FBF9C3-3E6F-44B8-8377-6E1B6D5FB24F}" type="pres">
      <dgm:prSet presAssocID="{ADF552D8-9C75-4EB0-868C-5500F6FDDD34}" presName="Parent" presStyleLbl="alignNode1" presStyleIdx="2" presStyleCnt="4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B9F2D7-537F-43D0-88BF-48B5CDFA6F3E}" type="pres">
      <dgm:prSet presAssocID="{ADF552D8-9C75-4EB0-868C-5500F6FDDD34}" presName="Accent" presStyleLbl="parChTrans1D1" presStyleIdx="2" presStyleCnt="4"/>
      <dgm:spPr/>
    </dgm:pt>
    <dgm:pt modelId="{7AB5ADCC-7E5C-4336-8DFF-7F439CF3DDE0}" type="pres">
      <dgm:prSet presAssocID="{ADF552D8-9C75-4EB0-868C-5500F6FDDD34}" presName="Child" presStyleLbl="revTx" presStyleIdx="5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F77E13-9236-4095-A0BE-F96111ACD624}" type="pres">
      <dgm:prSet presAssocID="{46EA46F1-F341-433D-8D4E-3AF9EEFD6361}" presName="sibTrans" presStyleCnt="0"/>
      <dgm:spPr/>
    </dgm:pt>
    <dgm:pt modelId="{86C1A704-B32B-4B60-BC4D-E844BC2149A1}" type="pres">
      <dgm:prSet presAssocID="{F0E85DC9-3319-4CC6-AEE2-755EADA87070}" presName="composite" presStyleCnt="0"/>
      <dgm:spPr/>
    </dgm:pt>
    <dgm:pt modelId="{D4866EF7-8E3A-4A99-8E03-BEB8AA3FA1C1}" type="pres">
      <dgm:prSet presAssocID="{F0E85DC9-3319-4CC6-AEE2-755EADA87070}" presName="FirstChild" presStyleLbl="revTx" presStyleIdx="6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A7EC31-3E70-4BF7-8C0C-EC458BF351C3}" type="pres">
      <dgm:prSet presAssocID="{F0E85DC9-3319-4CC6-AEE2-755EADA87070}" presName="Parent" presStyleLbl="alignNode1" presStyleIdx="3" presStyleCnt="4" custLinFactNeighborX="-3276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F109F9-3001-4A99-9804-D7A1437497D2}" type="pres">
      <dgm:prSet presAssocID="{F0E85DC9-3319-4CC6-AEE2-755EADA87070}" presName="Accent" presStyleLbl="parChTrans1D1" presStyleIdx="3" presStyleCnt="4"/>
      <dgm:spPr/>
    </dgm:pt>
    <dgm:pt modelId="{65B23C7F-577E-4235-9AF1-8EAF3D84EF22}" type="pres">
      <dgm:prSet presAssocID="{F0E85DC9-3319-4CC6-AEE2-755EADA87070}" presName="Child" presStyleLbl="revTx" presStyleIdx="7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C9154B6-A07B-406D-AF1E-24533D3C4433}" srcId="{76C46706-A5E0-4765-AB7D-19CEA0540BF0}" destId="{FBE6B5E2-9C06-4B56-B00F-CE99AC82EBCB}" srcOrd="1" destOrd="0" parTransId="{412ED72D-9E48-494B-846F-F02DF8E07B0F}" sibTransId="{9115FF52-60C5-4CD6-814F-B349B6722A7A}"/>
    <dgm:cxn modelId="{10C41A47-EF08-4BD7-8049-D92FBE94B0EE}" type="presOf" srcId="{4D1D9C8B-52B5-49CD-A00C-B00D7152AD71}" destId="{D4866EF7-8E3A-4A99-8E03-BEB8AA3FA1C1}" srcOrd="0" destOrd="0" presId="urn:microsoft.com/office/officeart/2011/layout/TabList"/>
    <dgm:cxn modelId="{31596B6C-5753-4385-8415-E39A6E599080}" type="presOf" srcId="{A4ECC931-0343-4B67-8549-9BC9C2A7636F}" destId="{CE4E4577-A0C6-4312-B22B-9EBA85BD2AD1}" srcOrd="0" destOrd="0" presId="urn:microsoft.com/office/officeart/2011/layout/TabList"/>
    <dgm:cxn modelId="{8761C0B0-8022-43AC-8AB8-A8F053C010D6}" srcId="{ADF552D8-9C75-4EB0-868C-5500F6FDDD34}" destId="{80C614E6-C459-48B7-8FF6-543612BC316F}" srcOrd="0" destOrd="0" parTransId="{B8002C3B-5933-4638-9FF8-0DB9142485C2}" sibTransId="{35E5F10C-AC94-4F07-ACBF-1D34C6D28A2D}"/>
    <dgm:cxn modelId="{21C74471-740C-4739-81F6-50528711DEB5}" type="presOf" srcId="{FBE6B5E2-9C06-4B56-B00F-CE99AC82EBCB}" destId="{F02ED327-DB46-4FAD-AE4A-A24B44B618AF}" srcOrd="0" destOrd="0" presId="urn:microsoft.com/office/officeart/2011/layout/TabList"/>
    <dgm:cxn modelId="{34B4D5DB-1083-4744-A4D1-B408A44A2883}" type="presOf" srcId="{76C46706-A5E0-4765-AB7D-19CEA0540BF0}" destId="{78ED00EF-8D37-44FB-9411-3930D6BE8A28}" srcOrd="0" destOrd="0" presId="urn:microsoft.com/office/officeart/2011/layout/TabList"/>
    <dgm:cxn modelId="{E7F3AF0F-0800-41BE-BCCA-B1FAF4C2B230}" type="presOf" srcId="{ADF552D8-9C75-4EB0-868C-5500F6FDDD34}" destId="{99FBF9C3-3E6F-44B8-8377-6E1B6D5FB24F}" srcOrd="0" destOrd="0" presId="urn:microsoft.com/office/officeart/2011/layout/TabList"/>
    <dgm:cxn modelId="{F9354347-BCB9-4FF2-9194-358A2AD7E69A}" type="presOf" srcId="{F0E85DC9-3319-4CC6-AEE2-755EADA87070}" destId="{55A7EC31-3E70-4BF7-8C0C-EC458BF351C3}" srcOrd="0" destOrd="0" presId="urn:microsoft.com/office/officeart/2011/layout/TabList"/>
    <dgm:cxn modelId="{12104125-C779-4667-BCEA-724EB15B809B}" type="presOf" srcId="{0241C2E6-466A-4591-B514-FA304C1BCAC0}" destId="{AF30A41A-87C6-410B-AA4A-1BCE72273DAD}" srcOrd="0" destOrd="0" presId="urn:microsoft.com/office/officeart/2011/layout/TabList"/>
    <dgm:cxn modelId="{A1076985-A278-4AB0-B8DF-E246F49B59EB}" srcId="{0241C2E6-466A-4591-B514-FA304C1BCAC0}" destId="{76C46706-A5E0-4765-AB7D-19CEA0540BF0}" srcOrd="1" destOrd="0" parTransId="{7A43A132-06A4-4E5B-BB0A-2EFD326846A9}" sibTransId="{F90E4734-BD38-4226-8D0B-65AC5A82F672}"/>
    <dgm:cxn modelId="{DB8E3441-14FD-41F3-8F60-70E2D2508B8D}" srcId="{76C46706-A5E0-4765-AB7D-19CEA0540BF0}" destId="{B13F5B10-9E9D-4298-837A-B7E13CF227DC}" srcOrd="0" destOrd="0" parTransId="{876ECABE-5FD9-46C9-A727-9319BE327C27}" sibTransId="{485A6D35-C5A6-4E8F-B7A9-08F6C1F5F99B}"/>
    <dgm:cxn modelId="{3CF5DD09-8397-4EAB-BC35-F5E82D556583}" srcId="{0241C2E6-466A-4591-B514-FA304C1BCAC0}" destId="{D3DBAE83-AA84-437D-A835-08F706D0A5E3}" srcOrd="0" destOrd="0" parTransId="{C8C2099C-A080-48E2-83F1-DED5DAA1F3B9}" sibTransId="{0E3AE1F1-3663-4925-8D80-21484F9B519E}"/>
    <dgm:cxn modelId="{89525C58-8FAA-4EDD-9553-EAC4BA3A0FB6}" type="presOf" srcId="{3B694232-88E3-4C42-9E8B-BD031DB8DAE7}" destId="{65B23C7F-577E-4235-9AF1-8EAF3D84EF22}" srcOrd="0" destOrd="0" presId="urn:microsoft.com/office/officeart/2011/layout/TabList"/>
    <dgm:cxn modelId="{C1AE362C-083A-4688-91E7-F7662602A491}" type="presOf" srcId="{B13F5B10-9E9D-4298-837A-B7E13CF227DC}" destId="{37687A96-7442-44F9-BC33-5A72E57EA60E}" srcOrd="0" destOrd="0" presId="urn:microsoft.com/office/officeart/2011/layout/TabList"/>
    <dgm:cxn modelId="{37D183E7-D91C-42A9-ACEC-D0BC895A1E7E}" srcId="{ADF552D8-9C75-4EB0-868C-5500F6FDDD34}" destId="{39F9FE65-99B1-4503-9AFE-93F439B2E43C}" srcOrd="1" destOrd="0" parTransId="{E97F2EDD-6981-4D45-A414-D44F2827006A}" sibTransId="{AD58E151-2552-4F56-A563-4A3B56D0E959}"/>
    <dgm:cxn modelId="{AA85664E-4EE5-4980-9A7B-614FA33CBD12}" type="presOf" srcId="{FDAFBB7F-B36D-4FB3-832A-B22FC272FD06}" destId="{08078615-1DE8-4609-B6B5-25A2B52DEA3F}" srcOrd="0" destOrd="0" presId="urn:microsoft.com/office/officeart/2011/layout/TabList"/>
    <dgm:cxn modelId="{FE6212D9-F0DF-4183-A705-51452864664B}" type="presOf" srcId="{80C614E6-C459-48B7-8FF6-543612BC316F}" destId="{BCCF4E50-8650-4612-83F1-844D9CF558AE}" srcOrd="0" destOrd="0" presId="urn:microsoft.com/office/officeart/2011/layout/TabList"/>
    <dgm:cxn modelId="{61917B7B-DA3C-48CE-8DC6-E511986B21B2}" srcId="{D3DBAE83-AA84-437D-A835-08F706D0A5E3}" destId="{FDAFBB7F-B36D-4FB3-832A-B22FC272FD06}" srcOrd="0" destOrd="0" parTransId="{4727E0F3-44A2-40E3-8952-8F9E9C7E81D4}" sibTransId="{BEEAB393-B15B-4060-B884-AF8D9DC80B97}"/>
    <dgm:cxn modelId="{E4A52F93-CBE0-4955-ABA1-6ABF633D5CCD}" srcId="{D3DBAE83-AA84-437D-A835-08F706D0A5E3}" destId="{A4ECC931-0343-4B67-8549-9BC9C2A7636F}" srcOrd="1" destOrd="0" parTransId="{42B3CD38-EAAA-4ADB-AA1B-EF0FE8881CF5}" sibTransId="{9F666D33-CC6B-4192-BE10-4D7C9103ED90}"/>
    <dgm:cxn modelId="{240552F7-EBAF-4EFC-92E1-C4C0BA9C0791}" srcId="{0241C2E6-466A-4591-B514-FA304C1BCAC0}" destId="{ADF552D8-9C75-4EB0-868C-5500F6FDDD34}" srcOrd="2" destOrd="0" parTransId="{547AD340-E4C6-4A4A-8DDA-11F1DD51E5E1}" sibTransId="{46EA46F1-F341-433D-8D4E-3AF9EEFD6361}"/>
    <dgm:cxn modelId="{01A64F97-054D-46E2-AE75-8CC612151838}" srcId="{F0E85DC9-3319-4CC6-AEE2-755EADA87070}" destId="{4D1D9C8B-52B5-49CD-A00C-B00D7152AD71}" srcOrd="0" destOrd="0" parTransId="{5A673ECB-335A-4793-8E9F-0B793104BE99}" sibTransId="{91BD0E26-CD6B-4647-A235-4909FC961517}"/>
    <dgm:cxn modelId="{3BE615E3-9014-4222-A1B9-8808CD705D49}" type="presOf" srcId="{39F9FE65-99B1-4503-9AFE-93F439B2E43C}" destId="{7AB5ADCC-7E5C-4336-8DFF-7F439CF3DDE0}" srcOrd="0" destOrd="0" presId="urn:microsoft.com/office/officeart/2011/layout/TabList"/>
    <dgm:cxn modelId="{B1818E83-EC95-4B67-9E5B-ED084AD67E46}" srcId="{F0E85DC9-3319-4CC6-AEE2-755EADA87070}" destId="{3B694232-88E3-4C42-9E8B-BD031DB8DAE7}" srcOrd="1" destOrd="0" parTransId="{0EACB937-29C5-4E92-BB51-9D935511061D}" sibTransId="{ACFF2A31-105C-4719-AF66-7E6927D3BC51}"/>
    <dgm:cxn modelId="{CAF32BB7-73B7-4F0C-A111-2FA40A6C439C}" type="presOf" srcId="{D3DBAE83-AA84-437D-A835-08F706D0A5E3}" destId="{51FB915C-A76B-4A41-8B08-CF8B15F1F591}" srcOrd="0" destOrd="0" presId="urn:microsoft.com/office/officeart/2011/layout/TabList"/>
    <dgm:cxn modelId="{B5EB448D-6F19-4A44-8FB7-E72D2527C9A9}" srcId="{0241C2E6-466A-4591-B514-FA304C1BCAC0}" destId="{F0E85DC9-3319-4CC6-AEE2-755EADA87070}" srcOrd="3" destOrd="0" parTransId="{5D454CB5-1DDB-42AD-AF2A-05D59A9C8BE5}" sibTransId="{E4A73828-50EF-4ABD-A8E0-8D32081177C7}"/>
    <dgm:cxn modelId="{003D6BC2-AC7E-4080-B0A9-3BAED5614C1D}" type="presParOf" srcId="{AF30A41A-87C6-410B-AA4A-1BCE72273DAD}" destId="{F4CBDCCF-16C4-4CB0-844F-502A1699D97A}" srcOrd="0" destOrd="0" presId="urn:microsoft.com/office/officeart/2011/layout/TabList"/>
    <dgm:cxn modelId="{9815554B-A93E-4CB2-A877-F47DBFBADD56}" type="presParOf" srcId="{F4CBDCCF-16C4-4CB0-844F-502A1699D97A}" destId="{08078615-1DE8-4609-B6B5-25A2B52DEA3F}" srcOrd="0" destOrd="0" presId="urn:microsoft.com/office/officeart/2011/layout/TabList"/>
    <dgm:cxn modelId="{E36B7C06-C390-4CF0-B121-7F533D6D703B}" type="presParOf" srcId="{F4CBDCCF-16C4-4CB0-844F-502A1699D97A}" destId="{51FB915C-A76B-4A41-8B08-CF8B15F1F591}" srcOrd="1" destOrd="0" presId="urn:microsoft.com/office/officeart/2011/layout/TabList"/>
    <dgm:cxn modelId="{048F06FD-9C21-4C45-8498-407F37F54CC3}" type="presParOf" srcId="{F4CBDCCF-16C4-4CB0-844F-502A1699D97A}" destId="{411EAD86-B0C8-4386-A317-EB5079C46C7D}" srcOrd="2" destOrd="0" presId="urn:microsoft.com/office/officeart/2011/layout/TabList"/>
    <dgm:cxn modelId="{D6C8B57E-C2EC-49C6-B056-5A65A8CA3DC7}" type="presParOf" srcId="{AF30A41A-87C6-410B-AA4A-1BCE72273DAD}" destId="{CE4E4577-A0C6-4312-B22B-9EBA85BD2AD1}" srcOrd="1" destOrd="0" presId="urn:microsoft.com/office/officeart/2011/layout/TabList"/>
    <dgm:cxn modelId="{9F1642CA-151C-4A4C-B1DD-70C649B0A3DE}" type="presParOf" srcId="{AF30A41A-87C6-410B-AA4A-1BCE72273DAD}" destId="{5E325D90-1E3A-45F7-9761-ED7B8ADFF1AF}" srcOrd="2" destOrd="0" presId="urn:microsoft.com/office/officeart/2011/layout/TabList"/>
    <dgm:cxn modelId="{806DAD22-8C37-4782-A5CF-947A4585C80E}" type="presParOf" srcId="{AF30A41A-87C6-410B-AA4A-1BCE72273DAD}" destId="{9A43482D-F225-4AC5-BADD-A84164C3CE53}" srcOrd="3" destOrd="0" presId="urn:microsoft.com/office/officeart/2011/layout/TabList"/>
    <dgm:cxn modelId="{1E19449E-D82C-43DC-97BD-47F3B708C8D2}" type="presParOf" srcId="{9A43482D-F225-4AC5-BADD-A84164C3CE53}" destId="{37687A96-7442-44F9-BC33-5A72E57EA60E}" srcOrd="0" destOrd="0" presId="urn:microsoft.com/office/officeart/2011/layout/TabList"/>
    <dgm:cxn modelId="{A931F0F9-F412-4DEB-9980-54D4B9EA0A1B}" type="presParOf" srcId="{9A43482D-F225-4AC5-BADD-A84164C3CE53}" destId="{78ED00EF-8D37-44FB-9411-3930D6BE8A28}" srcOrd="1" destOrd="0" presId="urn:microsoft.com/office/officeart/2011/layout/TabList"/>
    <dgm:cxn modelId="{CE316883-F5F8-47C9-8B58-9E5740F7FB91}" type="presParOf" srcId="{9A43482D-F225-4AC5-BADD-A84164C3CE53}" destId="{2605906C-FB8A-43BB-82F6-0386FC48B361}" srcOrd="2" destOrd="0" presId="urn:microsoft.com/office/officeart/2011/layout/TabList"/>
    <dgm:cxn modelId="{59352E7E-9498-4966-8AA3-F6FA70BE061C}" type="presParOf" srcId="{AF30A41A-87C6-410B-AA4A-1BCE72273DAD}" destId="{F02ED327-DB46-4FAD-AE4A-A24B44B618AF}" srcOrd="4" destOrd="0" presId="urn:microsoft.com/office/officeart/2011/layout/TabList"/>
    <dgm:cxn modelId="{B717D84D-92C2-4CD9-ABA6-1E4B40A26529}" type="presParOf" srcId="{AF30A41A-87C6-410B-AA4A-1BCE72273DAD}" destId="{986EFA67-4134-46A5-9F7A-B6F44D2218E3}" srcOrd="5" destOrd="0" presId="urn:microsoft.com/office/officeart/2011/layout/TabList"/>
    <dgm:cxn modelId="{4B2A20D8-87CE-43A5-8CA8-A815AEE4717D}" type="presParOf" srcId="{AF30A41A-87C6-410B-AA4A-1BCE72273DAD}" destId="{BB4BA5D9-F221-4EC0-9CAC-31A359D19589}" srcOrd="6" destOrd="0" presId="urn:microsoft.com/office/officeart/2011/layout/TabList"/>
    <dgm:cxn modelId="{E4B7EAAE-F8D1-4BB1-8DE0-35BB1E64F6A5}" type="presParOf" srcId="{BB4BA5D9-F221-4EC0-9CAC-31A359D19589}" destId="{BCCF4E50-8650-4612-83F1-844D9CF558AE}" srcOrd="0" destOrd="0" presId="urn:microsoft.com/office/officeart/2011/layout/TabList"/>
    <dgm:cxn modelId="{9390CCC8-5E35-4E32-818A-0F094E371EC1}" type="presParOf" srcId="{BB4BA5D9-F221-4EC0-9CAC-31A359D19589}" destId="{99FBF9C3-3E6F-44B8-8377-6E1B6D5FB24F}" srcOrd="1" destOrd="0" presId="urn:microsoft.com/office/officeart/2011/layout/TabList"/>
    <dgm:cxn modelId="{AC0DC954-C7C9-4480-BD6B-CEF586692F26}" type="presParOf" srcId="{BB4BA5D9-F221-4EC0-9CAC-31A359D19589}" destId="{8CB9F2D7-537F-43D0-88BF-48B5CDFA6F3E}" srcOrd="2" destOrd="0" presId="urn:microsoft.com/office/officeart/2011/layout/TabList"/>
    <dgm:cxn modelId="{732721AA-186F-427A-9740-650B3B550A8D}" type="presParOf" srcId="{AF30A41A-87C6-410B-AA4A-1BCE72273DAD}" destId="{7AB5ADCC-7E5C-4336-8DFF-7F439CF3DDE0}" srcOrd="7" destOrd="0" presId="urn:microsoft.com/office/officeart/2011/layout/TabList"/>
    <dgm:cxn modelId="{748EDA6A-F255-4C74-BD64-D2F7C1907FB6}" type="presParOf" srcId="{AF30A41A-87C6-410B-AA4A-1BCE72273DAD}" destId="{61F77E13-9236-4095-A0BE-F96111ACD624}" srcOrd="8" destOrd="0" presId="urn:microsoft.com/office/officeart/2011/layout/TabList"/>
    <dgm:cxn modelId="{B78348BF-67A9-4DA7-BBC2-FDB1FC86CB62}" type="presParOf" srcId="{AF30A41A-87C6-410B-AA4A-1BCE72273DAD}" destId="{86C1A704-B32B-4B60-BC4D-E844BC2149A1}" srcOrd="9" destOrd="0" presId="urn:microsoft.com/office/officeart/2011/layout/TabList"/>
    <dgm:cxn modelId="{2614C02E-23D5-4D04-BD3E-BD8070B51926}" type="presParOf" srcId="{86C1A704-B32B-4B60-BC4D-E844BC2149A1}" destId="{D4866EF7-8E3A-4A99-8E03-BEB8AA3FA1C1}" srcOrd="0" destOrd="0" presId="urn:microsoft.com/office/officeart/2011/layout/TabList"/>
    <dgm:cxn modelId="{7211771F-AE45-49D6-A071-3F3B7D8441CB}" type="presParOf" srcId="{86C1A704-B32B-4B60-BC4D-E844BC2149A1}" destId="{55A7EC31-3E70-4BF7-8C0C-EC458BF351C3}" srcOrd="1" destOrd="0" presId="urn:microsoft.com/office/officeart/2011/layout/TabList"/>
    <dgm:cxn modelId="{427B005A-30EC-4DBE-B7F1-75AE831D1F62}" type="presParOf" srcId="{86C1A704-B32B-4B60-BC4D-E844BC2149A1}" destId="{B9F109F9-3001-4A99-9804-D7A1437497D2}" srcOrd="2" destOrd="0" presId="urn:microsoft.com/office/officeart/2011/layout/TabList"/>
    <dgm:cxn modelId="{475B8311-3551-4C36-B812-A9C24C2E65C0}" type="presParOf" srcId="{AF30A41A-87C6-410B-AA4A-1BCE72273DAD}" destId="{65B23C7F-577E-4235-9AF1-8EAF3D84EF22}" srcOrd="10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0241C2E6-466A-4591-B514-FA304C1BCAC0}" type="doc">
      <dgm:prSet loTypeId="urn:microsoft.com/office/officeart/2011/layout/Tab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3DBAE83-AA84-437D-A835-08F706D0A5E3}">
      <dgm:prSet phldrT="[Text]"/>
      <dgm:spPr/>
      <dgm:t>
        <a:bodyPr/>
        <a:lstStyle/>
        <a:p>
          <a:r>
            <a:rPr lang="en-US" dirty="0" smtClean="0"/>
            <a:t>S</a:t>
          </a:r>
          <a:endParaRPr lang="en-US" dirty="0"/>
        </a:p>
      </dgm:t>
    </dgm:pt>
    <dgm:pt modelId="{C8C2099C-A080-48E2-83F1-DED5DAA1F3B9}" type="parTrans" cxnId="{3CF5DD09-8397-4EAB-BC35-F5E82D556583}">
      <dgm:prSet/>
      <dgm:spPr/>
      <dgm:t>
        <a:bodyPr/>
        <a:lstStyle/>
        <a:p>
          <a:endParaRPr lang="en-US"/>
        </a:p>
      </dgm:t>
    </dgm:pt>
    <dgm:pt modelId="{0E3AE1F1-3663-4925-8D80-21484F9B519E}" type="sibTrans" cxnId="{3CF5DD09-8397-4EAB-BC35-F5E82D556583}">
      <dgm:prSet/>
      <dgm:spPr/>
      <dgm:t>
        <a:bodyPr/>
        <a:lstStyle/>
        <a:p>
          <a:endParaRPr lang="en-US"/>
        </a:p>
      </dgm:t>
    </dgm:pt>
    <dgm:pt modelId="{FDAFBB7F-B36D-4FB3-832A-B22FC272FD06}">
      <dgm:prSet phldrT="[Text]"/>
      <dgm:spPr/>
      <dgm:t>
        <a:bodyPr/>
        <a:lstStyle/>
        <a:p>
          <a:r>
            <a:rPr lang="en-US" dirty="0" smtClean="0"/>
            <a:t>Situation</a:t>
          </a:r>
          <a:endParaRPr lang="en-US" dirty="0"/>
        </a:p>
      </dgm:t>
    </dgm:pt>
    <dgm:pt modelId="{4727E0F3-44A2-40E3-8952-8F9E9C7E81D4}" type="parTrans" cxnId="{61917B7B-DA3C-48CE-8DC6-E511986B21B2}">
      <dgm:prSet/>
      <dgm:spPr/>
      <dgm:t>
        <a:bodyPr/>
        <a:lstStyle/>
        <a:p>
          <a:endParaRPr lang="en-US"/>
        </a:p>
      </dgm:t>
    </dgm:pt>
    <dgm:pt modelId="{BEEAB393-B15B-4060-B884-AF8D9DC80B97}" type="sibTrans" cxnId="{61917B7B-DA3C-48CE-8DC6-E511986B21B2}">
      <dgm:prSet/>
      <dgm:spPr/>
      <dgm:t>
        <a:bodyPr/>
        <a:lstStyle/>
        <a:p>
          <a:endParaRPr lang="en-US"/>
        </a:p>
      </dgm:t>
    </dgm:pt>
    <dgm:pt modelId="{A4ECC931-0343-4B67-8549-9BC9C2A7636F}">
      <dgm:prSet phldrT="[Text]"/>
      <dgm:spPr/>
      <dgm:t>
        <a:bodyPr/>
        <a:lstStyle/>
        <a:p>
          <a:r>
            <a:rPr lang="en-US" dirty="0" err="1" smtClean="0"/>
            <a:t>Allscripts</a:t>
          </a:r>
          <a:r>
            <a:rPr lang="en-US" dirty="0" smtClean="0"/>
            <a:t> – reading in Epic – Results section – the organizer is Lab3 – this was not setup in EPIC</a:t>
          </a:r>
          <a:endParaRPr lang="en-US" dirty="0"/>
        </a:p>
      </dgm:t>
    </dgm:pt>
    <dgm:pt modelId="{42B3CD38-EAAA-4ADB-AA1B-EF0FE8881CF5}" type="parTrans" cxnId="{E4A52F93-CBE0-4955-ABA1-6ABF633D5CCD}">
      <dgm:prSet/>
      <dgm:spPr/>
      <dgm:t>
        <a:bodyPr/>
        <a:lstStyle/>
        <a:p>
          <a:endParaRPr lang="en-US"/>
        </a:p>
      </dgm:t>
    </dgm:pt>
    <dgm:pt modelId="{9F666D33-CC6B-4192-BE10-4D7C9103ED90}" type="sibTrans" cxnId="{E4A52F93-CBE0-4955-ABA1-6ABF633D5CCD}">
      <dgm:prSet/>
      <dgm:spPr/>
      <dgm:t>
        <a:bodyPr/>
        <a:lstStyle/>
        <a:p>
          <a:endParaRPr lang="en-US"/>
        </a:p>
      </dgm:t>
    </dgm:pt>
    <dgm:pt modelId="{76C46706-A5E0-4765-AB7D-19CEA0540BF0}">
      <dgm:prSet phldrT="[Text]"/>
      <dgm:spPr/>
      <dgm:t>
        <a:bodyPr/>
        <a:lstStyle/>
        <a:p>
          <a:r>
            <a:rPr lang="en-US" dirty="0" smtClean="0"/>
            <a:t>B</a:t>
          </a:r>
          <a:endParaRPr lang="en-US" dirty="0"/>
        </a:p>
      </dgm:t>
    </dgm:pt>
    <dgm:pt modelId="{7A43A132-06A4-4E5B-BB0A-2EFD326846A9}" type="parTrans" cxnId="{A1076985-A278-4AB0-B8DF-E246F49B59EB}">
      <dgm:prSet/>
      <dgm:spPr/>
      <dgm:t>
        <a:bodyPr/>
        <a:lstStyle/>
        <a:p>
          <a:endParaRPr lang="en-US"/>
        </a:p>
      </dgm:t>
    </dgm:pt>
    <dgm:pt modelId="{F90E4734-BD38-4226-8D0B-65AC5A82F672}" type="sibTrans" cxnId="{A1076985-A278-4AB0-B8DF-E246F49B59EB}">
      <dgm:prSet/>
      <dgm:spPr/>
      <dgm:t>
        <a:bodyPr/>
        <a:lstStyle/>
        <a:p>
          <a:endParaRPr lang="en-US"/>
        </a:p>
      </dgm:t>
    </dgm:pt>
    <dgm:pt modelId="{B13F5B10-9E9D-4298-837A-B7E13CF227DC}">
      <dgm:prSet phldrT="[Text]"/>
      <dgm:spPr/>
      <dgm:t>
        <a:bodyPr/>
        <a:lstStyle/>
        <a:p>
          <a:r>
            <a:rPr lang="en-US" dirty="0" smtClean="0"/>
            <a:t>Background</a:t>
          </a:r>
          <a:endParaRPr lang="en-US" dirty="0"/>
        </a:p>
      </dgm:t>
    </dgm:pt>
    <dgm:pt modelId="{876ECABE-5FD9-46C9-A727-9319BE327C27}" type="parTrans" cxnId="{DB8E3441-14FD-41F3-8F60-70E2D2508B8D}">
      <dgm:prSet/>
      <dgm:spPr/>
      <dgm:t>
        <a:bodyPr/>
        <a:lstStyle/>
        <a:p>
          <a:endParaRPr lang="en-US"/>
        </a:p>
      </dgm:t>
    </dgm:pt>
    <dgm:pt modelId="{485A6D35-C5A6-4E8F-B7A9-08F6C1F5F99B}" type="sibTrans" cxnId="{DB8E3441-14FD-41F3-8F60-70E2D2508B8D}">
      <dgm:prSet/>
      <dgm:spPr/>
      <dgm:t>
        <a:bodyPr/>
        <a:lstStyle/>
        <a:p>
          <a:endParaRPr lang="en-US"/>
        </a:p>
      </dgm:t>
    </dgm:pt>
    <dgm:pt modelId="{FBE6B5E2-9C06-4B56-B00F-CE99AC82EBCB}">
      <dgm:prSet phldrT="[Text]"/>
      <dgm:spPr/>
      <dgm:t>
        <a:bodyPr/>
        <a:lstStyle/>
        <a:p>
          <a:r>
            <a:rPr lang="en-US" dirty="0" smtClean="0"/>
            <a:t>The spec is clear about using organizer codes  using LOINC</a:t>
          </a:r>
          <a:endParaRPr lang="en-US" dirty="0"/>
        </a:p>
      </dgm:t>
    </dgm:pt>
    <dgm:pt modelId="{412ED72D-9E48-494B-846F-F02DF8E07B0F}" type="parTrans" cxnId="{AC9154B6-A07B-406D-AF1E-24533D3C4433}">
      <dgm:prSet/>
      <dgm:spPr/>
      <dgm:t>
        <a:bodyPr/>
        <a:lstStyle/>
        <a:p>
          <a:endParaRPr lang="en-US"/>
        </a:p>
      </dgm:t>
    </dgm:pt>
    <dgm:pt modelId="{9115FF52-60C5-4CD6-814F-B349B6722A7A}" type="sibTrans" cxnId="{AC9154B6-A07B-406D-AF1E-24533D3C4433}">
      <dgm:prSet/>
      <dgm:spPr/>
      <dgm:t>
        <a:bodyPr/>
        <a:lstStyle/>
        <a:p>
          <a:endParaRPr lang="en-US"/>
        </a:p>
      </dgm:t>
    </dgm:pt>
    <dgm:pt modelId="{ADF552D8-9C75-4EB0-868C-5500F6FDDD34}">
      <dgm:prSet phldrT="[Text]"/>
      <dgm:spPr/>
      <dgm:t>
        <a:bodyPr/>
        <a:lstStyle/>
        <a:p>
          <a:r>
            <a:rPr lang="en-US" dirty="0" smtClean="0"/>
            <a:t>A</a:t>
          </a:r>
          <a:endParaRPr lang="en-US" dirty="0"/>
        </a:p>
      </dgm:t>
    </dgm:pt>
    <dgm:pt modelId="{547AD340-E4C6-4A4A-8DDA-11F1DD51E5E1}" type="parTrans" cxnId="{240552F7-EBAF-4EFC-92E1-C4C0BA9C0791}">
      <dgm:prSet/>
      <dgm:spPr/>
      <dgm:t>
        <a:bodyPr/>
        <a:lstStyle/>
        <a:p>
          <a:endParaRPr lang="en-US"/>
        </a:p>
      </dgm:t>
    </dgm:pt>
    <dgm:pt modelId="{46EA46F1-F341-433D-8D4E-3AF9EEFD6361}" type="sibTrans" cxnId="{240552F7-EBAF-4EFC-92E1-C4C0BA9C0791}">
      <dgm:prSet/>
      <dgm:spPr/>
      <dgm:t>
        <a:bodyPr/>
        <a:lstStyle/>
        <a:p>
          <a:endParaRPr lang="en-US"/>
        </a:p>
      </dgm:t>
    </dgm:pt>
    <dgm:pt modelId="{80C614E6-C459-48B7-8FF6-543612BC316F}">
      <dgm:prSet phldrT="[Text]"/>
      <dgm:spPr/>
      <dgm:t>
        <a:bodyPr/>
        <a:lstStyle/>
        <a:p>
          <a:r>
            <a:rPr lang="en-US" dirty="0" smtClean="0"/>
            <a:t>Assessment</a:t>
          </a:r>
          <a:endParaRPr lang="en-US" dirty="0"/>
        </a:p>
      </dgm:t>
    </dgm:pt>
    <dgm:pt modelId="{B8002C3B-5933-4638-9FF8-0DB9142485C2}" type="parTrans" cxnId="{8761C0B0-8022-43AC-8AB8-A8F053C010D6}">
      <dgm:prSet/>
      <dgm:spPr/>
      <dgm:t>
        <a:bodyPr/>
        <a:lstStyle/>
        <a:p>
          <a:endParaRPr lang="en-US"/>
        </a:p>
      </dgm:t>
    </dgm:pt>
    <dgm:pt modelId="{35E5F10C-AC94-4F07-ACBF-1D34C6D28A2D}" type="sibTrans" cxnId="{8761C0B0-8022-43AC-8AB8-A8F053C010D6}">
      <dgm:prSet/>
      <dgm:spPr/>
      <dgm:t>
        <a:bodyPr/>
        <a:lstStyle/>
        <a:p>
          <a:endParaRPr lang="en-US"/>
        </a:p>
      </dgm:t>
    </dgm:pt>
    <dgm:pt modelId="{39F9FE65-99B1-4503-9AFE-93F439B2E43C}">
      <dgm:prSet phldrT="[Text]"/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E97F2EDD-6981-4D45-A414-D44F2827006A}" type="parTrans" cxnId="{37D183E7-D91C-42A9-ACEC-D0BC895A1E7E}">
      <dgm:prSet/>
      <dgm:spPr/>
      <dgm:t>
        <a:bodyPr/>
        <a:lstStyle/>
        <a:p>
          <a:endParaRPr lang="en-US"/>
        </a:p>
      </dgm:t>
    </dgm:pt>
    <dgm:pt modelId="{AD58E151-2552-4F56-A563-4A3B56D0E959}" type="sibTrans" cxnId="{37D183E7-D91C-42A9-ACEC-D0BC895A1E7E}">
      <dgm:prSet/>
      <dgm:spPr/>
      <dgm:t>
        <a:bodyPr/>
        <a:lstStyle/>
        <a:p>
          <a:endParaRPr lang="en-US"/>
        </a:p>
      </dgm:t>
    </dgm:pt>
    <dgm:pt modelId="{4D1D9C8B-52B5-49CD-A00C-B00D7152AD71}">
      <dgm:prSet phldrT="[Text]"/>
      <dgm:spPr/>
      <dgm:t>
        <a:bodyPr/>
        <a:lstStyle/>
        <a:p>
          <a:r>
            <a:rPr lang="en-US" dirty="0" smtClean="0"/>
            <a:t>Recommendation</a:t>
          </a:r>
        </a:p>
      </dgm:t>
    </dgm:pt>
    <dgm:pt modelId="{5A673ECB-335A-4793-8E9F-0B793104BE99}" type="parTrans" cxnId="{01A64F97-054D-46E2-AE75-8CC612151838}">
      <dgm:prSet/>
      <dgm:spPr/>
      <dgm:t>
        <a:bodyPr/>
        <a:lstStyle/>
        <a:p>
          <a:endParaRPr lang="en-US"/>
        </a:p>
      </dgm:t>
    </dgm:pt>
    <dgm:pt modelId="{91BD0E26-CD6B-4647-A235-4909FC961517}" type="sibTrans" cxnId="{01A64F97-054D-46E2-AE75-8CC612151838}">
      <dgm:prSet/>
      <dgm:spPr/>
      <dgm:t>
        <a:bodyPr/>
        <a:lstStyle/>
        <a:p>
          <a:endParaRPr lang="en-US"/>
        </a:p>
      </dgm:t>
    </dgm:pt>
    <dgm:pt modelId="{F0E85DC9-3319-4CC6-AEE2-755EADA87070}">
      <dgm:prSet phldrT="[Text]"/>
      <dgm:spPr/>
      <dgm:t>
        <a:bodyPr/>
        <a:lstStyle/>
        <a:p>
          <a:r>
            <a:rPr lang="en-US" dirty="0" smtClean="0"/>
            <a:t>R</a:t>
          </a:r>
          <a:endParaRPr lang="en-US" dirty="0"/>
        </a:p>
      </dgm:t>
    </dgm:pt>
    <dgm:pt modelId="{5D454CB5-1DDB-42AD-AF2A-05D59A9C8BE5}" type="parTrans" cxnId="{B5EB448D-6F19-4A44-8FB7-E72D2527C9A9}">
      <dgm:prSet/>
      <dgm:spPr/>
      <dgm:t>
        <a:bodyPr/>
        <a:lstStyle/>
        <a:p>
          <a:endParaRPr lang="en-US"/>
        </a:p>
      </dgm:t>
    </dgm:pt>
    <dgm:pt modelId="{E4A73828-50EF-4ABD-A8E0-8D32081177C7}" type="sibTrans" cxnId="{B5EB448D-6F19-4A44-8FB7-E72D2527C9A9}">
      <dgm:prSet/>
      <dgm:spPr/>
      <dgm:t>
        <a:bodyPr/>
        <a:lstStyle/>
        <a:p>
          <a:endParaRPr lang="en-US"/>
        </a:p>
      </dgm:t>
    </dgm:pt>
    <dgm:pt modelId="{3B694232-88E3-4C42-9E8B-BD031DB8DAE7}">
      <dgm:prSet phldrT="[Text]"/>
      <dgm:spPr/>
      <dgm:t>
        <a:bodyPr/>
        <a:lstStyle/>
        <a:p>
          <a:r>
            <a:rPr lang="en-US" dirty="0" smtClean="0"/>
            <a:t> </a:t>
          </a:r>
        </a:p>
      </dgm:t>
    </dgm:pt>
    <dgm:pt modelId="{0EACB937-29C5-4E92-BB51-9D935511061D}" type="parTrans" cxnId="{B1818E83-EC95-4B67-9E5B-ED084AD67E46}">
      <dgm:prSet/>
      <dgm:spPr/>
      <dgm:t>
        <a:bodyPr/>
        <a:lstStyle/>
        <a:p>
          <a:endParaRPr lang="en-US"/>
        </a:p>
      </dgm:t>
    </dgm:pt>
    <dgm:pt modelId="{ACFF2A31-105C-4719-AF66-7E6927D3BC51}" type="sibTrans" cxnId="{B1818E83-EC95-4B67-9E5B-ED084AD67E46}">
      <dgm:prSet/>
      <dgm:spPr/>
      <dgm:t>
        <a:bodyPr/>
        <a:lstStyle/>
        <a:p>
          <a:endParaRPr lang="en-US"/>
        </a:p>
      </dgm:t>
    </dgm:pt>
    <dgm:pt modelId="{96131973-92C5-4C1E-B3DD-D20F8336C400}">
      <dgm:prSet phldrT="[Text]"/>
      <dgm:spPr/>
      <dgm:t>
        <a:bodyPr/>
        <a:lstStyle/>
        <a:p>
          <a:endParaRPr lang="en-US" dirty="0"/>
        </a:p>
      </dgm:t>
    </dgm:pt>
    <dgm:pt modelId="{EA7CE864-1907-41B0-8041-0A12B661A9C1}" type="parTrans" cxnId="{CAF82522-C92C-469C-947C-D3047B32152E}">
      <dgm:prSet/>
      <dgm:spPr/>
      <dgm:t>
        <a:bodyPr/>
        <a:lstStyle/>
        <a:p>
          <a:endParaRPr lang="en-US"/>
        </a:p>
      </dgm:t>
    </dgm:pt>
    <dgm:pt modelId="{83E5971D-5108-4F05-ADD7-7265CB0F9200}" type="sibTrans" cxnId="{CAF82522-C92C-469C-947C-D3047B32152E}">
      <dgm:prSet/>
      <dgm:spPr/>
      <dgm:t>
        <a:bodyPr/>
        <a:lstStyle/>
        <a:p>
          <a:endParaRPr lang="en-US"/>
        </a:p>
      </dgm:t>
    </dgm:pt>
    <dgm:pt modelId="{153DF2E8-E666-4E27-9171-45D4C66248E2}">
      <dgm:prSet phldrT="[Text]"/>
      <dgm:spPr/>
      <dgm:t>
        <a:bodyPr/>
        <a:lstStyle/>
        <a:p>
          <a:r>
            <a:rPr lang="en-US" dirty="0" smtClean="0"/>
            <a:t>How many systems us LOINC for Organizers vs CPT-4?</a:t>
          </a:r>
          <a:endParaRPr lang="en-US" dirty="0"/>
        </a:p>
      </dgm:t>
    </dgm:pt>
    <dgm:pt modelId="{299EEABB-6D45-48F7-B9F7-8FAD271F6C6E}" type="parTrans" cxnId="{695DF74E-9BC7-46D3-820F-9041C8AD15F3}">
      <dgm:prSet/>
      <dgm:spPr/>
      <dgm:t>
        <a:bodyPr/>
        <a:lstStyle/>
        <a:p>
          <a:endParaRPr lang="en-US"/>
        </a:p>
      </dgm:t>
    </dgm:pt>
    <dgm:pt modelId="{E0F046F1-85CD-487F-BC0E-3B21DC0DA57D}" type="sibTrans" cxnId="{695DF74E-9BC7-46D3-820F-9041C8AD15F3}">
      <dgm:prSet/>
      <dgm:spPr/>
      <dgm:t>
        <a:bodyPr/>
        <a:lstStyle/>
        <a:p>
          <a:endParaRPr lang="en-US"/>
        </a:p>
      </dgm:t>
    </dgm:pt>
    <dgm:pt modelId="{EC728592-2D18-4ADC-9FDA-5B63A55C3824}">
      <dgm:prSet phldrT="[Text]"/>
      <dgm:spPr/>
      <dgm:t>
        <a:bodyPr/>
        <a:lstStyle/>
        <a:p>
          <a:r>
            <a:rPr lang="en-US" dirty="0" smtClean="0"/>
            <a:t>Might want to assessment – lab result s and organizers</a:t>
          </a:r>
          <a:endParaRPr lang="en-US" dirty="0"/>
        </a:p>
      </dgm:t>
    </dgm:pt>
    <dgm:pt modelId="{22D6B11E-6A55-442B-94E2-8A2F60D918E6}" type="parTrans" cxnId="{ADDDAF95-6490-4A34-AE65-BAD4729D5BD8}">
      <dgm:prSet/>
      <dgm:spPr/>
      <dgm:t>
        <a:bodyPr/>
        <a:lstStyle/>
        <a:p>
          <a:endParaRPr lang="en-US"/>
        </a:p>
      </dgm:t>
    </dgm:pt>
    <dgm:pt modelId="{B1A8695D-3789-432B-A0DF-32559553841D}" type="sibTrans" cxnId="{ADDDAF95-6490-4A34-AE65-BAD4729D5BD8}">
      <dgm:prSet/>
      <dgm:spPr/>
      <dgm:t>
        <a:bodyPr/>
        <a:lstStyle/>
        <a:p>
          <a:endParaRPr lang="en-US"/>
        </a:p>
      </dgm:t>
    </dgm:pt>
    <dgm:pt modelId="{AF30A41A-87C6-410B-AA4A-1BCE72273DAD}" type="pres">
      <dgm:prSet presAssocID="{0241C2E6-466A-4591-B514-FA304C1BCAC0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F4CBDCCF-16C4-4CB0-844F-502A1699D97A}" type="pres">
      <dgm:prSet presAssocID="{D3DBAE83-AA84-437D-A835-08F706D0A5E3}" presName="composite" presStyleCnt="0"/>
      <dgm:spPr/>
    </dgm:pt>
    <dgm:pt modelId="{08078615-1DE8-4609-B6B5-25A2B52DEA3F}" type="pres">
      <dgm:prSet presAssocID="{D3DBAE83-AA84-437D-A835-08F706D0A5E3}" presName="FirstChild" presStyleLbl="revTx" presStyleIdx="0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FB915C-A76B-4A41-8B08-CF8B15F1F591}" type="pres">
      <dgm:prSet presAssocID="{D3DBAE83-AA84-437D-A835-08F706D0A5E3}" presName="Parent" presStyleLbl="alignNode1" presStyleIdx="0" presStyleCnt="4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1EAD86-B0C8-4386-A317-EB5079C46C7D}" type="pres">
      <dgm:prSet presAssocID="{D3DBAE83-AA84-437D-A835-08F706D0A5E3}" presName="Accent" presStyleLbl="parChTrans1D1" presStyleIdx="0" presStyleCnt="4"/>
      <dgm:spPr/>
    </dgm:pt>
    <dgm:pt modelId="{CE4E4577-A0C6-4312-B22B-9EBA85BD2AD1}" type="pres">
      <dgm:prSet presAssocID="{D3DBAE83-AA84-437D-A835-08F706D0A5E3}" presName="Child" presStyleLbl="revTx" presStyleIdx="1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325D90-1E3A-45F7-9761-ED7B8ADFF1AF}" type="pres">
      <dgm:prSet presAssocID="{0E3AE1F1-3663-4925-8D80-21484F9B519E}" presName="sibTrans" presStyleCnt="0"/>
      <dgm:spPr/>
    </dgm:pt>
    <dgm:pt modelId="{9A43482D-F225-4AC5-BADD-A84164C3CE53}" type="pres">
      <dgm:prSet presAssocID="{76C46706-A5E0-4765-AB7D-19CEA0540BF0}" presName="composite" presStyleCnt="0"/>
      <dgm:spPr/>
    </dgm:pt>
    <dgm:pt modelId="{37687A96-7442-44F9-BC33-5A72E57EA60E}" type="pres">
      <dgm:prSet presAssocID="{76C46706-A5E0-4765-AB7D-19CEA0540BF0}" presName="FirstChild" presStyleLbl="revTx" presStyleIdx="2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ED00EF-8D37-44FB-9411-3930D6BE8A28}" type="pres">
      <dgm:prSet presAssocID="{76C46706-A5E0-4765-AB7D-19CEA0540BF0}" presName="Parent" presStyleLbl="alignNode1" presStyleIdx="1" presStyleCnt="4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05906C-FB8A-43BB-82F6-0386FC48B361}" type="pres">
      <dgm:prSet presAssocID="{76C46706-A5E0-4765-AB7D-19CEA0540BF0}" presName="Accent" presStyleLbl="parChTrans1D1" presStyleIdx="1" presStyleCnt="4"/>
      <dgm:spPr/>
    </dgm:pt>
    <dgm:pt modelId="{F02ED327-DB46-4FAD-AE4A-A24B44B618AF}" type="pres">
      <dgm:prSet presAssocID="{76C46706-A5E0-4765-AB7D-19CEA0540BF0}" presName="Child" presStyleLbl="revTx" presStyleIdx="3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6EFA67-4134-46A5-9F7A-B6F44D2218E3}" type="pres">
      <dgm:prSet presAssocID="{F90E4734-BD38-4226-8D0B-65AC5A82F672}" presName="sibTrans" presStyleCnt="0"/>
      <dgm:spPr/>
    </dgm:pt>
    <dgm:pt modelId="{BB4BA5D9-F221-4EC0-9CAC-31A359D19589}" type="pres">
      <dgm:prSet presAssocID="{ADF552D8-9C75-4EB0-868C-5500F6FDDD34}" presName="composite" presStyleCnt="0"/>
      <dgm:spPr/>
    </dgm:pt>
    <dgm:pt modelId="{BCCF4E50-8650-4612-83F1-844D9CF558AE}" type="pres">
      <dgm:prSet presAssocID="{ADF552D8-9C75-4EB0-868C-5500F6FDDD34}" presName="FirstChild" presStyleLbl="revTx" presStyleIdx="4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FBF9C3-3E6F-44B8-8377-6E1B6D5FB24F}" type="pres">
      <dgm:prSet presAssocID="{ADF552D8-9C75-4EB0-868C-5500F6FDDD34}" presName="Parent" presStyleLbl="alignNode1" presStyleIdx="2" presStyleCnt="4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B9F2D7-537F-43D0-88BF-48B5CDFA6F3E}" type="pres">
      <dgm:prSet presAssocID="{ADF552D8-9C75-4EB0-868C-5500F6FDDD34}" presName="Accent" presStyleLbl="parChTrans1D1" presStyleIdx="2" presStyleCnt="4"/>
      <dgm:spPr/>
    </dgm:pt>
    <dgm:pt modelId="{7AB5ADCC-7E5C-4336-8DFF-7F439CF3DDE0}" type="pres">
      <dgm:prSet presAssocID="{ADF552D8-9C75-4EB0-868C-5500F6FDDD34}" presName="Child" presStyleLbl="revTx" presStyleIdx="5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F77E13-9236-4095-A0BE-F96111ACD624}" type="pres">
      <dgm:prSet presAssocID="{46EA46F1-F341-433D-8D4E-3AF9EEFD6361}" presName="sibTrans" presStyleCnt="0"/>
      <dgm:spPr/>
    </dgm:pt>
    <dgm:pt modelId="{86C1A704-B32B-4B60-BC4D-E844BC2149A1}" type="pres">
      <dgm:prSet presAssocID="{F0E85DC9-3319-4CC6-AEE2-755EADA87070}" presName="composite" presStyleCnt="0"/>
      <dgm:spPr/>
    </dgm:pt>
    <dgm:pt modelId="{D4866EF7-8E3A-4A99-8E03-BEB8AA3FA1C1}" type="pres">
      <dgm:prSet presAssocID="{F0E85DC9-3319-4CC6-AEE2-755EADA87070}" presName="FirstChild" presStyleLbl="revTx" presStyleIdx="6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A7EC31-3E70-4BF7-8C0C-EC458BF351C3}" type="pres">
      <dgm:prSet presAssocID="{F0E85DC9-3319-4CC6-AEE2-755EADA87070}" presName="Parent" presStyleLbl="alignNode1" presStyleIdx="3" presStyleCnt="4" custLinFactNeighborX="-3276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F109F9-3001-4A99-9804-D7A1437497D2}" type="pres">
      <dgm:prSet presAssocID="{F0E85DC9-3319-4CC6-AEE2-755EADA87070}" presName="Accent" presStyleLbl="parChTrans1D1" presStyleIdx="3" presStyleCnt="4"/>
      <dgm:spPr/>
    </dgm:pt>
    <dgm:pt modelId="{65B23C7F-577E-4235-9AF1-8EAF3D84EF22}" type="pres">
      <dgm:prSet presAssocID="{F0E85DC9-3319-4CC6-AEE2-755EADA87070}" presName="Child" presStyleLbl="revTx" presStyleIdx="7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BF0DC5D-CDD5-44ED-BE18-DD81A5710E32}" type="presOf" srcId="{3B694232-88E3-4C42-9E8B-BD031DB8DAE7}" destId="{65B23C7F-577E-4235-9AF1-8EAF3D84EF22}" srcOrd="0" destOrd="0" presId="urn:microsoft.com/office/officeart/2011/layout/TabList"/>
    <dgm:cxn modelId="{AC9154B6-A07B-406D-AF1E-24533D3C4433}" srcId="{76C46706-A5E0-4765-AB7D-19CEA0540BF0}" destId="{FBE6B5E2-9C06-4B56-B00F-CE99AC82EBCB}" srcOrd="1" destOrd="0" parTransId="{412ED72D-9E48-494B-846F-F02DF8E07B0F}" sibTransId="{9115FF52-60C5-4CD6-814F-B349B6722A7A}"/>
    <dgm:cxn modelId="{74E9E391-3F0B-4677-B23A-D3A812E25ADD}" type="presOf" srcId="{76C46706-A5E0-4765-AB7D-19CEA0540BF0}" destId="{78ED00EF-8D37-44FB-9411-3930D6BE8A28}" srcOrd="0" destOrd="0" presId="urn:microsoft.com/office/officeart/2011/layout/TabList"/>
    <dgm:cxn modelId="{8761C0B0-8022-43AC-8AB8-A8F053C010D6}" srcId="{ADF552D8-9C75-4EB0-868C-5500F6FDDD34}" destId="{80C614E6-C459-48B7-8FF6-543612BC316F}" srcOrd="0" destOrd="0" parTransId="{B8002C3B-5933-4638-9FF8-0DB9142485C2}" sibTransId="{35E5F10C-AC94-4F07-ACBF-1D34C6D28A2D}"/>
    <dgm:cxn modelId="{6A2B10D8-86CB-4DD8-8440-D599B7AE61D7}" type="presOf" srcId="{80C614E6-C459-48B7-8FF6-543612BC316F}" destId="{BCCF4E50-8650-4612-83F1-844D9CF558AE}" srcOrd="0" destOrd="0" presId="urn:microsoft.com/office/officeart/2011/layout/TabList"/>
    <dgm:cxn modelId="{521B778B-1689-4D88-9F31-325BA78DEDEF}" type="presOf" srcId="{ADF552D8-9C75-4EB0-868C-5500F6FDDD34}" destId="{99FBF9C3-3E6F-44B8-8377-6E1B6D5FB24F}" srcOrd="0" destOrd="0" presId="urn:microsoft.com/office/officeart/2011/layout/TabList"/>
    <dgm:cxn modelId="{F43DC047-95EC-4685-996E-7558F9FAF369}" type="presOf" srcId="{FDAFBB7F-B36D-4FB3-832A-B22FC272FD06}" destId="{08078615-1DE8-4609-B6B5-25A2B52DEA3F}" srcOrd="0" destOrd="0" presId="urn:microsoft.com/office/officeart/2011/layout/TabList"/>
    <dgm:cxn modelId="{8B96C003-56FB-4C72-9B3C-B783BC3B80DD}" type="presOf" srcId="{A4ECC931-0343-4B67-8549-9BC9C2A7636F}" destId="{CE4E4577-A0C6-4312-B22B-9EBA85BD2AD1}" srcOrd="0" destOrd="0" presId="urn:microsoft.com/office/officeart/2011/layout/TabList"/>
    <dgm:cxn modelId="{A1076985-A278-4AB0-B8DF-E246F49B59EB}" srcId="{0241C2E6-466A-4591-B514-FA304C1BCAC0}" destId="{76C46706-A5E0-4765-AB7D-19CEA0540BF0}" srcOrd="1" destOrd="0" parTransId="{7A43A132-06A4-4E5B-BB0A-2EFD326846A9}" sibTransId="{F90E4734-BD38-4226-8D0B-65AC5A82F672}"/>
    <dgm:cxn modelId="{DB8E3441-14FD-41F3-8F60-70E2D2508B8D}" srcId="{76C46706-A5E0-4765-AB7D-19CEA0540BF0}" destId="{B13F5B10-9E9D-4298-837A-B7E13CF227DC}" srcOrd="0" destOrd="0" parTransId="{876ECABE-5FD9-46C9-A727-9319BE327C27}" sibTransId="{485A6D35-C5A6-4E8F-B7A9-08F6C1F5F99B}"/>
    <dgm:cxn modelId="{3CF5DD09-8397-4EAB-BC35-F5E82D556583}" srcId="{0241C2E6-466A-4591-B514-FA304C1BCAC0}" destId="{D3DBAE83-AA84-437D-A835-08F706D0A5E3}" srcOrd="0" destOrd="0" parTransId="{C8C2099C-A080-48E2-83F1-DED5DAA1F3B9}" sibTransId="{0E3AE1F1-3663-4925-8D80-21484F9B519E}"/>
    <dgm:cxn modelId="{892906DA-A6D2-48E9-8ED0-E715B2F73305}" type="presOf" srcId="{D3DBAE83-AA84-437D-A835-08F706D0A5E3}" destId="{51FB915C-A76B-4A41-8B08-CF8B15F1F591}" srcOrd="0" destOrd="0" presId="urn:microsoft.com/office/officeart/2011/layout/TabList"/>
    <dgm:cxn modelId="{37D183E7-D91C-42A9-ACEC-D0BC895A1E7E}" srcId="{ADF552D8-9C75-4EB0-868C-5500F6FDDD34}" destId="{39F9FE65-99B1-4503-9AFE-93F439B2E43C}" srcOrd="1" destOrd="0" parTransId="{E97F2EDD-6981-4D45-A414-D44F2827006A}" sibTransId="{AD58E151-2552-4F56-A563-4A3B56D0E959}"/>
    <dgm:cxn modelId="{CAF82522-C92C-469C-947C-D3047B32152E}" srcId="{D3DBAE83-AA84-437D-A835-08F706D0A5E3}" destId="{96131973-92C5-4C1E-B3DD-D20F8336C400}" srcOrd="3" destOrd="0" parTransId="{EA7CE864-1907-41B0-8041-0A12B661A9C1}" sibTransId="{83E5971D-5108-4F05-ADD7-7265CB0F9200}"/>
    <dgm:cxn modelId="{695DF74E-9BC7-46D3-820F-9041C8AD15F3}" srcId="{D3DBAE83-AA84-437D-A835-08F706D0A5E3}" destId="{153DF2E8-E666-4E27-9171-45D4C66248E2}" srcOrd="2" destOrd="0" parTransId="{299EEABB-6D45-48F7-B9F7-8FAD271F6C6E}" sibTransId="{E0F046F1-85CD-487F-BC0E-3B21DC0DA57D}"/>
    <dgm:cxn modelId="{88123404-BF95-4C91-B36F-D9CA272709DB}" type="presOf" srcId="{EC728592-2D18-4ADC-9FDA-5B63A55C3824}" destId="{F02ED327-DB46-4FAD-AE4A-A24B44B618AF}" srcOrd="0" destOrd="1" presId="urn:microsoft.com/office/officeart/2011/layout/TabList"/>
    <dgm:cxn modelId="{61917B7B-DA3C-48CE-8DC6-E511986B21B2}" srcId="{D3DBAE83-AA84-437D-A835-08F706D0A5E3}" destId="{FDAFBB7F-B36D-4FB3-832A-B22FC272FD06}" srcOrd="0" destOrd="0" parTransId="{4727E0F3-44A2-40E3-8952-8F9E9C7E81D4}" sibTransId="{BEEAB393-B15B-4060-B884-AF8D9DC80B97}"/>
    <dgm:cxn modelId="{519F7A83-F133-48B3-8602-F4551E34B273}" type="presOf" srcId="{96131973-92C5-4C1E-B3DD-D20F8336C400}" destId="{CE4E4577-A0C6-4312-B22B-9EBA85BD2AD1}" srcOrd="0" destOrd="2" presId="urn:microsoft.com/office/officeart/2011/layout/TabList"/>
    <dgm:cxn modelId="{E94FF68B-2FCD-4086-B60A-181F44B7582F}" type="presOf" srcId="{4D1D9C8B-52B5-49CD-A00C-B00D7152AD71}" destId="{D4866EF7-8E3A-4A99-8E03-BEB8AA3FA1C1}" srcOrd="0" destOrd="0" presId="urn:microsoft.com/office/officeart/2011/layout/TabList"/>
    <dgm:cxn modelId="{40DB2A7B-A4B4-47E5-A4C0-E0E4B252FCC3}" type="presOf" srcId="{39F9FE65-99B1-4503-9AFE-93F439B2E43C}" destId="{7AB5ADCC-7E5C-4336-8DFF-7F439CF3DDE0}" srcOrd="0" destOrd="0" presId="urn:microsoft.com/office/officeart/2011/layout/TabList"/>
    <dgm:cxn modelId="{ADDDAF95-6490-4A34-AE65-BAD4729D5BD8}" srcId="{76C46706-A5E0-4765-AB7D-19CEA0540BF0}" destId="{EC728592-2D18-4ADC-9FDA-5B63A55C3824}" srcOrd="2" destOrd="0" parTransId="{22D6B11E-6A55-442B-94E2-8A2F60D918E6}" sibTransId="{B1A8695D-3789-432B-A0DF-32559553841D}"/>
    <dgm:cxn modelId="{E4A52F93-CBE0-4955-ABA1-6ABF633D5CCD}" srcId="{D3DBAE83-AA84-437D-A835-08F706D0A5E3}" destId="{A4ECC931-0343-4B67-8549-9BC9C2A7636F}" srcOrd="1" destOrd="0" parTransId="{42B3CD38-EAAA-4ADB-AA1B-EF0FE8881CF5}" sibTransId="{9F666D33-CC6B-4192-BE10-4D7C9103ED90}"/>
    <dgm:cxn modelId="{240552F7-EBAF-4EFC-92E1-C4C0BA9C0791}" srcId="{0241C2E6-466A-4591-B514-FA304C1BCAC0}" destId="{ADF552D8-9C75-4EB0-868C-5500F6FDDD34}" srcOrd="2" destOrd="0" parTransId="{547AD340-E4C6-4A4A-8DDA-11F1DD51E5E1}" sibTransId="{46EA46F1-F341-433D-8D4E-3AF9EEFD6361}"/>
    <dgm:cxn modelId="{01A64F97-054D-46E2-AE75-8CC612151838}" srcId="{F0E85DC9-3319-4CC6-AEE2-755EADA87070}" destId="{4D1D9C8B-52B5-49CD-A00C-B00D7152AD71}" srcOrd="0" destOrd="0" parTransId="{5A673ECB-335A-4793-8E9F-0B793104BE99}" sibTransId="{91BD0E26-CD6B-4647-A235-4909FC961517}"/>
    <dgm:cxn modelId="{15927720-2A72-4B79-A829-57560868C7D7}" type="presOf" srcId="{F0E85DC9-3319-4CC6-AEE2-755EADA87070}" destId="{55A7EC31-3E70-4BF7-8C0C-EC458BF351C3}" srcOrd="0" destOrd="0" presId="urn:microsoft.com/office/officeart/2011/layout/TabList"/>
    <dgm:cxn modelId="{DFD33B91-873B-491A-9032-9237C4A23923}" type="presOf" srcId="{0241C2E6-466A-4591-B514-FA304C1BCAC0}" destId="{AF30A41A-87C6-410B-AA4A-1BCE72273DAD}" srcOrd="0" destOrd="0" presId="urn:microsoft.com/office/officeart/2011/layout/TabList"/>
    <dgm:cxn modelId="{B1818E83-EC95-4B67-9E5B-ED084AD67E46}" srcId="{F0E85DC9-3319-4CC6-AEE2-755EADA87070}" destId="{3B694232-88E3-4C42-9E8B-BD031DB8DAE7}" srcOrd="1" destOrd="0" parTransId="{0EACB937-29C5-4E92-BB51-9D935511061D}" sibTransId="{ACFF2A31-105C-4719-AF66-7E6927D3BC51}"/>
    <dgm:cxn modelId="{1C26A56A-90E5-440D-ADDF-C0EE4EBDFA7D}" type="presOf" srcId="{FBE6B5E2-9C06-4B56-B00F-CE99AC82EBCB}" destId="{F02ED327-DB46-4FAD-AE4A-A24B44B618AF}" srcOrd="0" destOrd="0" presId="urn:microsoft.com/office/officeart/2011/layout/TabList"/>
    <dgm:cxn modelId="{82D98971-63DC-483B-95D2-E014BFE25770}" type="presOf" srcId="{153DF2E8-E666-4E27-9171-45D4C66248E2}" destId="{CE4E4577-A0C6-4312-B22B-9EBA85BD2AD1}" srcOrd="0" destOrd="1" presId="urn:microsoft.com/office/officeart/2011/layout/TabList"/>
    <dgm:cxn modelId="{B5EB448D-6F19-4A44-8FB7-E72D2527C9A9}" srcId="{0241C2E6-466A-4591-B514-FA304C1BCAC0}" destId="{F0E85DC9-3319-4CC6-AEE2-755EADA87070}" srcOrd="3" destOrd="0" parTransId="{5D454CB5-1DDB-42AD-AF2A-05D59A9C8BE5}" sibTransId="{E4A73828-50EF-4ABD-A8E0-8D32081177C7}"/>
    <dgm:cxn modelId="{4580A323-E44A-470B-900E-3DAB56D74184}" type="presOf" srcId="{B13F5B10-9E9D-4298-837A-B7E13CF227DC}" destId="{37687A96-7442-44F9-BC33-5A72E57EA60E}" srcOrd="0" destOrd="0" presId="urn:microsoft.com/office/officeart/2011/layout/TabList"/>
    <dgm:cxn modelId="{D7FA2807-919C-4A1A-8965-6BBEBD4F2479}" type="presParOf" srcId="{AF30A41A-87C6-410B-AA4A-1BCE72273DAD}" destId="{F4CBDCCF-16C4-4CB0-844F-502A1699D97A}" srcOrd="0" destOrd="0" presId="urn:microsoft.com/office/officeart/2011/layout/TabList"/>
    <dgm:cxn modelId="{79AE0F5C-D0B3-442C-9078-F8A4E6356245}" type="presParOf" srcId="{F4CBDCCF-16C4-4CB0-844F-502A1699D97A}" destId="{08078615-1DE8-4609-B6B5-25A2B52DEA3F}" srcOrd="0" destOrd="0" presId="urn:microsoft.com/office/officeart/2011/layout/TabList"/>
    <dgm:cxn modelId="{531683FF-B8DC-4F00-856E-1C59F85A1AF9}" type="presParOf" srcId="{F4CBDCCF-16C4-4CB0-844F-502A1699D97A}" destId="{51FB915C-A76B-4A41-8B08-CF8B15F1F591}" srcOrd="1" destOrd="0" presId="urn:microsoft.com/office/officeart/2011/layout/TabList"/>
    <dgm:cxn modelId="{0843B471-AF4B-490D-9674-C5A8060C79B9}" type="presParOf" srcId="{F4CBDCCF-16C4-4CB0-844F-502A1699D97A}" destId="{411EAD86-B0C8-4386-A317-EB5079C46C7D}" srcOrd="2" destOrd="0" presId="urn:microsoft.com/office/officeart/2011/layout/TabList"/>
    <dgm:cxn modelId="{256692D5-66A7-44BA-8E6E-D070F1962220}" type="presParOf" srcId="{AF30A41A-87C6-410B-AA4A-1BCE72273DAD}" destId="{CE4E4577-A0C6-4312-B22B-9EBA85BD2AD1}" srcOrd="1" destOrd="0" presId="urn:microsoft.com/office/officeart/2011/layout/TabList"/>
    <dgm:cxn modelId="{8F35B260-4D7F-4355-8E39-84FC5D71D8EB}" type="presParOf" srcId="{AF30A41A-87C6-410B-AA4A-1BCE72273DAD}" destId="{5E325D90-1E3A-45F7-9761-ED7B8ADFF1AF}" srcOrd="2" destOrd="0" presId="urn:microsoft.com/office/officeart/2011/layout/TabList"/>
    <dgm:cxn modelId="{47B4EC88-68E6-484A-9E39-962B714DA96A}" type="presParOf" srcId="{AF30A41A-87C6-410B-AA4A-1BCE72273DAD}" destId="{9A43482D-F225-4AC5-BADD-A84164C3CE53}" srcOrd="3" destOrd="0" presId="urn:microsoft.com/office/officeart/2011/layout/TabList"/>
    <dgm:cxn modelId="{50457E60-0FCF-4CBB-B9E9-F45468019A56}" type="presParOf" srcId="{9A43482D-F225-4AC5-BADD-A84164C3CE53}" destId="{37687A96-7442-44F9-BC33-5A72E57EA60E}" srcOrd="0" destOrd="0" presId="urn:microsoft.com/office/officeart/2011/layout/TabList"/>
    <dgm:cxn modelId="{5BF6AD54-3E28-42BF-B222-106AE3B4B529}" type="presParOf" srcId="{9A43482D-F225-4AC5-BADD-A84164C3CE53}" destId="{78ED00EF-8D37-44FB-9411-3930D6BE8A28}" srcOrd="1" destOrd="0" presId="urn:microsoft.com/office/officeart/2011/layout/TabList"/>
    <dgm:cxn modelId="{569F4EFA-7406-4600-AD0A-47D155B66E54}" type="presParOf" srcId="{9A43482D-F225-4AC5-BADD-A84164C3CE53}" destId="{2605906C-FB8A-43BB-82F6-0386FC48B361}" srcOrd="2" destOrd="0" presId="urn:microsoft.com/office/officeart/2011/layout/TabList"/>
    <dgm:cxn modelId="{59D02A97-12EE-475F-BFF2-91580C69350B}" type="presParOf" srcId="{AF30A41A-87C6-410B-AA4A-1BCE72273DAD}" destId="{F02ED327-DB46-4FAD-AE4A-A24B44B618AF}" srcOrd="4" destOrd="0" presId="urn:microsoft.com/office/officeart/2011/layout/TabList"/>
    <dgm:cxn modelId="{55B35F33-2B20-4E5A-A1D5-C5ABFF7068B0}" type="presParOf" srcId="{AF30A41A-87C6-410B-AA4A-1BCE72273DAD}" destId="{986EFA67-4134-46A5-9F7A-B6F44D2218E3}" srcOrd="5" destOrd="0" presId="urn:microsoft.com/office/officeart/2011/layout/TabList"/>
    <dgm:cxn modelId="{2AF8C96E-5A4C-4EBE-A15C-FF90DDE2F5B2}" type="presParOf" srcId="{AF30A41A-87C6-410B-AA4A-1BCE72273DAD}" destId="{BB4BA5D9-F221-4EC0-9CAC-31A359D19589}" srcOrd="6" destOrd="0" presId="urn:microsoft.com/office/officeart/2011/layout/TabList"/>
    <dgm:cxn modelId="{9DCA5E05-CC84-4729-AC9F-2CAF8A6B2D04}" type="presParOf" srcId="{BB4BA5D9-F221-4EC0-9CAC-31A359D19589}" destId="{BCCF4E50-8650-4612-83F1-844D9CF558AE}" srcOrd="0" destOrd="0" presId="urn:microsoft.com/office/officeart/2011/layout/TabList"/>
    <dgm:cxn modelId="{188FC0A9-BDE8-4AE8-B64A-631541DEBA76}" type="presParOf" srcId="{BB4BA5D9-F221-4EC0-9CAC-31A359D19589}" destId="{99FBF9C3-3E6F-44B8-8377-6E1B6D5FB24F}" srcOrd="1" destOrd="0" presId="urn:microsoft.com/office/officeart/2011/layout/TabList"/>
    <dgm:cxn modelId="{A3A9A1E0-5C3F-470F-92FA-895109E2EC4D}" type="presParOf" srcId="{BB4BA5D9-F221-4EC0-9CAC-31A359D19589}" destId="{8CB9F2D7-537F-43D0-88BF-48B5CDFA6F3E}" srcOrd="2" destOrd="0" presId="urn:microsoft.com/office/officeart/2011/layout/TabList"/>
    <dgm:cxn modelId="{76B1BC48-0E03-4DAE-AD2A-9C4137F4BF42}" type="presParOf" srcId="{AF30A41A-87C6-410B-AA4A-1BCE72273DAD}" destId="{7AB5ADCC-7E5C-4336-8DFF-7F439CF3DDE0}" srcOrd="7" destOrd="0" presId="urn:microsoft.com/office/officeart/2011/layout/TabList"/>
    <dgm:cxn modelId="{012A2DFE-DF0E-42F5-A440-9A1404C8C23A}" type="presParOf" srcId="{AF30A41A-87C6-410B-AA4A-1BCE72273DAD}" destId="{61F77E13-9236-4095-A0BE-F96111ACD624}" srcOrd="8" destOrd="0" presId="urn:microsoft.com/office/officeart/2011/layout/TabList"/>
    <dgm:cxn modelId="{9D84E4D5-7BE2-4975-BAE6-D0FC899EAEBB}" type="presParOf" srcId="{AF30A41A-87C6-410B-AA4A-1BCE72273DAD}" destId="{86C1A704-B32B-4B60-BC4D-E844BC2149A1}" srcOrd="9" destOrd="0" presId="urn:microsoft.com/office/officeart/2011/layout/TabList"/>
    <dgm:cxn modelId="{596C14EB-7CEC-4CD8-B0F5-F2659BCF3BE4}" type="presParOf" srcId="{86C1A704-B32B-4B60-BC4D-E844BC2149A1}" destId="{D4866EF7-8E3A-4A99-8E03-BEB8AA3FA1C1}" srcOrd="0" destOrd="0" presId="urn:microsoft.com/office/officeart/2011/layout/TabList"/>
    <dgm:cxn modelId="{B80677E4-032C-4377-8B66-E409E9BC99D2}" type="presParOf" srcId="{86C1A704-B32B-4B60-BC4D-E844BC2149A1}" destId="{55A7EC31-3E70-4BF7-8C0C-EC458BF351C3}" srcOrd="1" destOrd="0" presId="urn:microsoft.com/office/officeart/2011/layout/TabList"/>
    <dgm:cxn modelId="{E0BD25B1-08DF-4A67-B5E9-6FB88F4B75A6}" type="presParOf" srcId="{86C1A704-B32B-4B60-BC4D-E844BC2149A1}" destId="{B9F109F9-3001-4A99-9804-D7A1437497D2}" srcOrd="2" destOrd="0" presId="urn:microsoft.com/office/officeart/2011/layout/TabList"/>
    <dgm:cxn modelId="{71285F1D-0273-4D76-9929-B5E19F38F0FA}" type="presParOf" srcId="{AF30A41A-87C6-410B-AA4A-1BCE72273DAD}" destId="{65B23C7F-577E-4235-9AF1-8EAF3D84EF22}" srcOrd="10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241C2E6-466A-4591-B514-FA304C1BCAC0}" type="doc">
      <dgm:prSet loTypeId="urn:microsoft.com/office/officeart/2011/layout/Tab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3DBAE83-AA84-437D-A835-08F706D0A5E3}">
      <dgm:prSet phldrT="[Text]"/>
      <dgm:spPr/>
      <dgm:t>
        <a:bodyPr/>
        <a:lstStyle/>
        <a:p>
          <a:r>
            <a:rPr lang="en-US" dirty="0" smtClean="0"/>
            <a:t>S</a:t>
          </a:r>
          <a:endParaRPr lang="en-US" dirty="0"/>
        </a:p>
      </dgm:t>
    </dgm:pt>
    <dgm:pt modelId="{C8C2099C-A080-48E2-83F1-DED5DAA1F3B9}" type="parTrans" cxnId="{3CF5DD09-8397-4EAB-BC35-F5E82D556583}">
      <dgm:prSet/>
      <dgm:spPr/>
      <dgm:t>
        <a:bodyPr/>
        <a:lstStyle/>
        <a:p>
          <a:endParaRPr lang="en-US"/>
        </a:p>
      </dgm:t>
    </dgm:pt>
    <dgm:pt modelId="{0E3AE1F1-3663-4925-8D80-21484F9B519E}" type="sibTrans" cxnId="{3CF5DD09-8397-4EAB-BC35-F5E82D556583}">
      <dgm:prSet/>
      <dgm:spPr/>
      <dgm:t>
        <a:bodyPr/>
        <a:lstStyle/>
        <a:p>
          <a:endParaRPr lang="en-US"/>
        </a:p>
      </dgm:t>
    </dgm:pt>
    <dgm:pt modelId="{FDAFBB7F-B36D-4FB3-832A-B22FC272FD06}">
      <dgm:prSet phldrT="[Text]"/>
      <dgm:spPr/>
      <dgm:t>
        <a:bodyPr/>
        <a:lstStyle/>
        <a:p>
          <a:r>
            <a:rPr lang="en-US" dirty="0" smtClean="0"/>
            <a:t>Situation</a:t>
          </a:r>
          <a:endParaRPr lang="en-US" dirty="0"/>
        </a:p>
      </dgm:t>
    </dgm:pt>
    <dgm:pt modelId="{4727E0F3-44A2-40E3-8952-8F9E9C7E81D4}" type="parTrans" cxnId="{61917B7B-DA3C-48CE-8DC6-E511986B21B2}">
      <dgm:prSet/>
      <dgm:spPr/>
      <dgm:t>
        <a:bodyPr/>
        <a:lstStyle/>
        <a:p>
          <a:endParaRPr lang="en-US"/>
        </a:p>
      </dgm:t>
    </dgm:pt>
    <dgm:pt modelId="{BEEAB393-B15B-4060-B884-AF8D9DC80B97}" type="sibTrans" cxnId="{61917B7B-DA3C-48CE-8DC6-E511986B21B2}">
      <dgm:prSet/>
      <dgm:spPr/>
      <dgm:t>
        <a:bodyPr/>
        <a:lstStyle/>
        <a:p>
          <a:endParaRPr lang="en-US"/>
        </a:p>
      </dgm:t>
    </dgm:pt>
    <dgm:pt modelId="{A4ECC931-0343-4B67-8549-9BC9C2A7636F}">
      <dgm:prSet phldrT="[Text]"/>
      <dgm:spPr/>
      <dgm:t>
        <a:bodyPr/>
        <a:lstStyle/>
        <a:p>
          <a:r>
            <a:rPr lang="en-US" dirty="0" smtClean="0"/>
            <a:t>For Assessment Section – look at using the note template to support. Would you put the narrative text inside the entry? </a:t>
          </a:r>
          <a:endParaRPr lang="en-US" dirty="0"/>
        </a:p>
      </dgm:t>
    </dgm:pt>
    <dgm:pt modelId="{42B3CD38-EAAA-4ADB-AA1B-EF0FE8881CF5}" type="parTrans" cxnId="{E4A52F93-CBE0-4955-ABA1-6ABF633D5CCD}">
      <dgm:prSet/>
      <dgm:spPr/>
      <dgm:t>
        <a:bodyPr/>
        <a:lstStyle/>
        <a:p>
          <a:endParaRPr lang="en-US"/>
        </a:p>
      </dgm:t>
    </dgm:pt>
    <dgm:pt modelId="{9F666D33-CC6B-4192-BE10-4D7C9103ED90}" type="sibTrans" cxnId="{E4A52F93-CBE0-4955-ABA1-6ABF633D5CCD}">
      <dgm:prSet/>
      <dgm:spPr/>
      <dgm:t>
        <a:bodyPr/>
        <a:lstStyle/>
        <a:p>
          <a:endParaRPr lang="en-US"/>
        </a:p>
      </dgm:t>
    </dgm:pt>
    <dgm:pt modelId="{76C46706-A5E0-4765-AB7D-19CEA0540BF0}">
      <dgm:prSet phldrT="[Text]"/>
      <dgm:spPr/>
      <dgm:t>
        <a:bodyPr/>
        <a:lstStyle/>
        <a:p>
          <a:r>
            <a:rPr lang="en-US" dirty="0" smtClean="0"/>
            <a:t>B</a:t>
          </a:r>
          <a:endParaRPr lang="en-US" dirty="0"/>
        </a:p>
      </dgm:t>
    </dgm:pt>
    <dgm:pt modelId="{7A43A132-06A4-4E5B-BB0A-2EFD326846A9}" type="parTrans" cxnId="{A1076985-A278-4AB0-B8DF-E246F49B59EB}">
      <dgm:prSet/>
      <dgm:spPr/>
      <dgm:t>
        <a:bodyPr/>
        <a:lstStyle/>
        <a:p>
          <a:endParaRPr lang="en-US"/>
        </a:p>
      </dgm:t>
    </dgm:pt>
    <dgm:pt modelId="{F90E4734-BD38-4226-8D0B-65AC5A82F672}" type="sibTrans" cxnId="{A1076985-A278-4AB0-B8DF-E246F49B59EB}">
      <dgm:prSet/>
      <dgm:spPr/>
      <dgm:t>
        <a:bodyPr/>
        <a:lstStyle/>
        <a:p>
          <a:endParaRPr lang="en-US"/>
        </a:p>
      </dgm:t>
    </dgm:pt>
    <dgm:pt modelId="{B13F5B10-9E9D-4298-837A-B7E13CF227DC}">
      <dgm:prSet phldrT="[Text]"/>
      <dgm:spPr/>
      <dgm:t>
        <a:bodyPr/>
        <a:lstStyle/>
        <a:p>
          <a:r>
            <a:rPr lang="en-US" dirty="0" smtClean="0"/>
            <a:t>Background</a:t>
          </a:r>
          <a:endParaRPr lang="en-US" dirty="0"/>
        </a:p>
      </dgm:t>
    </dgm:pt>
    <dgm:pt modelId="{876ECABE-5FD9-46C9-A727-9319BE327C27}" type="parTrans" cxnId="{DB8E3441-14FD-41F3-8F60-70E2D2508B8D}">
      <dgm:prSet/>
      <dgm:spPr/>
      <dgm:t>
        <a:bodyPr/>
        <a:lstStyle/>
        <a:p>
          <a:endParaRPr lang="en-US"/>
        </a:p>
      </dgm:t>
    </dgm:pt>
    <dgm:pt modelId="{485A6D35-C5A6-4E8F-B7A9-08F6C1F5F99B}" type="sibTrans" cxnId="{DB8E3441-14FD-41F3-8F60-70E2D2508B8D}">
      <dgm:prSet/>
      <dgm:spPr/>
      <dgm:t>
        <a:bodyPr/>
        <a:lstStyle/>
        <a:p>
          <a:endParaRPr lang="en-US"/>
        </a:p>
      </dgm:t>
    </dgm:pt>
    <dgm:pt modelId="{FBE6B5E2-9C06-4B56-B00F-CE99AC82EBCB}">
      <dgm:prSet phldrT="[Text]"/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412ED72D-9E48-494B-846F-F02DF8E07B0F}" type="parTrans" cxnId="{AC9154B6-A07B-406D-AF1E-24533D3C4433}">
      <dgm:prSet/>
      <dgm:spPr/>
      <dgm:t>
        <a:bodyPr/>
        <a:lstStyle/>
        <a:p>
          <a:endParaRPr lang="en-US"/>
        </a:p>
      </dgm:t>
    </dgm:pt>
    <dgm:pt modelId="{9115FF52-60C5-4CD6-814F-B349B6722A7A}" type="sibTrans" cxnId="{AC9154B6-A07B-406D-AF1E-24533D3C4433}">
      <dgm:prSet/>
      <dgm:spPr/>
      <dgm:t>
        <a:bodyPr/>
        <a:lstStyle/>
        <a:p>
          <a:endParaRPr lang="en-US"/>
        </a:p>
      </dgm:t>
    </dgm:pt>
    <dgm:pt modelId="{ADF552D8-9C75-4EB0-868C-5500F6FDDD34}">
      <dgm:prSet phldrT="[Text]"/>
      <dgm:spPr/>
      <dgm:t>
        <a:bodyPr/>
        <a:lstStyle/>
        <a:p>
          <a:r>
            <a:rPr lang="en-US" dirty="0" smtClean="0"/>
            <a:t>A</a:t>
          </a:r>
          <a:endParaRPr lang="en-US" dirty="0"/>
        </a:p>
      </dgm:t>
    </dgm:pt>
    <dgm:pt modelId="{547AD340-E4C6-4A4A-8DDA-11F1DD51E5E1}" type="parTrans" cxnId="{240552F7-EBAF-4EFC-92E1-C4C0BA9C0791}">
      <dgm:prSet/>
      <dgm:spPr/>
      <dgm:t>
        <a:bodyPr/>
        <a:lstStyle/>
        <a:p>
          <a:endParaRPr lang="en-US"/>
        </a:p>
      </dgm:t>
    </dgm:pt>
    <dgm:pt modelId="{46EA46F1-F341-433D-8D4E-3AF9EEFD6361}" type="sibTrans" cxnId="{240552F7-EBAF-4EFC-92E1-C4C0BA9C0791}">
      <dgm:prSet/>
      <dgm:spPr/>
      <dgm:t>
        <a:bodyPr/>
        <a:lstStyle/>
        <a:p>
          <a:endParaRPr lang="en-US"/>
        </a:p>
      </dgm:t>
    </dgm:pt>
    <dgm:pt modelId="{80C614E6-C459-48B7-8FF6-543612BC316F}">
      <dgm:prSet phldrT="[Text]"/>
      <dgm:spPr/>
      <dgm:t>
        <a:bodyPr/>
        <a:lstStyle/>
        <a:p>
          <a:r>
            <a:rPr lang="en-US" dirty="0" smtClean="0"/>
            <a:t>Assessment</a:t>
          </a:r>
          <a:endParaRPr lang="en-US" dirty="0"/>
        </a:p>
      </dgm:t>
    </dgm:pt>
    <dgm:pt modelId="{B8002C3B-5933-4638-9FF8-0DB9142485C2}" type="parTrans" cxnId="{8761C0B0-8022-43AC-8AB8-A8F053C010D6}">
      <dgm:prSet/>
      <dgm:spPr/>
      <dgm:t>
        <a:bodyPr/>
        <a:lstStyle/>
        <a:p>
          <a:endParaRPr lang="en-US"/>
        </a:p>
      </dgm:t>
    </dgm:pt>
    <dgm:pt modelId="{35E5F10C-AC94-4F07-ACBF-1D34C6D28A2D}" type="sibTrans" cxnId="{8761C0B0-8022-43AC-8AB8-A8F053C010D6}">
      <dgm:prSet/>
      <dgm:spPr/>
      <dgm:t>
        <a:bodyPr/>
        <a:lstStyle/>
        <a:p>
          <a:endParaRPr lang="en-US"/>
        </a:p>
      </dgm:t>
    </dgm:pt>
    <dgm:pt modelId="{39F9FE65-99B1-4503-9AFE-93F439B2E43C}">
      <dgm:prSet phldrT="[Text]"/>
      <dgm:spPr/>
      <dgm:t>
        <a:bodyPr/>
        <a:lstStyle/>
        <a:p>
          <a:r>
            <a:rPr lang="en-US" dirty="0" smtClean="0"/>
            <a:t> Is that an appropriate way to do that?  No see recommendation   </a:t>
          </a:r>
          <a:endParaRPr lang="en-US" dirty="0"/>
        </a:p>
      </dgm:t>
    </dgm:pt>
    <dgm:pt modelId="{E97F2EDD-6981-4D45-A414-D44F2827006A}" type="parTrans" cxnId="{37D183E7-D91C-42A9-ACEC-D0BC895A1E7E}">
      <dgm:prSet/>
      <dgm:spPr/>
      <dgm:t>
        <a:bodyPr/>
        <a:lstStyle/>
        <a:p>
          <a:endParaRPr lang="en-US"/>
        </a:p>
      </dgm:t>
    </dgm:pt>
    <dgm:pt modelId="{AD58E151-2552-4F56-A563-4A3B56D0E959}" type="sibTrans" cxnId="{37D183E7-D91C-42A9-ACEC-D0BC895A1E7E}">
      <dgm:prSet/>
      <dgm:spPr/>
      <dgm:t>
        <a:bodyPr/>
        <a:lstStyle/>
        <a:p>
          <a:endParaRPr lang="en-US"/>
        </a:p>
      </dgm:t>
    </dgm:pt>
    <dgm:pt modelId="{4D1D9C8B-52B5-49CD-A00C-B00D7152AD71}">
      <dgm:prSet phldrT="[Text]"/>
      <dgm:spPr/>
      <dgm:t>
        <a:bodyPr/>
        <a:lstStyle/>
        <a:p>
          <a:r>
            <a:rPr lang="en-US" dirty="0" smtClean="0"/>
            <a:t>Recommendation</a:t>
          </a:r>
        </a:p>
      </dgm:t>
    </dgm:pt>
    <dgm:pt modelId="{5A673ECB-335A-4793-8E9F-0B793104BE99}" type="parTrans" cxnId="{01A64F97-054D-46E2-AE75-8CC612151838}">
      <dgm:prSet/>
      <dgm:spPr/>
      <dgm:t>
        <a:bodyPr/>
        <a:lstStyle/>
        <a:p>
          <a:endParaRPr lang="en-US"/>
        </a:p>
      </dgm:t>
    </dgm:pt>
    <dgm:pt modelId="{91BD0E26-CD6B-4647-A235-4909FC961517}" type="sibTrans" cxnId="{01A64F97-054D-46E2-AE75-8CC612151838}">
      <dgm:prSet/>
      <dgm:spPr/>
      <dgm:t>
        <a:bodyPr/>
        <a:lstStyle/>
        <a:p>
          <a:endParaRPr lang="en-US"/>
        </a:p>
      </dgm:t>
    </dgm:pt>
    <dgm:pt modelId="{F0E85DC9-3319-4CC6-AEE2-755EADA87070}">
      <dgm:prSet phldrT="[Text]"/>
      <dgm:spPr/>
      <dgm:t>
        <a:bodyPr/>
        <a:lstStyle/>
        <a:p>
          <a:r>
            <a:rPr lang="en-US" dirty="0" smtClean="0"/>
            <a:t>R</a:t>
          </a:r>
          <a:endParaRPr lang="en-US" dirty="0"/>
        </a:p>
      </dgm:t>
    </dgm:pt>
    <dgm:pt modelId="{5D454CB5-1DDB-42AD-AF2A-05D59A9C8BE5}" type="parTrans" cxnId="{B5EB448D-6F19-4A44-8FB7-E72D2527C9A9}">
      <dgm:prSet/>
      <dgm:spPr/>
      <dgm:t>
        <a:bodyPr/>
        <a:lstStyle/>
        <a:p>
          <a:endParaRPr lang="en-US"/>
        </a:p>
      </dgm:t>
    </dgm:pt>
    <dgm:pt modelId="{E4A73828-50EF-4ABD-A8E0-8D32081177C7}" type="sibTrans" cxnId="{B5EB448D-6F19-4A44-8FB7-E72D2527C9A9}">
      <dgm:prSet/>
      <dgm:spPr/>
      <dgm:t>
        <a:bodyPr/>
        <a:lstStyle/>
        <a:p>
          <a:endParaRPr lang="en-US"/>
        </a:p>
      </dgm:t>
    </dgm:pt>
    <dgm:pt modelId="{3B694232-88E3-4C42-9E8B-BD031DB8DAE7}">
      <dgm:prSet phldrT="[Text]"/>
      <dgm:spPr/>
      <dgm:t>
        <a:bodyPr/>
        <a:lstStyle/>
        <a:p>
          <a:r>
            <a:rPr lang="en-US" dirty="0" smtClean="0"/>
            <a:t> Based on the C-CDA IG, the entry would reference the narrative.  </a:t>
          </a:r>
        </a:p>
      </dgm:t>
    </dgm:pt>
    <dgm:pt modelId="{0EACB937-29C5-4E92-BB51-9D935511061D}" type="parTrans" cxnId="{B1818E83-EC95-4B67-9E5B-ED084AD67E46}">
      <dgm:prSet/>
      <dgm:spPr/>
      <dgm:t>
        <a:bodyPr/>
        <a:lstStyle/>
        <a:p>
          <a:endParaRPr lang="en-US"/>
        </a:p>
      </dgm:t>
    </dgm:pt>
    <dgm:pt modelId="{ACFF2A31-105C-4719-AF66-7E6927D3BC51}" type="sibTrans" cxnId="{B1818E83-EC95-4B67-9E5B-ED084AD67E46}">
      <dgm:prSet/>
      <dgm:spPr/>
      <dgm:t>
        <a:bodyPr/>
        <a:lstStyle/>
        <a:p>
          <a:endParaRPr lang="en-US"/>
        </a:p>
      </dgm:t>
    </dgm:pt>
    <dgm:pt modelId="{AF30A41A-87C6-410B-AA4A-1BCE72273DAD}" type="pres">
      <dgm:prSet presAssocID="{0241C2E6-466A-4591-B514-FA304C1BCAC0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F4CBDCCF-16C4-4CB0-844F-502A1699D97A}" type="pres">
      <dgm:prSet presAssocID="{D3DBAE83-AA84-437D-A835-08F706D0A5E3}" presName="composite" presStyleCnt="0"/>
      <dgm:spPr/>
    </dgm:pt>
    <dgm:pt modelId="{08078615-1DE8-4609-B6B5-25A2B52DEA3F}" type="pres">
      <dgm:prSet presAssocID="{D3DBAE83-AA84-437D-A835-08F706D0A5E3}" presName="FirstChild" presStyleLbl="revTx" presStyleIdx="0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FB915C-A76B-4A41-8B08-CF8B15F1F591}" type="pres">
      <dgm:prSet presAssocID="{D3DBAE83-AA84-437D-A835-08F706D0A5E3}" presName="Parent" presStyleLbl="alignNode1" presStyleIdx="0" presStyleCnt="4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1EAD86-B0C8-4386-A317-EB5079C46C7D}" type="pres">
      <dgm:prSet presAssocID="{D3DBAE83-AA84-437D-A835-08F706D0A5E3}" presName="Accent" presStyleLbl="parChTrans1D1" presStyleIdx="0" presStyleCnt="4"/>
      <dgm:spPr/>
    </dgm:pt>
    <dgm:pt modelId="{CE4E4577-A0C6-4312-B22B-9EBA85BD2AD1}" type="pres">
      <dgm:prSet presAssocID="{D3DBAE83-AA84-437D-A835-08F706D0A5E3}" presName="Child" presStyleLbl="revTx" presStyleIdx="1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325D90-1E3A-45F7-9761-ED7B8ADFF1AF}" type="pres">
      <dgm:prSet presAssocID="{0E3AE1F1-3663-4925-8D80-21484F9B519E}" presName="sibTrans" presStyleCnt="0"/>
      <dgm:spPr/>
    </dgm:pt>
    <dgm:pt modelId="{9A43482D-F225-4AC5-BADD-A84164C3CE53}" type="pres">
      <dgm:prSet presAssocID="{76C46706-A5E0-4765-AB7D-19CEA0540BF0}" presName="composite" presStyleCnt="0"/>
      <dgm:spPr/>
    </dgm:pt>
    <dgm:pt modelId="{37687A96-7442-44F9-BC33-5A72E57EA60E}" type="pres">
      <dgm:prSet presAssocID="{76C46706-A5E0-4765-AB7D-19CEA0540BF0}" presName="FirstChild" presStyleLbl="revTx" presStyleIdx="2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ED00EF-8D37-44FB-9411-3930D6BE8A28}" type="pres">
      <dgm:prSet presAssocID="{76C46706-A5E0-4765-AB7D-19CEA0540BF0}" presName="Parent" presStyleLbl="alignNode1" presStyleIdx="1" presStyleCnt="4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05906C-FB8A-43BB-82F6-0386FC48B361}" type="pres">
      <dgm:prSet presAssocID="{76C46706-A5E0-4765-AB7D-19CEA0540BF0}" presName="Accent" presStyleLbl="parChTrans1D1" presStyleIdx="1" presStyleCnt="4"/>
      <dgm:spPr/>
    </dgm:pt>
    <dgm:pt modelId="{F02ED327-DB46-4FAD-AE4A-A24B44B618AF}" type="pres">
      <dgm:prSet presAssocID="{76C46706-A5E0-4765-AB7D-19CEA0540BF0}" presName="Child" presStyleLbl="revTx" presStyleIdx="3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6EFA67-4134-46A5-9F7A-B6F44D2218E3}" type="pres">
      <dgm:prSet presAssocID="{F90E4734-BD38-4226-8D0B-65AC5A82F672}" presName="sibTrans" presStyleCnt="0"/>
      <dgm:spPr/>
    </dgm:pt>
    <dgm:pt modelId="{BB4BA5D9-F221-4EC0-9CAC-31A359D19589}" type="pres">
      <dgm:prSet presAssocID="{ADF552D8-9C75-4EB0-868C-5500F6FDDD34}" presName="composite" presStyleCnt="0"/>
      <dgm:spPr/>
    </dgm:pt>
    <dgm:pt modelId="{BCCF4E50-8650-4612-83F1-844D9CF558AE}" type="pres">
      <dgm:prSet presAssocID="{ADF552D8-9C75-4EB0-868C-5500F6FDDD34}" presName="FirstChild" presStyleLbl="revTx" presStyleIdx="4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FBF9C3-3E6F-44B8-8377-6E1B6D5FB24F}" type="pres">
      <dgm:prSet presAssocID="{ADF552D8-9C75-4EB0-868C-5500F6FDDD34}" presName="Parent" presStyleLbl="alignNode1" presStyleIdx="2" presStyleCnt="4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B9F2D7-537F-43D0-88BF-48B5CDFA6F3E}" type="pres">
      <dgm:prSet presAssocID="{ADF552D8-9C75-4EB0-868C-5500F6FDDD34}" presName="Accent" presStyleLbl="parChTrans1D1" presStyleIdx="2" presStyleCnt="4"/>
      <dgm:spPr/>
    </dgm:pt>
    <dgm:pt modelId="{7AB5ADCC-7E5C-4336-8DFF-7F439CF3DDE0}" type="pres">
      <dgm:prSet presAssocID="{ADF552D8-9C75-4EB0-868C-5500F6FDDD34}" presName="Child" presStyleLbl="revTx" presStyleIdx="5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F77E13-9236-4095-A0BE-F96111ACD624}" type="pres">
      <dgm:prSet presAssocID="{46EA46F1-F341-433D-8D4E-3AF9EEFD6361}" presName="sibTrans" presStyleCnt="0"/>
      <dgm:spPr/>
    </dgm:pt>
    <dgm:pt modelId="{86C1A704-B32B-4B60-BC4D-E844BC2149A1}" type="pres">
      <dgm:prSet presAssocID="{F0E85DC9-3319-4CC6-AEE2-755EADA87070}" presName="composite" presStyleCnt="0"/>
      <dgm:spPr/>
    </dgm:pt>
    <dgm:pt modelId="{D4866EF7-8E3A-4A99-8E03-BEB8AA3FA1C1}" type="pres">
      <dgm:prSet presAssocID="{F0E85DC9-3319-4CC6-AEE2-755EADA87070}" presName="FirstChild" presStyleLbl="revTx" presStyleIdx="6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A7EC31-3E70-4BF7-8C0C-EC458BF351C3}" type="pres">
      <dgm:prSet presAssocID="{F0E85DC9-3319-4CC6-AEE2-755EADA87070}" presName="Parent" presStyleLbl="alignNode1" presStyleIdx="3" presStyleCnt="4" custLinFactNeighborX="-3276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F109F9-3001-4A99-9804-D7A1437497D2}" type="pres">
      <dgm:prSet presAssocID="{F0E85DC9-3319-4CC6-AEE2-755EADA87070}" presName="Accent" presStyleLbl="parChTrans1D1" presStyleIdx="3" presStyleCnt="4"/>
      <dgm:spPr/>
    </dgm:pt>
    <dgm:pt modelId="{65B23C7F-577E-4235-9AF1-8EAF3D84EF22}" type="pres">
      <dgm:prSet presAssocID="{F0E85DC9-3319-4CC6-AEE2-755EADA87070}" presName="Child" presStyleLbl="revTx" presStyleIdx="7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C9154B6-A07B-406D-AF1E-24533D3C4433}" srcId="{76C46706-A5E0-4765-AB7D-19CEA0540BF0}" destId="{FBE6B5E2-9C06-4B56-B00F-CE99AC82EBCB}" srcOrd="1" destOrd="0" parTransId="{412ED72D-9E48-494B-846F-F02DF8E07B0F}" sibTransId="{9115FF52-60C5-4CD6-814F-B349B6722A7A}"/>
    <dgm:cxn modelId="{EB23D839-5566-47FE-9B1A-0F17C457BC53}" type="presOf" srcId="{F0E85DC9-3319-4CC6-AEE2-755EADA87070}" destId="{55A7EC31-3E70-4BF7-8C0C-EC458BF351C3}" srcOrd="0" destOrd="0" presId="urn:microsoft.com/office/officeart/2011/layout/TabList"/>
    <dgm:cxn modelId="{198D55A0-4CEB-4A4C-8C56-087E517BC836}" type="presOf" srcId="{FDAFBB7F-B36D-4FB3-832A-B22FC272FD06}" destId="{08078615-1DE8-4609-B6B5-25A2B52DEA3F}" srcOrd="0" destOrd="0" presId="urn:microsoft.com/office/officeart/2011/layout/TabList"/>
    <dgm:cxn modelId="{8761C0B0-8022-43AC-8AB8-A8F053C010D6}" srcId="{ADF552D8-9C75-4EB0-868C-5500F6FDDD34}" destId="{80C614E6-C459-48B7-8FF6-543612BC316F}" srcOrd="0" destOrd="0" parTransId="{B8002C3B-5933-4638-9FF8-0DB9142485C2}" sibTransId="{35E5F10C-AC94-4F07-ACBF-1D34C6D28A2D}"/>
    <dgm:cxn modelId="{88AF86FB-28E5-465D-85D9-7A0A0216B0CD}" type="presOf" srcId="{B13F5B10-9E9D-4298-837A-B7E13CF227DC}" destId="{37687A96-7442-44F9-BC33-5A72E57EA60E}" srcOrd="0" destOrd="0" presId="urn:microsoft.com/office/officeart/2011/layout/TabList"/>
    <dgm:cxn modelId="{9E68FFEC-7EBC-4898-874E-215CCE3A0CE6}" type="presOf" srcId="{FBE6B5E2-9C06-4B56-B00F-CE99AC82EBCB}" destId="{F02ED327-DB46-4FAD-AE4A-A24B44B618AF}" srcOrd="0" destOrd="0" presId="urn:microsoft.com/office/officeart/2011/layout/TabList"/>
    <dgm:cxn modelId="{A1076985-A278-4AB0-B8DF-E246F49B59EB}" srcId="{0241C2E6-466A-4591-B514-FA304C1BCAC0}" destId="{76C46706-A5E0-4765-AB7D-19CEA0540BF0}" srcOrd="1" destOrd="0" parTransId="{7A43A132-06A4-4E5B-BB0A-2EFD326846A9}" sibTransId="{F90E4734-BD38-4226-8D0B-65AC5A82F672}"/>
    <dgm:cxn modelId="{DB8E3441-14FD-41F3-8F60-70E2D2508B8D}" srcId="{76C46706-A5E0-4765-AB7D-19CEA0540BF0}" destId="{B13F5B10-9E9D-4298-837A-B7E13CF227DC}" srcOrd="0" destOrd="0" parTransId="{876ECABE-5FD9-46C9-A727-9319BE327C27}" sibTransId="{485A6D35-C5A6-4E8F-B7A9-08F6C1F5F99B}"/>
    <dgm:cxn modelId="{588F0752-57B8-4C83-B0B2-2AD82482AACC}" type="presOf" srcId="{4D1D9C8B-52B5-49CD-A00C-B00D7152AD71}" destId="{D4866EF7-8E3A-4A99-8E03-BEB8AA3FA1C1}" srcOrd="0" destOrd="0" presId="urn:microsoft.com/office/officeart/2011/layout/TabList"/>
    <dgm:cxn modelId="{3CF5DD09-8397-4EAB-BC35-F5E82D556583}" srcId="{0241C2E6-466A-4591-B514-FA304C1BCAC0}" destId="{D3DBAE83-AA84-437D-A835-08F706D0A5E3}" srcOrd="0" destOrd="0" parTransId="{C8C2099C-A080-48E2-83F1-DED5DAA1F3B9}" sibTransId="{0E3AE1F1-3663-4925-8D80-21484F9B519E}"/>
    <dgm:cxn modelId="{37D183E7-D91C-42A9-ACEC-D0BC895A1E7E}" srcId="{ADF552D8-9C75-4EB0-868C-5500F6FDDD34}" destId="{39F9FE65-99B1-4503-9AFE-93F439B2E43C}" srcOrd="1" destOrd="0" parTransId="{E97F2EDD-6981-4D45-A414-D44F2827006A}" sibTransId="{AD58E151-2552-4F56-A563-4A3B56D0E959}"/>
    <dgm:cxn modelId="{63259A32-79B4-48AF-8F25-73A159EB4443}" type="presOf" srcId="{A4ECC931-0343-4B67-8549-9BC9C2A7636F}" destId="{CE4E4577-A0C6-4312-B22B-9EBA85BD2AD1}" srcOrd="0" destOrd="0" presId="urn:microsoft.com/office/officeart/2011/layout/TabList"/>
    <dgm:cxn modelId="{94A9DB7C-AB60-4E82-A761-88A14D3A2627}" type="presOf" srcId="{3B694232-88E3-4C42-9E8B-BD031DB8DAE7}" destId="{65B23C7F-577E-4235-9AF1-8EAF3D84EF22}" srcOrd="0" destOrd="0" presId="urn:microsoft.com/office/officeart/2011/layout/TabList"/>
    <dgm:cxn modelId="{110D29E9-8991-419D-93D1-219C4E199F23}" type="presOf" srcId="{D3DBAE83-AA84-437D-A835-08F706D0A5E3}" destId="{51FB915C-A76B-4A41-8B08-CF8B15F1F591}" srcOrd="0" destOrd="0" presId="urn:microsoft.com/office/officeart/2011/layout/TabList"/>
    <dgm:cxn modelId="{900993FB-6C26-4E3A-81CD-5927B9774636}" type="presOf" srcId="{39F9FE65-99B1-4503-9AFE-93F439B2E43C}" destId="{7AB5ADCC-7E5C-4336-8DFF-7F439CF3DDE0}" srcOrd="0" destOrd="0" presId="urn:microsoft.com/office/officeart/2011/layout/TabList"/>
    <dgm:cxn modelId="{61917B7B-DA3C-48CE-8DC6-E511986B21B2}" srcId="{D3DBAE83-AA84-437D-A835-08F706D0A5E3}" destId="{FDAFBB7F-B36D-4FB3-832A-B22FC272FD06}" srcOrd="0" destOrd="0" parTransId="{4727E0F3-44A2-40E3-8952-8F9E9C7E81D4}" sibTransId="{BEEAB393-B15B-4060-B884-AF8D9DC80B97}"/>
    <dgm:cxn modelId="{F783EDCF-CF42-410F-99EE-692DB05E73CD}" type="presOf" srcId="{76C46706-A5E0-4765-AB7D-19CEA0540BF0}" destId="{78ED00EF-8D37-44FB-9411-3930D6BE8A28}" srcOrd="0" destOrd="0" presId="urn:microsoft.com/office/officeart/2011/layout/TabList"/>
    <dgm:cxn modelId="{240552F7-EBAF-4EFC-92E1-C4C0BA9C0791}" srcId="{0241C2E6-466A-4591-B514-FA304C1BCAC0}" destId="{ADF552D8-9C75-4EB0-868C-5500F6FDDD34}" srcOrd="2" destOrd="0" parTransId="{547AD340-E4C6-4A4A-8DDA-11F1DD51E5E1}" sibTransId="{46EA46F1-F341-433D-8D4E-3AF9EEFD6361}"/>
    <dgm:cxn modelId="{E4A52F93-CBE0-4955-ABA1-6ABF633D5CCD}" srcId="{D3DBAE83-AA84-437D-A835-08F706D0A5E3}" destId="{A4ECC931-0343-4B67-8549-9BC9C2A7636F}" srcOrd="1" destOrd="0" parTransId="{42B3CD38-EAAA-4ADB-AA1B-EF0FE8881CF5}" sibTransId="{9F666D33-CC6B-4192-BE10-4D7C9103ED90}"/>
    <dgm:cxn modelId="{01A64F97-054D-46E2-AE75-8CC612151838}" srcId="{F0E85DC9-3319-4CC6-AEE2-755EADA87070}" destId="{4D1D9C8B-52B5-49CD-A00C-B00D7152AD71}" srcOrd="0" destOrd="0" parTransId="{5A673ECB-335A-4793-8E9F-0B793104BE99}" sibTransId="{91BD0E26-CD6B-4647-A235-4909FC961517}"/>
    <dgm:cxn modelId="{B1818E83-EC95-4B67-9E5B-ED084AD67E46}" srcId="{F0E85DC9-3319-4CC6-AEE2-755EADA87070}" destId="{3B694232-88E3-4C42-9E8B-BD031DB8DAE7}" srcOrd="1" destOrd="0" parTransId="{0EACB937-29C5-4E92-BB51-9D935511061D}" sibTransId="{ACFF2A31-105C-4719-AF66-7E6927D3BC51}"/>
    <dgm:cxn modelId="{D3418131-A2BC-4BC6-8303-66A879A0AF88}" type="presOf" srcId="{ADF552D8-9C75-4EB0-868C-5500F6FDDD34}" destId="{99FBF9C3-3E6F-44B8-8377-6E1B6D5FB24F}" srcOrd="0" destOrd="0" presId="urn:microsoft.com/office/officeart/2011/layout/TabList"/>
    <dgm:cxn modelId="{B5EB448D-6F19-4A44-8FB7-E72D2527C9A9}" srcId="{0241C2E6-466A-4591-B514-FA304C1BCAC0}" destId="{F0E85DC9-3319-4CC6-AEE2-755EADA87070}" srcOrd="3" destOrd="0" parTransId="{5D454CB5-1DDB-42AD-AF2A-05D59A9C8BE5}" sibTransId="{E4A73828-50EF-4ABD-A8E0-8D32081177C7}"/>
    <dgm:cxn modelId="{FD0852A3-16BA-4C7B-8480-131BA90D9BF4}" type="presOf" srcId="{0241C2E6-466A-4591-B514-FA304C1BCAC0}" destId="{AF30A41A-87C6-410B-AA4A-1BCE72273DAD}" srcOrd="0" destOrd="0" presId="urn:microsoft.com/office/officeart/2011/layout/TabList"/>
    <dgm:cxn modelId="{BA4FBE74-843F-4833-B997-2083E833C89D}" type="presOf" srcId="{80C614E6-C459-48B7-8FF6-543612BC316F}" destId="{BCCF4E50-8650-4612-83F1-844D9CF558AE}" srcOrd="0" destOrd="0" presId="urn:microsoft.com/office/officeart/2011/layout/TabList"/>
    <dgm:cxn modelId="{F07A4878-B13F-4CD4-A54F-A57187E4F39E}" type="presParOf" srcId="{AF30A41A-87C6-410B-AA4A-1BCE72273DAD}" destId="{F4CBDCCF-16C4-4CB0-844F-502A1699D97A}" srcOrd="0" destOrd="0" presId="urn:microsoft.com/office/officeart/2011/layout/TabList"/>
    <dgm:cxn modelId="{9599BDE2-E8BB-419F-AA0A-BF4F390890D5}" type="presParOf" srcId="{F4CBDCCF-16C4-4CB0-844F-502A1699D97A}" destId="{08078615-1DE8-4609-B6B5-25A2B52DEA3F}" srcOrd="0" destOrd="0" presId="urn:microsoft.com/office/officeart/2011/layout/TabList"/>
    <dgm:cxn modelId="{30DE7B54-AEA9-4065-AF43-46D459B686C2}" type="presParOf" srcId="{F4CBDCCF-16C4-4CB0-844F-502A1699D97A}" destId="{51FB915C-A76B-4A41-8B08-CF8B15F1F591}" srcOrd="1" destOrd="0" presId="urn:microsoft.com/office/officeart/2011/layout/TabList"/>
    <dgm:cxn modelId="{BCF46D52-CFB6-4D86-BCEE-39B489EAD27A}" type="presParOf" srcId="{F4CBDCCF-16C4-4CB0-844F-502A1699D97A}" destId="{411EAD86-B0C8-4386-A317-EB5079C46C7D}" srcOrd="2" destOrd="0" presId="urn:microsoft.com/office/officeart/2011/layout/TabList"/>
    <dgm:cxn modelId="{2669EEFF-8455-44BD-A7CC-D6A3D36EF10E}" type="presParOf" srcId="{AF30A41A-87C6-410B-AA4A-1BCE72273DAD}" destId="{CE4E4577-A0C6-4312-B22B-9EBA85BD2AD1}" srcOrd="1" destOrd="0" presId="urn:microsoft.com/office/officeart/2011/layout/TabList"/>
    <dgm:cxn modelId="{DE4431AB-AA1A-4663-B8BE-1A3732408DBB}" type="presParOf" srcId="{AF30A41A-87C6-410B-AA4A-1BCE72273DAD}" destId="{5E325D90-1E3A-45F7-9761-ED7B8ADFF1AF}" srcOrd="2" destOrd="0" presId="urn:microsoft.com/office/officeart/2011/layout/TabList"/>
    <dgm:cxn modelId="{F0705CE0-55AE-47F2-B8EA-5BED60467795}" type="presParOf" srcId="{AF30A41A-87C6-410B-AA4A-1BCE72273DAD}" destId="{9A43482D-F225-4AC5-BADD-A84164C3CE53}" srcOrd="3" destOrd="0" presId="urn:microsoft.com/office/officeart/2011/layout/TabList"/>
    <dgm:cxn modelId="{A4004090-7C69-4BAB-8396-4AAFF594F77E}" type="presParOf" srcId="{9A43482D-F225-4AC5-BADD-A84164C3CE53}" destId="{37687A96-7442-44F9-BC33-5A72E57EA60E}" srcOrd="0" destOrd="0" presId="urn:microsoft.com/office/officeart/2011/layout/TabList"/>
    <dgm:cxn modelId="{8BB9846D-A41E-4468-AF5D-0FA52FEA8D37}" type="presParOf" srcId="{9A43482D-F225-4AC5-BADD-A84164C3CE53}" destId="{78ED00EF-8D37-44FB-9411-3930D6BE8A28}" srcOrd="1" destOrd="0" presId="urn:microsoft.com/office/officeart/2011/layout/TabList"/>
    <dgm:cxn modelId="{2BF79816-F6AB-4422-B3BC-5153458C6AB5}" type="presParOf" srcId="{9A43482D-F225-4AC5-BADD-A84164C3CE53}" destId="{2605906C-FB8A-43BB-82F6-0386FC48B361}" srcOrd="2" destOrd="0" presId="urn:microsoft.com/office/officeart/2011/layout/TabList"/>
    <dgm:cxn modelId="{EEDB7A11-0B77-417D-A905-E5CF08514ADC}" type="presParOf" srcId="{AF30A41A-87C6-410B-AA4A-1BCE72273DAD}" destId="{F02ED327-DB46-4FAD-AE4A-A24B44B618AF}" srcOrd="4" destOrd="0" presId="urn:microsoft.com/office/officeart/2011/layout/TabList"/>
    <dgm:cxn modelId="{A16300A4-9BEF-435F-B66A-31242A5FB7F8}" type="presParOf" srcId="{AF30A41A-87C6-410B-AA4A-1BCE72273DAD}" destId="{986EFA67-4134-46A5-9F7A-B6F44D2218E3}" srcOrd="5" destOrd="0" presId="urn:microsoft.com/office/officeart/2011/layout/TabList"/>
    <dgm:cxn modelId="{3D7618E0-57BB-462B-9FA9-CEC994F8555D}" type="presParOf" srcId="{AF30A41A-87C6-410B-AA4A-1BCE72273DAD}" destId="{BB4BA5D9-F221-4EC0-9CAC-31A359D19589}" srcOrd="6" destOrd="0" presId="urn:microsoft.com/office/officeart/2011/layout/TabList"/>
    <dgm:cxn modelId="{442DFCF2-4124-4F40-9B71-82400A810937}" type="presParOf" srcId="{BB4BA5D9-F221-4EC0-9CAC-31A359D19589}" destId="{BCCF4E50-8650-4612-83F1-844D9CF558AE}" srcOrd="0" destOrd="0" presId="urn:microsoft.com/office/officeart/2011/layout/TabList"/>
    <dgm:cxn modelId="{A2CA568F-530C-42FC-A8E5-FBC04EE30C74}" type="presParOf" srcId="{BB4BA5D9-F221-4EC0-9CAC-31A359D19589}" destId="{99FBF9C3-3E6F-44B8-8377-6E1B6D5FB24F}" srcOrd="1" destOrd="0" presId="urn:microsoft.com/office/officeart/2011/layout/TabList"/>
    <dgm:cxn modelId="{FE857ACB-B890-4DD7-9640-AE2DBCE13C13}" type="presParOf" srcId="{BB4BA5D9-F221-4EC0-9CAC-31A359D19589}" destId="{8CB9F2D7-537F-43D0-88BF-48B5CDFA6F3E}" srcOrd="2" destOrd="0" presId="urn:microsoft.com/office/officeart/2011/layout/TabList"/>
    <dgm:cxn modelId="{13B29DC7-2B37-4C90-A8CE-9C426F151190}" type="presParOf" srcId="{AF30A41A-87C6-410B-AA4A-1BCE72273DAD}" destId="{7AB5ADCC-7E5C-4336-8DFF-7F439CF3DDE0}" srcOrd="7" destOrd="0" presId="urn:microsoft.com/office/officeart/2011/layout/TabList"/>
    <dgm:cxn modelId="{D98E9D8E-3843-4A1A-B8BC-E393E8898E49}" type="presParOf" srcId="{AF30A41A-87C6-410B-AA4A-1BCE72273DAD}" destId="{61F77E13-9236-4095-A0BE-F96111ACD624}" srcOrd="8" destOrd="0" presId="urn:microsoft.com/office/officeart/2011/layout/TabList"/>
    <dgm:cxn modelId="{BB5CE760-56CB-4494-908E-26A761F2CC3C}" type="presParOf" srcId="{AF30A41A-87C6-410B-AA4A-1BCE72273DAD}" destId="{86C1A704-B32B-4B60-BC4D-E844BC2149A1}" srcOrd="9" destOrd="0" presId="urn:microsoft.com/office/officeart/2011/layout/TabList"/>
    <dgm:cxn modelId="{45151E30-EE6F-472C-B519-A3F2C45CF526}" type="presParOf" srcId="{86C1A704-B32B-4B60-BC4D-E844BC2149A1}" destId="{D4866EF7-8E3A-4A99-8E03-BEB8AA3FA1C1}" srcOrd="0" destOrd="0" presId="urn:microsoft.com/office/officeart/2011/layout/TabList"/>
    <dgm:cxn modelId="{9200C65E-9178-45E2-816B-396868F42FE0}" type="presParOf" srcId="{86C1A704-B32B-4B60-BC4D-E844BC2149A1}" destId="{55A7EC31-3E70-4BF7-8C0C-EC458BF351C3}" srcOrd="1" destOrd="0" presId="urn:microsoft.com/office/officeart/2011/layout/TabList"/>
    <dgm:cxn modelId="{F050ABEE-D9D8-4F04-AE21-1B39D5401953}" type="presParOf" srcId="{86C1A704-B32B-4B60-BC4D-E844BC2149A1}" destId="{B9F109F9-3001-4A99-9804-D7A1437497D2}" srcOrd="2" destOrd="0" presId="urn:microsoft.com/office/officeart/2011/layout/TabList"/>
    <dgm:cxn modelId="{2F9107D3-9722-4386-B924-BFB2773AA4CC}" type="presParOf" srcId="{AF30A41A-87C6-410B-AA4A-1BCE72273DAD}" destId="{65B23C7F-577E-4235-9AF1-8EAF3D84EF22}" srcOrd="10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241C2E6-466A-4591-B514-FA304C1BCAC0}" type="doc">
      <dgm:prSet loTypeId="urn:microsoft.com/office/officeart/2011/layout/Tab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3DBAE83-AA84-437D-A835-08F706D0A5E3}">
      <dgm:prSet phldrT="[Text]"/>
      <dgm:spPr/>
      <dgm:t>
        <a:bodyPr/>
        <a:lstStyle/>
        <a:p>
          <a:r>
            <a:rPr lang="en-US" dirty="0" smtClean="0"/>
            <a:t>S</a:t>
          </a:r>
          <a:endParaRPr lang="en-US" dirty="0"/>
        </a:p>
      </dgm:t>
    </dgm:pt>
    <dgm:pt modelId="{C8C2099C-A080-48E2-83F1-DED5DAA1F3B9}" type="parTrans" cxnId="{3CF5DD09-8397-4EAB-BC35-F5E82D556583}">
      <dgm:prSet/>
      <dgm:spPr/>
      <dgm:t>
        <a:bodyPr/>
        <a:lstStyle/>
        <a:p>
          <a:endParaRPr lang="en-US"/>
        </a:p>
      </dgm:t>
    </dgm:pt>
    <dgm:pt modelId="{0E3AE1F1-3663-4925-8D80-21484F9B519E}" type="sibTrans" cxnId="{3CF5DD09-8397-4EAB-BC35-F5E82D556583}">
      <dgm:prSet/>
      <dgm:spPr/>
      <dgm:t>
        <a:bodyPr/>
        <a:lstStyle/>
        <a:p>
          <a:endParaRPr lang="en-US"/>
        </a:p>
      </dgm:t>
    </dgm:pt>
    <dgm:pt modelId="{FDAFBB7F-B36D-4FB3-832A-B22FC272FD06}">
      <dgm:prSet phldrT="[Text]"/>
      <dgm:spPr/>
      <dgm:t>
        <a:bodyPr/>
        <a:lstStyle/>
        <a:p>
          <a:r>
            <a:rPr lang="en-US" dirty="0" smtClean="0"/>
            <a:t>Situation</a:t>
          </a:r>
          <a:endParaRPr lang="en-US" dirty="0"/>
        </a:p>
      </dgm:t>
    </dgm:pt>
    <dgm:pt modelId="{4727E0F3-44A2-40E3-8952-8F9E9C7E81D4}" type="parTrans" cxnId="{61917B7B-DA3C-48CE-8DC6-E511986B21B2}">
      <dgm:prSet/>
      <dgm:spPr/>
      <dgm:t>
        <a:bodyPr/>
        <a:lstStyle/>
        <a:p>
          <a:endParaRPr lang="en-US"/>
        </a:p>
      </dgm:t>
    </dgm:pt>
    <dgm:pt modelId="{BEEAB393-B15B-4060-B884-AF8D9DC80B97}" type="sibTrans" cxnId="{61917B7B-DA3C-48CE-8DC6-E511986B21B2}">
      <dgm:prSet/>
      <dgm:spPr/>
      <dgm:t>
        <a:bodyPr/>
        <a:lstStyle/>
        <a:p>
          <a:endParaRPr lang="en-US"/>
        </a:p>
      </dgm:t>
    </dgm:pt>
    <dgm:pt modelId="{A4ECC931-0343-4B67-8549-9BC9C2A7636F}">
      <dgm:prSet phldrT="[Text]"/>
      <dgm:spPr/>
      <dgm:t>
        <a:bodyPr/>
        <a:lstStyle/>
        <a:p>
          <a:r>
            <a:rPr lang="en-US" dirty="0" smtClean="0"/>
            <a:t> The problems narrative variability is interesting -- 1 includes SNOMED, 1 included ICD. Is there anyway to make this consistent? </a:t>
          </a:r>
          <a:endParaRPr lang="en-US" dirty="0"/>
        </a:p>
      </dgm:t>
    </dgm:pt>
    <dgm:pt modelId="{42B3CD38-EAAA-4ADB-AA1B-EF0FE8881CF5}" type="parTrans" cxnId="{E4A52F93-CBE0-4955-ABA1-6ABF633D5CCD}">
      <dgm:prSet/>
      <dgm:spPr/>
      <dgm:t>
        <a:bodyPr/>
        <a:lstStyle/>
        <a:p>
          <a:endParaRPr lang="en-US"/>
        </a:p>
      </dgm:t>
    </dgm:pt>
    <dgm:pt modelId="{9F666D33-CC6B-4192-BE10-4D7C9103ED90}" type="sibTrans" cxnId="{E4A52F93-CBE0-4955-ABA1-6ABF633D5CCD}">
      <dgm:prSet/>
      <dgm:spPr/>
      <dgm:t>
        <a:bodyPr/>
        <a:lstStyle/>
        <a:p>
          <a:endParaRPr lang="en-US"/>
        </a:p>
      </dgm:t>
    </dgm:pt>
    <dgm:pt modelId="{76C46706-A5E0-4765-AB7D-19CEA0540BF0}">
      <dgm:prSet phldrT="[Text]"/>
      <dgm:spPr/>
      <dgm:t>
        <a:bodyPr/>
        <a:lstStyle/>
        <a:p>
          <a:r>
            <a:rPr lang="en-US" dirty="0" smtClean="0"/>
            <a:t>B</a:t>
          </a:r>
          <a:endParaRPr lang="en-US" dirty="0"/>
        </a:p>
      </dgm:t>
    </dgm:pt>
    <dgm:pt modelId="{7A43A132-06A4-4E5B-BB0A-2EFD326846A9}" type="parTrans" cxnId="{A1076985-A278-4AB0-B8DF-E246F49B59EB}">
      <dgm:prSet/>
      <dgm:spPr/>
      <dgm:t>
        <a:bodyPr/>
        <a:lstStyle/>
        <a:p>
          <a:endParaRPr lang="en-US"/>
        </a:p>
      </dgm:t>
    </dgm:pt>
    <dgm:pt modelId="{F90E4734-BD38-4226-8D0B-65AC5A82F672}" type="sibTrans" cxnId="{A1076985-A278-4AB0-B8DF-E246F49B59EB}">
      <dgm:prSet/>
      <dgm:spPr/>
      <dgm:t>
        <a:bodyPr/>
        <a:lstStyle/>
        <a:p>
          <a:endParaRPr lang="en-US"/>
        </a:p>
      </dgm:t>
    </dgm:pt>
    <dgm:pt modelId="{B13F5B10-9E9D-4298-837A-B7E13CF227DC}">
      <dgm:prSet phldrT="[Text]"/>
      <dgm:spPr/>
      <dgm:t>
        <a:bodyPr/>
        <a:lstStyle/>
        <a:p>
          <a:r>
            <a:rPr lang="en-US" dirty="0" smtClean="0"/>
            <a:t>Background</a:t>
          </a:r>
          <a:endParaRPr lang="en-US" dirty="0"/>
        </a:p>
      </dgm:t>
    </dgm:pt>
    <dgm:pt modelId="{876ECABE-5FD9-46C9-A727-9319BE327C27}" type="parTrans" cxnId="{DB8E3441-14FD-41F3-8F60-70E2D2508B8D}">
      <dgm:prSet/>
      <dgm:spPr/>
      <dgm:t>
        <a:bodyPr/>
        <a:lstStyle/>
        <a:p>
          <a:endParaRPr lang="en-US"/>
        </a:p>
      </dgm:t>
    </dgm:pt>
    <dgm:pt modelId="{485A6D35-C5A6-4E8F-B7A9-08F6C1F5F99B}" type="sibTrans" cxnId="{DB8E3441-14FD-41F3-8F60-70E2D2508B8D}">
      <dgm:prSet/>
      <dgm:spPr/>
      <dgm:t>
        <a:bodyPr/>
        <a:lstStyle/>
        <a:p>
          <a:endParaRPr lang="en-US"/>
        </a:p>
      </dgm:t>
    </dgm:pt>
    <dgm:pt modelId="{FBE6B5E2-9C06-4B56-B00F-CE99AC82EBCB}">
      <dgm:prSet phldrT="[Text]"/>
      <dgm:spPr/>
      <dgm:t>
        <a:bodyPr/>
        <a:lstStyle/>
        <a:p>
          <a:endParaRPr lang="en-US" dirty="0" smtClean="0"/>
        </a:p>
        <a:p>
          <a:r>
            <a:rPr lang="en-US" dirty="0" smtClean="0"/>
            <a:t> </a:t>
          </a:r>
          <a:endParaRPr lang="en-US" dirty="0"/>
        </a:p>
      </dgm:t>
    </dgm:pt>
    <dgm:pt modelId="{412ED72D-9E48-494B-846F-F02DF8E07B0F}" type="parTrans" cxnId="{AC9154B6-A07B-406D-AF1E-24533D3C4433}">
      <dgm:prSet/>
      <dgm:spPr/>
      <dgm:t>
        <a:bodyPr/>
        <a:lstStyle/>
        <a:p>
          <a:endParaRPr lang="en-US"/>
        </a:p>
      </dgm:t>
    </dgm:pt>
    <dgm:pt modelId="{9115FF52-60C5-4CD6-814F-B349B6722A7A}" type="sibTrans" cxnId="{AC9154B6-A07B-406D-AF1E-24533D3C4433}">
      <dgm:prSet/>
      <dgm:spPr/>
      <dgm:t>
        <a:bodyPr/>
        <a:lstStyle/>
        <a:p>
          <a:endParaRPr lang="en-US"/>
        </a:p>
      </dgm:t>
    </dgm:pt>
    <dgm:pt modelId="{ADF552D8-9C75-4EB0-868C-5500F6FDDD34}">
      <dgm:prSet phldrT="[Text]"/>
      <dgm:spPr/>
      <dgm:t>
        <a:bodyPr/>
        <a:lstStyle/>
        <a:p>
          <a:r>
            <a:rPr lang="en-US" dirty="0" smtClean="0"/>
            <a:t>A</a:t>
          </a:r>
          <a:endParaRPr lang="en-US" dirty="0"/>
        </a:p>
      </dgm:t>
    </dgm:pt>
    <dgm:pt modelId="{547AD340-E4C6-4A4A-8DDA-11F1DD51E5E1}" type="parTrans" cxnId="{240552F7-EBAF-4EFC-92E1-C4C0BA9C0791}">
      <dgm:prSet/>
      <dgm:spPr/>
      <dgm:t>
        <a:bodyPr/>
        <a:lstStyle/>
        <a:p>
          <a:endParaRPr lang="en-US"/>
        </a:p>
      </dgm:t>
    </dgm:pt>
    <dgm:pt modelId="{46EA46F1-F341-433D-8D4E-3AF9EEFD6361}" type="sibTrans" cxnId="{240552F7-EBAF-4EFC-92E1-C4C0BA9C0791}">
      <dgm:prSet/>
      <dgm:spPr/>
      <dgm:t>
        <a:bodyPr/>
        <a:lstStyle/>
        <a:p>
          <a:endParaRPr lang="en-US"/>
        </a:p>
      </dgm:t>
    </dgm:pt>
    <dgm:pt modelId="{80C614E6-C459-48B7-8FF6-543612BC316F}">
      <dgm:prSet phldrT="[Text]"/>
      <dgm:spPr/>
      <dgm:t>
        <a:bodyPr/>
        <a:lstStyle/>
        <a:p>
          <a:r>
            <a:rPr lang="en-US" dirty="0" smtClean="0"/>
            <a:t>Assessment</a:t>
          </a:r>
          <a:endParaRPr lang="en-US" dirty="0"/>
        </a:p>
      </dgm:t>
    </dgm:pt>
    <dgm:pt modelId="{B8002C3B-5933-4638-9FF8-0DB9142485C2}" type="parTrans" cxnId="{8761C0B0-8022-43AC-8AB8-A8F053C010D6}">
      <dgm:prSet/>
      <dgm:spPr/>
      <dgm:t>
        <a:bodyPr/>
        <a:lstStyle/>
        <a:p>
          <a:endParaRPr lang="en-US"/>
        </a:p>
      </dgm:t>
    </dgm:pt>
    <dgm:pt modelId="{35E5F10C-AC94-4F07-ACBF-1D34C6D28A2D}" type="sibTrans" cxnId="{8761C0B0-8022-43AC-8AB8-A8F053C010D6}">
      <dgm:prSet/>
      <dgm:spPr/>
      <dgm:t>
        <a:bodyPr/>
        <a:lstStyle/>
        <a:p>
          <a:endParaRPr lang="en-US"/>
        </a:p>
      </dgm:t>
    </dgm:pt>
    <dgm:pt modelId="{39F9FE65-99B1-4503-9AFE-93F439B2E43C}">
      <dgm:prSet phldrT="[Text]"/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E97F2EDD-6981-4D45-A414-D44F2827006A}" type="parTrans" cxnId="{37D183E7-D91C-42A9-ACEC-D0BC895A1E7E}">
      <dgm:prSet/>
      <dgm:spPr/>
      <dgm:t>
        <a:bodyPr/>
        <a:lstStyle/>
        <a:p>
          <a:endParaRPr lang="en-US"/>
        </a:p>
      </dgm:t>
    </dgm:pt>
    <dgm:pt modelId="{AD58E151-2552-4F56-A563-4A3B56D0E959}" type="sibTrans" cxnId="{37D183E7-D91C-42A9-ACEC-D0BC895A1E7E}">
      <dgm:prSet/>
      <dgm:spPr/>
      <dgm:t>
        <a:bodyPr/>
        <a:lstStyle/>
        <a:p>
          <a:endParaRPr lang="en-US"/>
        </a:p>
      </dgm:t>
    </dgm:pt>
    <dgm:pt modelId="{4D1D9C8B-52B5-49CD-A00C-B00D7152AD71}">
      <dgm:prSet phldrT="[Text]"/>
      <dgm:spPr/>
      <dgm:t>
        <a:bodyPr/>
        <a:lstStyle/>
        <a:p>
          <a:r>
            <a:rPr lang="en-US" dirty="0" smtClean="0"/>
            <a:t>Recommendation</a:t>
          </a:r>
        </a:p>
      </dgm:t>
    </dgm:pt>
    <dgm:pt modelId="{5A673ECB-335A-4793-8E9F-0B793104BE99}" type="parTrans" cxnId="{01A64F97-054D-46E2-AE75-8CC612151838}">
      <dgm:prSet/>
      <dgm:spPr/>
      <dgm:t>
        <a:bodyPr/>
        <a:lstStyle/>
        <a:p>
          <a:endParaRPr lang="en-US"/>
        </a:p>
      </dgm:t>
    </dgm:pt>
    <dgm:pt modelId="{91BD0E26-CD6B-4647-A235-4909FC961517}" type="sibTrans" cxnId="{01A64F97-054D-46E2-AE75-8CC612151838}">
      <dgm:prSet/>
      <dgm:spPr/>
      <dgm:t>
        <a:bodyPr/>
        <a:lstStyle/>
        <a:p>
          <a:endParaRPr lang="en-US"/>
        </a:p>
      </dgm:t>
    </dgm:pt>
    <dgm:pt modelId="{F0E85DC9-3319-4CC6-AEE2-755EADA87070}">
      <dgm:prSet phldrT="[Text]"/>
      <dgm:spPr/>
      <dgm:t>
        <a:bodyPr/>
        <a:lstStyle/>
        <a:p>
          <a:r>
            <a:rPr lang="en-US" dirty="0" smtClean="0"/>
            <a:t>R</a:t>
          </a:r>
          <a:endParaRPr lang="en-US" dirty="0"/>
        </a:p>
      </dgm:t>
    </dgm:pt>
    <dgm:pt modelId="{5D454CB5-1DDB-42AD-AF2A-05D59A9C8BE5}" type="parTrans" cxnId="{B5EB448D-6F19-4A44-8FB7-E72D2527C9A9}">
      <dgm:prSet/>
      <dgm:spPr/>
      <dgm:t>
        <a:bodyPr/>
        <a:lstStyle/>
        <a:p>
          <a:endParaRPr lang="en-US"/>
        </a:p>
      </dgm:t>
    </dgm:pt>
    <dgm:pt modelId="{E4A73828-50EF-4ABD-A8E0-8D32081177C7}" type="sibTrans" cxnId="{B5EB448D-6F19-4A44-8FB7-E72D2527C9A9}">
      <dgm:prSet/>
      <dgm:spPr/>
      <dgm:t>
        <a:bodyPr/>
        <a:lstStyle/>
        <a:p>
          <a:endParaRPr lang="en-US"/>
        </a:p>
      </dgm:t>
    </dgm:pt>
    <dgm:pt modelId="{3B694232-88E3-4C42-9E8B-BD031DB8DAE7}">
      <dgm:prSet phldrT="[Text]"/>
      <dgm:spPr/>
      <dgm:t>
        <a:bodyPr/>
        <a:lstStyle/>
        <a:p>
          <a:r>
            <a:rPr lang="en-US" dirty="0" smtClean="0"/>
            <a:t> </a:t>
          </a:r>
        </a:p>
      </dgm:t>
    </dgm:pt>
    <dgm:pt modelId="{0EACB937-29C5-4E92-BB51-9D935511061D}" type="parTrans" cxnId="{B1818E83-EC95-4B67-9E5B-ED084AD67E46}">
      <dgm:prSet/>
      <dgm:spPr/>
      <dgm:t>
        <a:bodyPr/>
        <a:lstStyle/>
        <a:p>
          <a:endParaRPr lang="en-US"/>
        </a:p>
      </dgm:t>
    </dgm:pt>
    <dgm:pt modelId="{ACFF2A31-105C-4719-AF66-7E6927D3BC51}" type="sibTrans" cxnId="{B1818E83-EC95-4B67-9E5B-ED084AD67E46}">
      <dgm:prSet/>
      <dgm:spPr/>
      <dgm:t>
        <a:bodyPr/>
        <a:lstStyle/>
        <a:p>
          <a:endParaRPr lang="en-US"/>
        </a:p>
      </dgm:t>
    </dgm:pt>
    <dgm:pt modelId="{AF30A41A-87C6-410B-AA4A-1BCE72273DAD}" type="pres">
      <dgm:prSet presAssocID="{0241C2E6-466A-4591-B514-FA304C1BCAC0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F4CBDCCF-16C4-4CB0-844F-502A1699D97A}" type="pres">
      <dgm:prSet presAssocID="{D3DBAE83-AA84-437D-A835-08F706D0A5E3}" presName="composite" presStyleCnt="0"/>
      <dgm:spPr/>
    </dgm:pt>
    <dgm:pt modelId="{08078615-1DE8-4609-B6B5-25A2B52DEA3F}" type="pres">
      <dgm:prSet presAssocID="{D3DBAE83-AA84-437D-A835-08F706D0A5E3}" presName="FirstChild" presStyleLbl="revTx" presStyleIdx="0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FB915C-A76B-4A41-8B08-CF8B15F1F591}" type="pres">
      <dgm:prSet presAssocID="{D3DBAE83-AA84-437D-A835-08F706D0A5E3}" presName="Parent" presStyleLbl="alignNode1" presStyleIdx="0" presStyleCnt="4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1EAD86-B0C8-4386-A317-EB5079C46C7D}" type="pres">
      <dgm:prSet presAssocID="{D3DBAE83-AA84-437D-A835-08F706D0A5E3}" presName="Accent" presStyleLbl="parChTrans1D1" presStyleIdx="0" presStyleCnt="4"/>
      <dgm:spPr/>
    </dgm:pt>
    <dgm:pt modelId="{CE4E4577-A0C6-4312-B22B-9EBA85BD2AD1}" type="pres">
      <dgm:prSet presAssocID="{D3DBAE83-AA84-437D-A835-08F706D0A5E3}" presName="Child" presStyleLbl="revTx" presStyleIdx="1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325D90-1E3A-45F7-9761-ED7B8ADFF1AF}" type="pres">
      <dgm:prSet presAssocID="{0E3AE1F1-3663-4925-8D80-21484F9B519E}" presName="sibTrans" presStyleCnt="0"/>
      <dgm:spPr/>
    </dgm:pt>
    <dgm:pt modelId="{9A43482D-F225-4AC5-BADD-A84164C3CE53}" type="pres">
      <dgm:prSet presAssocID="{76C46706-A5E0-4765-AB7D-19CEA0540BF0}" presName="composite" presStyleCnt="0"/>
      <dgm:spPr/>
    </dgm:pt>
    <dgm:pt modelId="{37687A96-7442-44F9-BC33-5A72E57EA60E}" type="pres">
      <dgm:prSet presAssocID="{76C46706-A5E0-4765-AB7D-19CEA0540BF0}" presName="FirstChild" presStyleLbl="revTx" presStyleIdx="2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ED00EF-8D37-44FB-9411-3930D6BE8A28}" type="pres">
      <dgm:prSet presAssocID="{76C46706-A5E0-4765-AB7D-19CEA0540BF0}" presName="Parent" presStyleLbl="alignNode1" presStyleIdx="1" presStyleCnt="4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05906C-FB8A-43BB-82F6-0386FC48B361}" type="pres">
      <dgm:prSet presAssocID="{76C46706-A5E0-4765-AB7D-19CEA0540BF0}" presName="Accent" presStyleLbl="parChTrans1D1" presStyleIdx="1" presStyleCnt="4"/>
      <dgm:spPr/>
    </dgm:pt>
    <dgm:pt modelId="{F02ED327-DB46-4FAD-AE4A-A24B44B618AF}" type="pres">
      <dgm:prSet presAssocID="{76C46706-A5E0-4765-AB7D-19CEA0540BF0}" presName="Child" presStyleLbl="revTx" presStyleIdx="3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6EFA67-4134-46A5-9F7A-B6F44D2218E3}" type="pres">
      <dgm:prSet presAssocID="{F90E4734-BD38-4226-8D0B-65AC5A82F672}" presName="sibTrans" presStyleCnt="0"/>
      <dgm:spPr/>
    </dgm:pt>
    <dgm:pt modelId="{BB4BA5D9-F221-4EC0-9CAC-31A359D19589}" type="pres">
      <dgm:prSet presAssocID="{ADF552D8-9C75-4EB0-868C-5500F6FDDD34}" presName="composite" presStyleCnt="0"/>
      <dgm:spPr/>
    </dgm:pt>
    <dgm:pt modelId="{BCCF4E50-8650-4612-83F1-844D9CF558AE}" type="pres">
      <dgm:prSet presAssocID="{ADF552D8-9C75-4EB0-868C-5500F6FDDD34}" presName="FirstChild" presStyleLbl="revTx" presStyleIdx="4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FBF9C3-3E6F-44B8-8377-6E1B6D5FB24F}" type="pres">
      <dgm:prSet presAssocID="{ADF552D8-9C75-4EB0-868C-5500F6FDDD34}" presName="Parent" presStyleLbl="alignNode1" presStyleIdx="2" presStyleCnt="4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B9F2D7-537F-43D0-88BF-48B5CDFA6F3E}" type="pres">
      <dgm:prSet presAssocID="{ADF552D8-9C75-4EB0-868C-5500F6FDDD34}" presName="Accent" presStyleLbl="parChTrans1D1" presStyleIdx="2" presStyleCnt="4"/>
      <dgm:spPr/>
    </dgm:pt>
    <dgm:pt modelId="{7AB5ADCC-7E5C-4336-8DFF-7F439CF3DDE0}" type="pres">
      <dgm:prSet presAssocID="{ADF552D8-9C75-4EB0-868C-5500F6FDDD34}" presName="Child" presStyleLbl="revTx" presStyleIdx="5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F77E13-9236-4095-A0BE-F96111ACD624}" type="pres">
      <dgm:prSet presAssocID="{46EA46F1-F341-433D-8D4E-3AF9EEFD6361}" presName="sibTrans" presStyleCnt="0"/>
      <dgm:spPr/>
    </dgm:pt>
    <dgm:pt modelId="{86C1A704-B32B-4B60-BC4D-E844BC2149A1}" type="pres">
      <dgm:prSet presAssocID="{F0E85DC9-3319-4CC6-AEE2-755EADA87070}" presName="composite" presStyleCnt="0"/>
      <dgm:spPr/>
    </dgm:pt>
    <dgm:pt modelId="{D4866EF7-8E3A-4A99-8E03-BEB8AA3FA1C1}" type="pres">
      <dgm:prSet presAssocID="{F0E85DC9-3319-4CC6-AEE2-755EADA87070}" presName="FirstChild" presStyleLbl="revTx" presStyleIdx="6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A7EC31-3E70-4BF7-8C0C-EC458BF351C3}" type="pres">
      <dgm:prSet presAssocID="{F0E85DC9-3319-4CC6-AEE2-755EADA87070}" presName="Parent" presStyleLbl="alignNode1" presStyleIdx="3" presStyleCnt="4" custLinFactNeighborX="-3276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F109F9-3001-4A99-9804-D7A1437497D2}" type="pres">
      <dgm:prSet presAssocID="{F0E85DC9-3319-4CC6-AEE2-755EADA87070}" presName="Accent" presStyleLbl="parChTrans1D1" presStyleIdx="3" presStyleCnt="4"/>
      <dgm:spPr/>
    </dgm:pt>
    <dgm:pt modelId="{65B23C7F-577E-4235-9AF1-8EAF3D84EF22}" type="pres">
      <dgm:prSet presAssocID="{F0E85DC9-3319-4CC6-AEE2-755EADA87070}" presName="Child" presStyleLbl="revTx" presStyleIdx="7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19F4CCF-82A0-4F40-B5EF-86FBADB84070}" type="presOf" srcId="{39F9FE65-99B1-4503-9AFE-93F439B2E43C}" destId="{7AB5ADCC-7E5C-4336-8DFF-7F439CF3DDE0}" srcOrd="0" destOrd="0" presId="urn:microsoft.com/office/officeart/2011/layout/TabList"/>
    <dgm:cxn modelId="{7613B43C-5145-43F0-B74D-B38A2164AB1C}" type="presOf" srcId="{FDAFBB7F-B36D-4FB3-832A-B22FC272FD06}" destId="{08078615-1DE8-4609-B6B5-25A2B52DEA3F}" srcOrd="0" destOrd="0" presId="urn:microsoft.com/office/officeart/2011/layout/TabList"/>
    <dgm:cxn modelId="{AC9154B6-A07B-406D-AF1E-24533D3C4433}" srcId="{76C46706-A5E0-4765-AB7D-19CEA0540BF0}" destId="{FBE6B5E2-9C06-4B56-B00F-CE99AC82EBCB}" srcOrd="1" destOrd="0" parTransId="{412ED72D-9E48-494B-846F-F02DF8E07B0F}" sibTransId="{9115FF52-60C5-4CD6-814F-B349B6722A7A}"/>
    <dgm:cxn modelId="{FE338C2E-0688-4902-AD23-858FD85A4259}" type="presOf" srcId="{D3DBAE83-AA84-437D-A835-08F706D0A5E3}" destId="{51FB915C-A76B-4A41-8B08-CF8B15F1F591}" srcOrd="0" destOrd="0" presId="urn:microsoft.com/office/officeart/2011/layout/TabList"/>
    <dgm:cxn modelId="{4A782599-12AE-4B66-A4F5-6127520E0C16}" type="presOf" srcId="{F0E85DC9-3319-4CC6-AEE2-755EADA87070}" destId="{55A7EC31-3E70-4BF7-8C0C-EC458BF351C3}" srcOrd="0" destOrd="0" presId="urn:microsoft.com/office/officeart/2011/layout/TabList"/>
    <dgm:cxn modelId="{28F2F658-86B0-417C-8E20-7ED9E1F390EB}" type="presOf" srcId="{A4ECC931-0343-4B67-8549-9BC9C2A7636F}" destId="{CE4E4577-A0C6-4312-B22B-9EBA85BD2AD1}" srcOrd="0" destOrd="0" presId="urn:microsoft.com/office/officeart/2011/layout/TabList"/>
    <dgm:cxn modelId="{8761C0B0-8022-43AC-8AB8-A8F053C010D6}" srcId="{ADF552D8-9C75-4EB0-868C-5500F6FDDD34}" destId="{80C614E6-C459-48B7-8FF6-543612BC316F}" srcOrd="0" destOrd="0" parTransId="{B8002C3B-5933-4638-9FF8-0DB9142485C2}" sibTransId="{35E5F10C-AC94-4F07-ACBF-1D34C6D28A2D}"/>
    <dgm:cxn modelId="{18328737-1E86-4728-9A2A-1382528475C3}" type="presOf" srcId="{76C46706-A5E0-4765-AB7D-19CEA0540BF0}" destId="{78ED00EF-8D37-44FB-9411-3930D6BE8A28}" srcOrd="0" destOrd="0" presId="urn:microsoft.com/office/officeart/2011/layout/TabList"/>
    <dgm:cxn modelId="{A1076985-A278-4AB0-B8DF-E246F49B59EB}" srcId="{0241C2E6-466A-4591-B514-FA304C1BCAC0}" destId="{76C46706-A5E0-4765-AB7D-19CEA0540BF0}" srcOrd="1" destOrd="0" parTransId="{7A43A132-06A4-4E5B-BB0A-2EFD326846A9}" sibTransId="{F90E4734-BD38-4226-8D0B-65AC5A82F672}"/>
    <dgm:cxn modelId="{DB8E3441-14FD-41F3-8F60-70E2D2508B8D}" srcId="{76C46706-A5E0-4765-AB7D-19CEA0540BF0}" destId="{B13F5B10-9E9D-4298-837A-B7E13CF227DC}" srcOrd="0" destOrd="0" parTransId="{876ECABE-5FD9-46C9-A727-9319BE327C27}" sibTransId="{485A6D35-C5A6-4E8F-B7A9-08F6C1F5F99B}"/>
    <dgm:cxn modelId="{FEE53859-2C1F-4F9E-B994-77CA28A9F33C}" type="presOf" srcId="{ADF552D8-9C75-4EB0-868C-5500F6FDDD34}" destId="{99FBF9C3-3E6F-44B8-8377-6E1B6D5FB24F}" srcOrd="0" destOrd="0" presId="urn:microsoft.com/office/officeart/2011/layout/TabList"/>
    <dgm:cxn modelId="{3CF5DD09-8397-4EAB-BC35-F5E82D556583}" srcId="{0241C2E6-466A-4591-B514-FA304C1BCAC0}" destId="{D3DBAE83-AA84-437D-A835-08F706D0A5E3}" srcOrd="0" destOrd="0" parTransId="{C8C2099C-A080-48E2-83F1-DED5DAA1F3B9}" sibTransId="{0E3AE1F1-3663-4925-8D80-21484F9B519E}"/>
    <dgm:cxn modelId="{37D183E7-D91C-42A9-ACEC-D0BC895A1E7E}" srcId="{ADF552D8-9C75-4EB0-868C-5500F6FDDD34}" destId="{39F9FE65-99B1-4503-9AFE-93F439B2E43C}" srcOrd="1" destOrd="0" parTransId="{E97F2EDD-6981-4D45-A414-D44F2827006A}" sibTransId="{AD58E151-2552-4F56-A563-4A3B56D0E959}"/>
    <dgm:cxn modelId="{BD3CCD21-64CE-4928-9025-93089997FE0A}" type="presOf" srcId="{3B694232-88E3-4C42-9E8B-BD031DB8DAE7}" destId="{65B23C7F-577E-4235-9AF1-8EAF3D84EF22}" srcOrd="0" destOrd="0" presId="urn:microsoft.com/office/officeart/2011/layout/TabList"/>
    <dgm:cxn modelId="{61917B7B-DA3C-48CE-8DC6-E511986B21B2}" srcId="{D3DBAE83-AA84-437D-A835-08F706D0A5E3}" destId="{FDAFBB7F-B36D-4FB3-832A-B22FC272FD06}" srcOrd="0" destOrd="0" parTransId="{4727E0F3-44A2-40E3-8952-8F9E9C7E81D4}" sibTransId="{BEEAB393-B15B-4060-B884-AF8D9DC80B97}"/>
    <dgm:cxn modelId="{0E4AB212-9EB2-4765-AEA0-65CE7166D8EB}" type="presOf" srcId="{B13F5B10-9E9D-4298-837A-B7E13CF227DC}" destId="{37687A96-7442-44F9-BC33-5A72E57EA60E}" srcOrd="0" destOrd="0" presId="urn:microsoft.com/office/officeart/2011/layout/TabList"/>
    <dgm:cxn modelId="{02D06592-C2F6-4DA7-8DCC-BDCA26AD34A8}" type="presOf" srcId="{80C614E6-C459-48B7-8FF6-543612BC316F}" destId="{BCCF4E50-8650-4612-83F1-844D9CF558AE}" srcOrd="0" destOrd="0" presId="urn:microsoft.com/office/officeart/2011/layout/TabList"/>
    <dgm:cxn modelId="{4C779A14-CC76-47D3-A303-B1958437080C}" type="presOf" srcId="{4D1D9C8B-52B5-49CD-A00C-B00D7152AD71}" destId="{D4866EF7-8E3A-4A99-8E03-BEB8AA3FA1C1}" srcOrd="0" destOrd="0" presId="urn:microsoft.com/office/officeart/2011/layout/TabList"/>
    <dgm:cxn modelId="{E4A52F93-CBE0-4955-ABA1-6ABF633D5CCD}" srcId="{D3DBAE83-AA84-437D-A835-08F706D0A5E3}" destId="{A4ECC931-0343-4B67-8549-9BC9C2A7636F}" srcOrd="1" destOrd="0" parTransId="{42B3CD38-EAAA-4ADB-AA1B-EF0FE8881CF5}" sibTransId="{9F666D33-CC6B-4192-BE10-4D7C9103ED90}"/>
    <dgm:cxn modelId="{240552F7-EBAF-4EFC-92E1-C4C0BA9C0791}" srcId="{0241C2E6-466A-4591-B514-FA304C1BCAC0}" destId="{ADF552D8-9C75-4EB0-868C-5500F6FDDD34}" srcOrd="2" destOrd="0" parTransId="{547AD340-E4C6-4A4A-8DDA-11F1DD51E5E1}" sibTransId="{46EA46F1-F341-433D-8D4E-3AF9EEFD6361}"/>
    <dgm:cxn modelId="{6F81E77B-C06C-41C2-9CC9-5BD7BB65115D}" type="presOf" srcId="{0241C2E6-466A-4591-B514-FA304C1BCAC0}" destId="{AF30A41A-87C6-410B-AA4A-1BCE72273DAD}" srcOrd="0" destOrd="0" presId="urn:microsoft.com/office/officeart/2011/layout/TabList"/>
    <dgm:cxn modelId="{01A64F97-054D-46E2-AE75-8CC612151838}" srcId="{F0E85DC9-3319-4CC6-AEE2-755EADA87070}" destId="{4D1D9C8B-52B5-49CD-A00C-B00D7152AD71}" srcOrd="0" destOrd="0" parTransId="{5A673ECB-335A-4793-8E9F-0B793104BE99}" sibTransId="{91BD0E26-CD6B-4647-A235-4909FC961517}"/>
    <dgm:cxn modelId="{B1818E83-EC95-4B67-9E5B-ED084AD67E46}" srcId="{F0E85DC9-3319-4CC6-AEE2-755EADA87070}" destId="{3B694232-88E3-4C42-9E8B-BD031DB8DAE7}" srcOrd="1" destOrd="0" parTransId="{0EACB937-29C5-4E92-BB51-9D935511061D}" sibTransId="{ACFF2A31-105C-4719-AF66-7E6927D3BC51}"/>
    <dgm:cxn modelId="{B5EB448D-6F19-4A44-8FB7-E72D2527C9A9}" srcId="{0241C2E6-466A-4591-B514-FA304C1BCAC0}" destId="{F0E85DC9-3319-4CC6-AEE2-755EADA87070}" srcOrd="3" destOrd="0" parTransId="{5D454CB5-1DDB-42AD-AF2A-05D59A9C8BE5}" sibTransId="{E4A73828-50EF-4ABD-A8E0-8D32081177C7}"/>
    <dgm:cxn modelId="{C1AC6ACB-2EA2-43E4-AACB-CF92C2D80E1F}" type="presOf" srcId="{FBE6B5E2-9C06-4B56-B00F-CE99AC82EBCB}" destId="{F02ED327-DB46-4FAD-AE4A-A24B44B618AF}" srcOrd="0" destOrd="0" presId="urn:microsoft.com/office/officeart/2011/layout/TabList"/>
    <dgm:cxn modelId="{8E902BC6-9E43-4C87-8008-6580478CEC72}" type="presParOf" srcId="{AF30A41A-87C6-410B-AA4A-1BCE72273DAD}" destId="{F4CBDCCF-16C4-4CB0-844F-502A1699D97A}" srcOrd="0" destOrd="0" presId="urn:microsoft.com/office/officeart/2011/layout/TabList"/>
    <dgm:cxn modelId="{D2E8C1D0-78B3-4E6F-BA2F-E803947CE619}" type="presParOf" srcId="{F4CBDCCF-16C4-4CB0-844F-502A1699D97A}" destId="{08078615-1DE8-4609-B6B5-25A2B52DEA3F}" srcOrd="0" destOrd="0" presId="urn:microsoft.com/office/officeart/2011/layout/TabList"/>
    <dgm:cxn modelId="{BC1DC0F5-A711-4BA5-9013-A6B84459F6B7}" type="presParOf" srcId="{F4CBDCCF-16C4-4CB0-844F-502A1699D97A}" destId="{51FB915C-A76B-4A41-8B08-CF8B15F1F591}" srcOrd="1" destOrd="0" presId="urn:microsoft.com/office/officeart/2011/layout/TabList"/>
    <dgm:cxn modelId="{4ED833CB-1559-41EA-ADB1-E0B36419AA46}" type="presParOf" srcId="{F4CBDCCF-16C4-4CB0-844F-502A1699D97A}" destId="{411EAD86-B0C8-4386-A317-EB5079C46C7D}" srcOrd="2" destOrd="0" presId="urn:microsoft.com/office/officeart/2011/layout/TabList"/>
    <dgm:cxn modelId="{D35BF8E1-3DAE-4395-85DF-2A88603307DE}" type="presParOf" srcId="{AF30A41A-87C6-410B-AA4A-1BCE72273DAD}" destId="{CE4E4577-A0C6-4312-B22B-9EBA85BD2AD1}" srcOrd="1" destOrd="0" presId="urn:microsoft.com/office/officeart/2011/layout/TabList"/>
    <dgm:cxn modelId="{E8AB0439-680C-4780-BAFE-A49068881F6F}" type="presParOf" srcId="{AF30A41A-87C6-410B-AA4A-1BCE72273DAD}" destId="{5E325D90-1E3A-45F7-9761-ED7B8ADFF1AF}" srcOrd="2" destOrd="0" presId="urn:microsoft.com/office/officeart/2011/layout/TabList"/>
    <dgm:cxn modelId="{CA963844-BE8E-4E58-A8DD-EC6D585EFB02}" type="presParOf" srcId="{AF30A41A-87C6-410B-AA4A-1BCE72273DAD}" destId="{9A43482D-F225-4AC5-BADD-A84164C3CE53}" srcOrd="3" destOrd="0" presId="urn:microsoft.com/office/officeart/2011/layout/TabList"/>
    <dgm:cxn modelId="{AFBEE665-754A-4F67-B7D4-842E697CC9E2}" type="presParOf" srcId="{9A43482D-F225-4AC5-BADD-A84164C3CE53}" destId="{37687A96-7442-44F9-BC33-5A72E57EA60E}" srcOrd="0" destOrd="0" presId="urn:microsoft.com/office/officeart/2011/layout/TabList"/>
    <dgm:cxn modelId="{CABC528D-E741-47E4-92BD-905F3786A632}" type="presParOf" srcId="{9A43482D-F225-4AC5-BADD-A84164C3CE53}" destId="{78ED00EF-8D37-44FB-9411-3930D6BE8A28}" srcOrd="1" destOrd="0" presId="urn:microsoft.com/office/officeart/2011/layout/TabList"/>
    <dgm:cxn modelId="{46FEC4C7-0446-4B20-AE8D-7D82E524E636}" type="presParOf" srcId="{9A43482D-F225-4AC5-BADD-A84164C3CE53}" destId="{2605906C-FB8A-43BB-82F6-0386FC48B361}" srcOrd="2" destOrd="0" presId="urn:microsoft.com/office/officeart/2011/layout/TabList"/>
    <dgm:cxn modelId="{A177FCE0-CA55-4CE7-8826-123E7CC108FA}" type="presParOf" srcId="{AF30A41A-87C6-410B-AA4A-1BCE72273DAD}" destId="{F02ED327-DB46-4FAD-AE4A-A24B44B618AF}" srcOrd="4" destOrd="0" presId="urn:microsoft.com/office/officeart/2011/layout/TabList"/>
    <dgm:cxn modelId="{A6903C1E-4EEC-4909-BB78-AD83A263BF74}" type="presParOf" srcId="{AF30A41A-87C6-410B-AA4A-1BCE72273DAD}" destId="{986EFA67-4134-46A5-9F7A-B6F44D2218E3}" srcOrd="5" destOrd="0" presId="urn:microsoft.com/office/officeart/2011/layout/TabList"/>
    <dgm:cxn modelId="{0B68C2C2-FAD8-484E-A8F0-2CB1BD1E8F9A}" type="presParOf" srcId="{AF30A41A-87C6-410B-AA4A-1BCE72273DAD}" destId="{BB4BA5D9-F221-4EC0-9CAC-31A359D19589}" srcOrd="6" destOrd="0" presId="urn:microsoft.com/office/officeart/2011/layout/TabList"/>
    <dgm:cxn modelId="{F9412B4C-D5DB-40E9-B5B8-9386CD4D91F5}" type="presParOf" srcId="{BB4BA5D9-F221-4EC0-9CAC-31A359D19589}" destId="{BCCF4E50-8650-4612-83F1-844D9CF558AE}" srcOrd="0" destOrd="0" presId="urn:microsoft.com/office/officeart/2011/layout/TabList"/>
    <dgm:cxn modelId="{D697967D-1DB1-4D3E-B999-8AAFF3C90C8A}" type="presParOf" srcId="{BB4BA5D9-F221-4EC0-9CAC-31A359D19589}" destId="{99FBF9C3-3E6F-44B8-8377-6E1B6D5FB24F}" srcOrd="1" destOrd="0" presId="urn:microsoft.com/office/officeart/2011/layout/TabList"/>
    <dgm:cxn modelId="{5DD2B890-18C7-4F1A-8FF9-EF2A3AC4566C}" type="presParOf" srcId="{BB4BA5D9-F221-4EC0-9CAC-31A359D19589}" destId="{8CB9F2D7-537F-43D0-88BF-48B5CDFA6F3E}" srcOrd="2" destOrd="0" presId="urn:microsoft.com/office/officeart/2011/layout/TabList"/>
    <dgm:cxn modelId="{C1EBE73D-BDA1-4FD6-80BF-542138C88B97}" type="presParOf" srcId="{AF30A41A-87C6-410B-AA4A-1BCE72273DAD}" destId="{7AB5ADCC-7E5C-4336-8DFF-7F439CF3DDE0}" srcOrd="7" destOrd="0" presId="urn:microsoft.com/office/officeart/2011/layout/TabList"/>
    <dgm:cxn modelId="{126A076E-C2D2-4917-A04B-5B6A87EE7CA4}" type="presParOf" srcId="{AF30A41A-87C6-410B-AA4A-1BCE72273DAD}" destId="{61F77E13-9236-4095-A0BE-F96111ACD624}" srcOrd="8" destOrd="0" presId="urn:microsoft.com/office/officeart/2011/layout/TabList"/>
    <dgm:cxn modelId="{47EA4308-A89D-4126-A07E-5EC10DB63F7B}" type="presParOf" srcId="{AF30A41A-87C6-410B-AA4A-1BCE72273DAD}" destId="{86C1A704-B32B-4B60-BC4D-E844BC2149A1}" srcOrd="9" destOrd="0" presId="urn:microsoft.com/office/officeart/2011/layout/TabList"/>
    <dgm:cxn modelId="{BF729CE9-F95E-4BAA-891D-4F1E286324D2}" type="presParOf" srcId="{86C1A704-B32B-4B60-BC4D-E844BC2149A1}" destId="{D4866EF7-8E3A-4A99-8E03-BEB8AA3FA1C1}" srcOrd="0" destOrd="0" presId="urn:microsoft.com/office/officeart/2011/layout/TabList"/>
    <dgm:cxn modelId="{67536DD1-E083-41AE-A865-14346FE1FDA8}" type="presParOf" srcId="{86C1A704-B32B-4B60-BC4D-E844BC2149A1}" destId="{55A7EC31-3E70-4BF7-8C0C-EC458BF351C3}" srcOrd="1" destOrd="0" presId="urn:microsoft.com/office/officeart/2011/layout/TabList"/>
    <dgm:cxn modelId="{B0ACDCA1-5EC1-418E-A4F4-319EA16BFD7A}" type="presParOf" srcId="{86C1A704-B32B-4B60-BC4D-E844BC2149A1}" destId="{B9F109F9-3001-4A99-9804-D7A1437497D2}" srcOrd="2" destOrd="0" presId="urn:microsoft.com/office/officeart/2011/layout/TabList"/>
    <dgm:cxn modelId="{E1873FC7-CD4C-4D9E-800D-76BB90558D18}" type="presParOf" srcId="{AF30A41A-87C6-410B-AA4A-1BCE72273DAD}" destId="{65B23C7F-577E-4235-9AF1-8EAF3D84EF22}" srcOrd="10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241C2E6-466A-4591-B514-FA304C1BCAC0}" type="doc">
      <dgm:prSet loTypeId="urn:microsoft.com/office/officeart/2011/layout/Tab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3DBAE83-AA84-437D-A835-08F706D0A5E3}">
      <dgm:prSet phldrT="[Text]"/>
      <dgm:spPr/>
      <dgm:t>
        <a:bodyPr/>
        <a:lstStyle/>
        <a:p>
          <a:r>
            <a:rPr lang="en-US" dirty="0" smtClean="0"/>
            <a:t>S</a:t>
          </a:r>
          <a:endParaRPr lang="en-US" dirty="0"/>
        </a:p>
      </dgm:t>
    </dgm:pt>
    <dgm:pt modelId="{C8C2099C-A080-48E2-83F1-DED5DAA1F3B9}" type="parTrans" cxnId="{3CF5DD09-8397-4EAB-BC35-F5E82D556583}">
      <dgm:prSet/>
      <dgm:spPr/>
      <dgm:t>
        <a:bodyPr/>
        <a:lstStyle/>
        <a:p>
          <a:endParaRPr lang="en-US"/>
        </a:p>
      </dgm:t>
    </dgm:pt>
    <dgm:pt modelId="{0E3AE1F1-3663-4925-8D80-21484F9B519E}" type="sibTrans" cxnId="{3CF5DD09-8397-4EAB-BC35-F5E82D556583}">
      <dgm:prSet/>
      <dgm:spPr/>
      <dgm:t>
        <a:bodyPr/>
        <a:lstStyle/>
        <a:p>
          <a:endParaRPr lang="en-US"/>
        </a:p>
      </dgm:t>
    </dgm:pt>
    <dgm:pt modelId="{FDAFBB7F-B36D-4FB3-832A-B22FC272FD06}">
      <dgm:prSet phldrT="[Text]"/>
      <dgm:spPr/>
      <dgm:t>
        <a:bodyPr/>
        <a:lstStyle/>
        <a:p>
          <a:r>
            <a:rPr lang="en-US" dirty="0" smtClean="0"/>
            <a:t>Situation</a:t>
          </a:r>
          <a:endParaRPr lang="en-US" dirty="0"/>
        </a:p>
      </dgm:t>
    </dgm:pt>
    <dgm:pt modelId="{4727E0F3-44A2-40E3-8952-8F9E9C7E81D4}" type="parTrans" cxnId="{61917B7B-DA3C-48CE-8DC6-E511986B21B2}">
      <dgm:prSet/>
      <dgm:spPr/>
      <dgm:t>
        <a:bodyPr/>
        <a:lstStyle/>
        <a:p>
          <a:endParaRPr lang="en-US"/>
        </a:p>
      </dgm:t>
    </dgm:pt>
    <dgm:pt modelId="{BEEAB393-B15B-4060-B884-AF8D9DC80B97}" type="sibTrans" cxnId="{61917B7B-DA3C-48CE-8DC6-E511986B21B2}">
      <dgm:prSet/>
      <dgm:spPr/>
      <dgm:t>
        <a:bodyPr/>
        <a:lstStyle/>
        <a:p>
          <a:endParaRPr lang="en-US"/>
        </a:p>
      </dgm:t>
    </dgm:pt>
    <dgm:pt modelId="{A4ECC931-0343-4B67-8549-9BC9C2A7636F}">
      <dgm:prSet phldrT="[Text]"/>
      <dgm:spPr/>
      <dgm:t>
        <a:bodyPr/>
        <a:lstStyle/>
        <a:p>
          <a:r>
            <a:rPr lang="en-US" dirty="0" smtClean="0"/>
            <a:t> Goal section – there is a desire to support LOINC codes and entries. Is there a subset of codes (value set) that can be defined for the Goal Sections?  Like the patient needs to gain weight?</a:t>
          </a:r>
          <a:endParaRPr lang="en-US" dirty="0"/>
        </a:p>
      </dgm:t>
    </dgm:pt>
    <dgm:pt modelId="{42B3CD38-EAAA-4ADB-AA1B-EF0FE8881CF5}" type="parTrans" cxnId="{E4A52F93-CBE0-4955-ABA1-6ABF633D5CCD}">
      <dgm:prSet/>
      <dgm:spPr/>
      <dgm:t>
        <a:bodyPr/>
        <a:lstStyle/>
        <a:p>
          <a:endParaRPr lang="en-US"/>
        </a:p>
      </dgm:t>
    </dgm:pt>
    <dgm:pt modelId="{9F666D33-CC6B-4192-BE10-4D7C9103ED90}" type="sibTrans" cxnId="{E4A52F93-CBE0-4955-ABA1-6ABF633D5CCD}">
      <dgm:prSet/>
      <dgm:spPr/>
      <dgm:t>
        <a:bodyPr/>
        <a:lstStyle/>
        <a:p>
          <a:endParaRPr lang="en-US"/>
        </a:p>
      </dgm:t>
    </dgm:pt>
    <dgm:pt modelId="{76C46706-A5E0-4765-AB7D-19CEA0540BF0}">
      <dgm:prSet phldrT="[Text]"/>
      <dgm:spPr/>
      <dgm:t>
        <a:bodyPr/>
        <a:lstStyle/>
        <a:p>
          <a:r>
            <a:rPr lang="en-US" dirty="0" smtClean="0"/>
            <a:t>B</a:t>
          </a:r>
          <a:endParaRPr lang="en-US" dirty="0"/>
        </a:p>
      </dgm:t>
    </dgm:pt>
    <dgm:pt modelId="{7A43A132-06A4-4E5B-BB0A-2EFD326846A9}" type="parTrans" cxnId="{A1076985-A278-4AB0-B8DF-E246F49B59EB}">
      <dgm:prSet/>
      <dgm:spPr/>
      <dgm:t>
        <a:bodyPr/>
        <a:lstStyle/>
        <a:p>
          <a:endParaRPr lang="en-US"/>
        </a:p>
      </dgm:t>
    </dgm:pt>
    <dgm:pt modelId="{F90E4734-BD38-4226-8D0B-65AC5A82F672}" type="sibTrans" cxnId="{A1076985-A278-4AB0-B8DF-E246F49B59EB}">
      <dgm:prSet/>
      <dgm:spPr/>
      <dgm:t>
        <a:bodyPr/>
        <a:lstStyle/>
        <a:p>
          <a:endParaRPr lang="en-US"/>
        </a:p>
      </dgm:t>
    </dgm:pt>
    <dgm:pt modelId="{B13F5B10-9E9D-4298-837A-B7E13CF227DC}">
      <dgm:prSet phldrT="[Text]"/>
      <dgm:spPr/>
      <dgm:t>
        <a:bodyPr/>
        <a:lstStyle/>
        <a:p>
          <a:r>
            <a:rPr lang="en-US" dirty="0" smtClean="0"/>
            <a:t>Background</a:t>
          </a:r>
          <a:endParaRPr lang="en-US" dirty="0"/>
        </a:p>
      </dgm:t>
    </dgm:pt>
    <dgm:pt modelId="{876ECABE-5FD9-46C9-A727-9319BE327C27}" type="parTrans" cxnId="{DB8E3441-14FD-41F3-8F60-70E2D2508B8D}">
      <dgm:prSet/>
      <dgm:spPr/>
      <dgm:t>
        <a:bodyPr/>
        <a:lstStyle/>
        <a:p>
          <a:endParaRPr lang="en-US"/>
        </a:p>
      </dgm:t>
    </dgm:pt>
    <dgm:pt modelId="{485A6D35-C5A6-4E8F-B7A9-08F6C1F5F99B}" type="sibTrans" cxnId="{DB8E3441-14FD-41F3-8F60-70E2D2508B8D}">
      <dgm:prSet/>
      <dgm:spPr/>
      <dgm:t>
        <a:bodyPr/>
        <a:lstStyle/>
        <a:p>
          <a:endParaRPr lang="en-US"/>
        </a:p>
      </dgm:t>
    </dgm:pt>
    <dgm:pt modelId="{FBE6B5E2-9C06-4B56-B00F-CE99AC82EBCB}">
      <dgm:prSet phldrT="[Text]"/>
      <dgm:spPr/>
      <dgm:t>
        <a:bodyPr/>
        <a:lstStyle/>
        <a:p>
          <a:r>
            <a:rPr lang="en-US" dirty="0" smtClean="0"/>
            <a:t>We don’t have a great value set currently.   </a:t>
          </a:r>
          <a:endParaRPr lang="en-US" dirty="0"/>
        </a:p>
      </dgm:t>
    </dgm:pt>
    <dgm:pt modelId="{412ED72D-9E48-494B-846F-F02DF8E07B0F}" type="parTrans" cxnId="{AC9154B6-A07B-406D-AF1E-24533D3C4433}">
      <dgm:prSet/>
      <dgm:spPr/>
      <dgm:t>
        <a:bodyPr/>
        <a:lstStyle/>
        <a:p>
          <a:endParaRPr lang="en-US"/>
        </a:p>
      </dgm:t>
    </dgm:pt>
    <dgm:pt modelId="{9115FF52-60C5-4CD6-814F-B349B6722A7A}" type="sibTrans" cxnId="{AC9154B6-A07B-406D-AF1E-24533D3C4433}">
      <dgm:prSet/>
      <dgm:spPr/>
      <dgm:t>
        <a:bodyPr/>
        <a:lstStyle/>
        <a:p>
          <a:endParaRPr lang="en-US"/>
        </a:p>
      </dgm:t>
    </dgm:pt>
    <dgm:pt modelId="{ADF552D8-9C75-4EB0-868C-5500F6FDDD34}">
      <dgm:prSet phldrT="[Text]"/>
      <dgm:spPr/>
      <dgm:t>
        <a:bodyPr/>
        <a:lstStyle/>
        <a:p>
          <a:r>
            <a:rPr lang="en-US" dirty="0" smtClean="0"/>
            <a:t>A</a:t>
          </a:r>
          <a:endParaRPr lang="en-US" dirty="0"/>
        </a:p>
      </dgm:t>
    </dgm:pt>
    <dgm:pt modelId="{547AD340-E4C6-4A4A-8DDA-11F1DD51E5E1}" type="parTrans" cxnId="{240552F7-EBAF-4EFC-92E1-C4C0BA9C0791}">
      <dgm:prSet/>
      <dgm:spPr/>
      <dgm:t>
        <a:bodyPr/>
        <a:lstStyle/>
        <a:p>
          <a:endParaRPr lang="en-US"/>
        </a:p>
      </dgm:t>
    </dgm:pt>
    <dgm:pt modelId="{46EA46F1-F341-433D-8D4E-3AF9EEFD6361}" type="sibTrans" cxnId="{240552F7-EBAF-4EFC-92E1-C4C0BA9C0791}">
      <dgm:prSet/>
      <dgm:spPr/>
      <dgm:t>
        <a:bodyPr/>
        <a:lstStyle/>
        <a:p>
          <a:endParaRPr lang="en-US"/>
        </a:p>
      </dgm:t>
    </dgm:pt>
    <dgm:pt modelId="{80C614E6-C459-48B7-8FF6-543612BC316F}">
      <dgm:prSet phldrT="[Text]"/>
      <dgm:spPr/>
      <dgm:t>
        <a:bodyPr/>
        <a:lstStyle/>
        <a:p>
          <a:r>
            <a:rPr lang="en-US" dirty="0" smtClean="0"/>
            <a:t>Assessment</a:t>
          </a:r>
          <a:endParaRPr lang="en-US" dirty="0"/>
        </a:p>
      </dgm:t>
    </dgm:pt>
    <dgm:pt modelId="{B8002C3B-5933-4638-9FF8-0DB9142485C2}" type="parTrans" cxnId="{8761C0B0-8022-43AC-8AB8-A8F053C010D6}">
      <dgm:prSet/>
      <dgm:spPr/>
      <dgm:t>
        <a:bodyPr/>
        <a:lstStyle/>
        <a:p>
          <a:endParaRPr lang="en-US"/>
        </a:p>
      </dgm:t>
    </dgm:pt>
    <dgm:pt modelId="{35E5F10C-AC94-4F07-ACBF-1D34C6D28A2D}" type="sibTrans" cxnId="{8761C0B0-8022-43AC-8AB8-A8F053C010D6}">
      <dgm:prSet/>
      <dgm:spPr/>
      <dgm:t>
        <a:bodyPr/>
        <a:lstStyle/>
        <a:p>
          <a:endParaRPr lang="en-US"/>
        </a:p>
      </dgm:t>
    </dgm:pt>
    <dgm:pt modelId="{39F9FE65-99B1-4503-9AFE-93F439B2E43C}">
      <dgm:prSet phldrT="[Text]"/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E97F2EDD-6981-4D45-A414-D44F2827006A}" type="parTrans" cxnId="{37D183E7-D91C-42A9-ACEC-D0BC895A1E7E}">
      <dgm:prSet/>
      <dgm:spPr/>
      <dgm:t>
        <a:bodyPr/>
        <a:lstStyle/>
        <a:p>
          <a:endParaRPr lang="en-US"/>
        </a:p>
      </dgm:t>
    </dgm:pt>
    <dgm:pt modelId="{AD58E151-2552-4F56-A563-4A3B56D0E959}" type="sibTrans" cxnId="{37D183E7-D91C-42A9-ACEC-D0BC895A1E7E}">
      <dgm:prSet/>
      <dgm:spPr/>
      <dgm:t>
        <a:bodyPr/>
        <a:lstStyle/>
        <a:p>
          <a:endParaRPr lang="en-US"/>
        </a:p>
      </dgm:t>
    </dgm:pt>
    <dgm:pt modelId="{4D1D9C8B-52B5-49CD-A00C-B00D7152AD71}">
      <dgm:prSet phldrT="[Text]"/>
      <dgm:spPr/>
      <dgm:t>
        <a:bodyPr/>
        <a:lstStyle/>
        <a:p>
          <a:r>
            <a:rPr lang="en-US" dirty="0" smtClean="0"/>
            <a:t>Recommendation</a:t>
          </a:r>
        </a:p>
      </dgm:t>
    </dgm:pt>
    <dgm:pt modelId="{5A673ECB-335A-4793-8E9F-0B793104BE99}" type="parTrans" cxnId="{01A64F97-054D-46E2-AE75-8CC612151838}">
      <dgm:prSet/>
      <dgm:spPr/>
      <dgm:t>
        <a:bodyPr/>
        <a:lstStyle/>
        <a:p>
          <a:endParaRPr lang="en-US"/>
        </a:p>
      </dgm:t>
    </dgm:pt>
    <dgm:pt modelId="{91BD0E26-CD6B-4647-A235-4909FC961517}" type="sibTrans" cxnId="{01A64F97-054D-46E2-AE75-8CC612151838}">
      <dgm:prSet/>
      <dgm:spPr/>
      <dgm:t>
        <a:bodyPr/>
        <a:lstStyle/>
        <a:p>
          <a:endParaRPr lang="en-US"/>
        </a:p>
      </dgm:t>
    </dgm:pt>
    <dgm:pt modelId="{F0E85DC9-3319-4CC6-AEE2-755EADA87070}">
      <dgm:prSet phldrT="[Text]"/>
      <dgm:spPr/>
      <dgm:t>
        <a:bodyPr/>
        <a:lstStyle/>
        <a:p>
          <a:r>
            <a:rPr lang="en-US" dirty="0" smtClean="0"/>
            <a:t>R</a:t>
          </a:r>
          <a:endParaRPr lang="en-US" dirty="0"/>
        </a:p>
      </dgm:t>
    </dgm:pt>
    <dgm:pt modelId="{5D454CB5-1DDB-42AD-AF2A-05D59A9C8BE5}" type="parTrans" cxnId="{B5EB448D-6F19-4A44-8FB7-E72D2527C9A9}">
      <dgm:prSet/>
      <dgm:spPr/>
      <dgm:t>
        <a:bodyPr/>
        <a:lstStyle/>
        <a:p>
          <a:endParaRPr lang="en-US"/>
        </a:p>
      </dgm:t>
    </dgm:pt>
    <dgm:pt modelId="{E4A73828-50EF-4ABD-A8E0-8D32081177C7}" type="sibTrans" cxnId="{B5EB448D-6F19-4A44-8FB7-E72D2527C9A9}">
      <dgm:prSet/>
      <dgm:spPr/>
      <dgm:t>
        <a:bodyPr/>
        <a:lstStyle/>
        <a:p>
          <a:endParaRPr lang="en-US"/>
        </a:p>
      </dgm:t>
    </dgm:pt>
    <dgm:pt modelId="{3B694232-88E3-4C42-9E8B-BD031DB8DAE7}">
      <dgm:prSet phldrT="[Text]"/>
      <dgm:spPr/>
      <dgm:t>
        <a:bodyPr/>
        <a:lstStyle/>
        <a:p>
          <a:r>
            <a:rPr lang="en-US" dirty="0" smtClean="0"/>
            <a:t> </a:t>
          </a:r>
        </a:p>
      </dgm:t>
    </dgm:pt>
    <dgm:pt modelId="{0EACB937-29C5-4E92-BB51-9D935511061D}" type="parTrans" cxnId="{B1818E83-EC95-4B67-9E5B-ED084AD67E46}">
      <dgm:prSet/>
      <dgm:spPr/>
      <dgm:t>
        <a:bodyPr/>
        <a:lstStyle/>
        <a:p>
          <a:endParaRPr lang="en-US"/>
        </a:p>
      </dgm:t>
    </dgm:pt>
    <dgm:pt modelId="{ACFF2A31-105C-4719-AF66-7E6927D3BC51}" type="sibTrans" cxnId="{B1818E83-EC95-4B67-9E5B-ED084AD67E46}">
      <dgm:prSet/>
      <dgm:spPr/>
      <dgm:t>
        <a:bodyPr/>
        <a:lstStyle/>
        <a:p>
          <a:endParaRPr lang="en-US"/>
        </a:p>
      </dgm:t>
    </dgm:pt>
    <dgm:pt modelId="{AF30A41A-87C6-410B-AA4A-1BCE72273DAD}" type="pres">
      <dgm:prSet presAssocID="{0241C2E6-466A-4591-B514-FA304C1BCAC0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F4CBDCCF-16C4-4CB0-844F-502A1699D97A}" type="pres">
      <dgm:prSet presAssocID="{D3DBAE83-AA84-437D-A835-08F706D0A5E3}" presName="composite" presStyleCnt="0"/>
      <dgm:spPr/>
    </dgm:pt>
    <dgm:pt modelId="{08078615-1DE8-4609-B6B5-25A2B52DEA3F}" type="pres">
      <dgm:prSet presAssocID="{D3DBAE83-AA84-437D-A835-08F706D0A5E3}" presName="FirstChild" presStyleLbl="revTx" presStyleIdx="0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FB915C-A76B-4A41-8B08-CF8B15F1F591}" type="pres">
      <dgm:prSet presAssocID="{D3DBAE83-AA84-437D-A835-08F706D0A5E3}" presName="Parent" presStyleLbl="alignNode1" presStyleIdx="0" presStyleCnt="4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1EAD86-B0C8-4386-A317-EB5079C46C7D}" type="pres">
      <dgm:prSet presAssocID="{D3DBAE83-AA84-437D-A835-08F706D0A5E3}" presName="Accent" presStyleLbl="parChTrans1D1" presStyleIdx="0" presStyleCnt="4"/>
      <dgm:spPr/>
    </dgm:pt>
    <dgm:pt modelId="{CE4E4577-A0C6-4312-B22B-9EBA85BD2AD1}" type="pres">
      <dgm:prSet presAssocID="{D3DBAE83-AA84-437D-A835-08F706D0A5E3}" presName="Child" presStyleLbl="revTx" presStyleIdx="1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325D90-1E3A-45F7-9761-ED7B8ADFF1AF}" type="pres">
      <dgm:prSet presAssocID="{0E3AE1F1-3663-4925-8D80-21484F9B519E}" presName="sibTrans" presStyleCnt="0"/>
      <dgm:spPr/>
    </dgm:pt>
    <dgm:pt modelId="{9A43482D-F225-4AC5-BADD-A84164C3CE53}" type="pres">
      <dgm:prSet presAssocID="{76C46706-A5E0-4765-AB7D-19CEA0540BF0}" presName="composite" presStyleCnt="0"/>
      <dgm:spPr/>
    </dgm:pt>
    <dgm:pt modelId="{37687A96-7442-44F9-BC33-5A72E57EA60E}" type="pres">
      <dgm:prSet presAssocID="{76C46706-A5E0-4765-AB7D-19CEA0540BF0}" presName="FirstChild" presStyleLbl="revTx" presStyleIdx="2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ED00EF-8D37-44FB-9411-3930D6BE8A28}" type="pres">
      <dgm:prSet presAssocID="{76C46706-A5E0-4765-AB7D-19CEA0540BF0}" presName="Parent" presStyleLbl="alignNode1" presStyleIdx="1" presStyleCnt="4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05906C-FB8A-43BB-82F6-0386FC48B361}" type="pres">
      <dgm:prSet presAssocID="{76C46706-A5E0-4765-AB7D-19CEA0540BF0}" presName="Accent" presStyleLbl="parChTrans1D1" presStyleIdx="1" presStyleCnt="4"/>
      <dgm:spPr/>
    </dgm:pt>
    <dgm:pt modelId="{F02ED327-DB46-4FAD-AE4A-A24B44B618AF}" type="pres">
      <dgm:prSet presAssocID="{76C46706-A5E0-4765-AB7D-19CEA0540BF0}" presName="Child" presStyleLbl="revTx" presStyleIdx="3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6EFA67-4134-46A5-9F7A-B6F44D2218E3}" type="pres">
      <dgm:prSet presAssocID="{F90E4734-BD38-4226-8D0B-65AC5A82F672}" presName="sibTrans" presStyleCnt="0"/>
      <dgm:spPr/>
    </dgm:pt>
    <dgm:pt modelId="{BB4BA5D9-F221-4EC0-9CAC-31A359D19589}" type="pres">
      <dgm:prSet presAssocID="{ADF552D8-9C75-4EB0-868C-5500F6FDDD34}" presName="composite" presStyleCnt="0"/>
      <dgm:spPr/>
    </dgm:pt>
    <dgm:pt modelId="{BCCF4E50-8650-4612-83F1-844D9CF558AE}" type="pres">
      <dgm:prSet presAssocID="{ADF552D8-9C75-4EB0-868C-5500F6FDDD34}" presName="FirstChild" presStyleLbl="revTx" presStyleIdx="4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FBF9C3-3E6F-44B8-8377-6E1B6D5FB24F}" type="pres">
      <dgm:prSet presAssocID="{ADF552D8-9C75-4EB0-868C-5500F6FDDD34}" presName="Parent" presStyleLbl="alignNode1" presStyleIdx="2" presStyleCnt="4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B9F2D7-537F-43D0-88BF-48B5CDFA6F3E}" type="pres">
      <dgm:prSet presAssocID="{ADF552D8-9C75-4EB0-868C-5500F6FDDD34}" presName="Accent" presStyleLbl="parChTrans1D1" presStyleIdx="2" presStyleCnt="4"/>
      <dgm:spPr/>
    </dgm:pt>
    <dgm:pt modelId="{7AB5ADCC-7E5C-4336-8DFF-7F439CF3DDE0}" type="pres">
      <dgm:prSet presAssocID="{ADF552D8-9C75-4EB0-868C-5500F6FDDD34}" presName="Child" presStyleLbl="revTx" presStyleIdx="5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F77E13-9236-4095-A0BE-F96111ACD624}" type="pres">
      <dgm:prSet presAssocID="{46EA46F1-F341-433D-8D4E-3AF9EEFD6361}" presName="sibTrans" presStyleCnt="0"/>
      <dgm:spPr/>
    </dgm:pt>
    <dgm:pt modelId="{86C1A704-B32B-4B60-BC4D-E844BC2149A1}" type="pres">
      <dgm:prSet presAssocID="{F0E85DC9-3319-4CC6-AEE2-755EADA87070}" presName="composite" presStyleCnt="0"/>
      <dgm:spPr/>
    </dgm:pt>
    <dgm:pt modelId="{D4866EF7-8E3A-4A99-8E03-BEB8AA3FA1C1}" type="pres">
      <dgm:prSet presAssocID="{F0E85DC9-3319-4CC6-AEE2-755EADA87070}" presName="FirstChild" presStyleLbl="revTx" presStyleIdx="6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A7EC31-3E70-4BF7-8C0C-EC458BF351C3}" type="pres">
      <dgm:prSet presAssocID="{F0E85DC9-3319-4CC6-AEE2-755EADA87070}" presName="Parent" presStyleLbl="alignNode1" presStyleIdx="3" presStyleCnt="4" custLinFactNeighborX="-3276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F109F9-3001-4A99-9804-D7A1437497D2}" type="pres">
      <dgm:prSet presAssocID="{F0E85DC9-3319-4CC6-AEE2-755EADA87070}" presName="Accent" presStyleLbl="parChTrans1D1" presStyleIdx="3" presStyleCnt="4"/>
      <dgm:spPr/>
    </dgm:pt>
    <dgm:pt modelId="{65B23C7F-577E-4235-9AF1-8EAF3D84EF22}" type="pres">
      <dgm:prSet presAssocID="{F0E85DC9-3319-4CC6-AEE2-755EADA87070}" presName="Child" presStyleLbl="revTx" presStyleIdx="7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C9154B6-A07B-406D-AF1E-24533D3C4433}" srcId="{76C46706-A5E0-4765-AB7D-19CEA0540BF0}" destId="{FBE6B5E2-9C06-4B56-B00F-CE99AC82EBCB}" srcOrd="1" destOrd="0" parTransId="{412ED72D-9E48-494B-846F-F02DF8E07B0F}" sibTransId="{9115FF52-60C5-4CD6-814F-B349B6722A7A}"/>
    <dgm:cxn modelId="{31B87AF5-E314-48F9-9067-C6531A7A1BA2}" type="presOf" srcId="{4D1D9C8B-52B5-49CD-A00C-B00D7152AD71}" destId="{D4866EF7-8E3A-4A99-8E03-BEB8AA3FA1C1}" srcOrd="0" destOrd="0" presId="urn:microsoft.com/office/officeart/2011/layout/TabList"/>
    <dgm:cxn modelId="{8761C0B0-8022-43AC-8AB8-A8F053C010D6}" srcId="{ADF552D8-9C75-4EB0-868C-5500F6FDDD34}" destId="{80C614E6-C459-48B7-8FF6-543612BC316F}" srcOrd="0" destOrd="0" parTransId="{B8002C3B-5933-4638-9FF8-0DB9142485C2}" sibTransId="{35E5F10C-AC94-4F07-ACBF-1D34C6D28A2D}"/>
    <dgm:cxn modelId="{C14BDB79-01C3-4CAC-8EAA-EF9ABCE58195}" type="presOf" srcId="{3B694232-88E3-4C42-9E8B-BD031DB8DAE7}" destId="{65B23C7F-577E-4235-9AF1-8EAF3D84EF22}" srcOrd="0" destOrd="0" presId="urn:microsoft.com/office/officeart/2011/layout/TabList"/>
    <dgm:cxn modelId="{AAFD2017-40AB-471C-A8DE-AF3176E0C754}" type="presOf" srcId="{ADF552D8-9C75-4EB0-868C-5500F6FDDD34}" destId="{99FBF9C3-3E6F-44B8-8377-6E1B6D5FB24F}" srcOrd="0" destOrd="0" presId="urn:microsoft.com/office/officeart/2011/layout/TabList"/>
    <dgm:cxn modelId="{A1076985-A278-4AB0-B8DF-E246F49B59EB}" srcId="{0241C2E6-466A-4591-B514-FA304C1BCAC0}" destId="{76C46706-A5E0-4765-AB7D-19CEA0540BF0}" srcOrd="1" destOrd="0" parTransId="{7A43A132-06A4-4E5B-BB0A-2EFD326846A9}" sibTransId="{F90E4734-BD38-4226-8D0B-65AC5A82F672}"/>
    <dgm:cxn modelId="{DB8E3441-14FD-41F3-8F60-70E2D2508B8D}" srcId="{76C46706-A5E0-4765-AB7D-19CEA0540BF0}" destId="{B13F5B10-9E9D-4298-837A-B7E13CF227DC}" srcOrd="0" destOrd="0" parTransId="{876ECABE-5FD9-46C9-A727-9319BE327C27}" sibTransId="{485A6D35-C5A6-4E8F-B7A9-08F6C1F5F99B}"/>
    <dgm:cxn modelId="{3CF5DD09-8397-4EAB-BC35-F5E82D556583}" srcId="{0241C2E6-466A-4591-B514-FA304C1BCAC0}" destId="{D3DBAE83-AA84-437D-A835-08F706D0A5E3}" srcOrd="0" destOrd="0" parTransId="{C8C2099C-A080-48E2-83F1-DED5DAA1F3B9}" sibTransId="{0E3AE1F1-3663-4925-8D80-21484F9B519E}"/>
    <dgm:cxn modelId="{37D183E7-D91C-42A9-ACEC-D0BC895A1E7E}" srcId="{ADF552D8-9C75-4EB0-868C-5500F6FDDD34}" destId="{39F9FE65-99B1-4503-9AFE-93F439B2E43C}" srcOrd="1" destOrd="0" parTransId="{E97F2EDD-6981-4D45-A414-D44F2827006A}" sibTransId="{AD58E151-2552-4F56-A563-4A3B56D0E959}"/>
    <dgm:cxn modelId="{F3D4E6BE-CAFC-4554-BDDE-DC72C0902CF1}" type="presOf" srcId="{FDAFBB7F-B36D-4FB3-832A-B22FC272FD06}" destId="{08078615-1DE8-4609-B6B5-25A2B52DEA3F}" srcOrd="0" destOrd="0" presId="urn:microsoft.com/office/officeart/2011/layout/TabList"/>
    <dgm:cxn modelId="{F8B7F76C-9A55-46F4-B236-824343912A9D}" type="presOf" srcId="{39F9FE65-99B1-4503-9AFE-93F439B2E43C}" destId="{7AB5ADCC-7E5C-4336-8DFF-7F439CF3DDE0}" srcOrd="0" destOrd="0" presId="urn:microsoft.com/office/officeart/2011/layout/TabList"/>
    <dgm:cxn modelId="{BE2B32DF-0EA4-4789-8EA3-AFDA9DD81FD6}" type="presOf" srcId="{A4ECC931-0343-4B67-8549-9BC9C2A7636F}" destId="{CE4E4577-A0C6-4312-B22B-9EBA85BD2AD1}" srcOrd="0" destOrd="0" presId="urn:microsoft.com/office/officeart/2011/layout/TabList"/>
    <dgm:cxn modelId="{1D11101C-2249-4DD0-A1A3-F0382D9475EC}" type="presOf" srcId="{80C614E6-C459-48B7-8FF6-543612BC316F}" destId="{BCCF4E50-8650-4612-83F1-844D9CF558AE}" srcOrd="0" destOrd="0" presId="urn:microsoft.com/office/officeart/2011/layout/TabList"/>
    <dgm:cxn modelId="{61917B7B-DA3C-48CE-8DC6-E511986B21B2}" srcId="{D3DBAE83-AA84-437D-A835-08F706D0A5E3}" destId="{FDAFBB7F-B36D-4FB3-832A-B22FC272FD06}" srcOrd="0" destOrd="0" parTransId="{4727E0F3-44A2-40E3-8952-8F9E9C7E81D4}" sibTransId="{BEEAB393-B15B-4060-B884-AF8D9DC80B97}"/>
    <dgm:cxn modelId="{F3F9B7C3-E2D2-4DA5-B068-B0E0923CB6DE}" type="presOf" srcId="{D3DBAE83-AA84-437D-A835-08F706D0A5E3}" destId="{51FB915C-A76B-4A41-8B08-CF8B15F1F591}" srcOrd="0" destOrd="0" presId="urn:microsoft.com/office/officeart/2011/layout/TabList"/>
    <dgm:cxn modelId="{D61EC825-8C91-48D9-8B75-CEE78CCD4DAA}" type="presOf" srcId="{F0E85DC9-3319-4CC6-AEE2-755EADA87070}" destId="{55A7EC31-3E70-4BF7-8C0C-EC458BF351C3}" srcOrd="0" destOrd="0" presId="urn:microsoft.com/office/officeart/2011/layout/TabList"/>
    <dgm:cxn modelId="{E4A52F93-CBE0-4955-ABA1-6ABF633D5CCD}" srcId="{D3DBAE83-AA84-437D-A835-08F706D0A5E3}" destId="{A4ECC931-0343-4B67-8549-9BC9C2A7636F}" srcOrd="1" destOrd="0" parTransId="{42B3CD38-EAAA-4ADB-AA1B-EF0FE8881CF5}" sibTransId="{9F666D33-CC6B-4192-BE10-4D7C9103ED90}"/>
    <dgm:cxn modelId="{240552F7-EBAF-4EFC-92E1-C4C0BA9C0791}" srcId="{0241C2E6-466A-4591-B514-FA304C1BCAC0}" destId="{ADF552D8-9C75-4EB0-868C-5500F6FDDD34}" srcOrd="2" destOrd="0" parTransId="{547AD340-E4C6-4A4A-8DDA-11F1DD51E5E1}" sibTransId="{46EA46F1-F341-433D-8D4E-3AF9EEFD6361}"/>
    <dgm:cxn modelId="{01A64F97-054D-46E2-AE75-8CC612151838}" srcId="{F0E85DC9-3319-4CC6-AEE2-755EADA87070}" destId="{4D1D9C8B-52B5-49CD-A00C-B00D7152AD71}" srcOrd="0" destOrd="0" parTransId="{5A673ECB-335A-4793-8E9F-0B793104BE99}" sibTransId="{91BD0E26-CD6B-4647-A235-4909FC961517}"/>
    <dgm:cxn modelId="{B1818E83-EC95-4B67-9E5B-ED084AD67E46}" srcId="{F0E85DC9-3319-4CC6-AEE2-755EADA87070}" destId="{3B694232-88E3-4C42-9E8B-BD031DB8DAE7}" srcOrd="1" destOrd="0" parTransId="{0EACB937-29C5-4E92-BB51-9D935511061D}" sibTransId="{ACFF2A31-105C-4719-AF66-7E6927D3BC51}"/>
    <dgm:cxn modelId="{B5EB448D-6F19-4A44-8FB7-E72D2527C9A9}" srcId="{0241C2E6-466A-4591-B514-FA304C1BCAC0}" destId="{F0E85DC9-3319-4CC6-AEE2-755EADA87070}" srcOrd="3" destOrd="0" parTransId="{5D454CB5-1DDB-42AD-AF2A-05D59A9C8BE5}" sibTransId="{E4A73828-50EF-4ABD-A8E0-8D32081177C7}"/>
    <dgm:cxn modelId="{F407D443-96E6-4E58-A3EC-16CB30A87A5A}" type="presOf" srcId="{0241C2E6-466A-4591-B514-FA304C1BCAC0}" destId="{AF30A41A-87C6-410B-AA4A-1BCE72273DAD}" srcOrd="0" destOrd="0" presId="urn:microsoft.com/office/officeart/2011/layout/TabList"/>
    <dgm:cxn modelId="{353697D1-8593-4A84-A071-441E574B7C20}" type="presOf" srcId="{B13F5B10-9E9D-4298-837A-B7E13CF227DC}" destId="{37687A96-7442-44F9-BC33-5A72E57EA60E}" srcOrd="0" destOrd="0" presId="urn:microsoft.com/office/officeart/2011/layout/TabList"/>
    <dgm:cxn modelId="{A5F0D121-DB28-4FE6-A26C-08C7DEF21FE7}" type="presOf" srcId="{FBE6B5E2-9C06-4B56-B00F-CE99AC82EBCB}" destId="{F02ED327-DB46-4FAD-AE4A-A24B44B618AF}" srcOrd="0" destOrd="0" presId="urn:microsoft.com/office/officeart/2011/layout/TabList"/>
    <dgm:cxn modelId="{FFC5EE9C-B541-4F42-B9E3-9A9AAFDCB92F}" type="presOf" srcId="{76C46706-A5E0-4765-AB7D-19CEA0540BF0}" destId="{78ED00EF-8D37-44FB-9411-3930D6BE8A28}" srcOrd="0" destOrd="0" presId="urn:microsoft.com/office/officeart/2011/layout/TabList"/>
    <dgm:cxn modelId="{346C9FD4-32EC-4AAA-8497-45C8C4D8309D}" type="presParOf" srcId="{AF30A41A-87C6-410B-AA4A-1BCE72273DAD}" destId="{F4CBDCCF-16C4-4CB0-844F-502A1699D97A}" srcOrd="0" destOrd="0" presId="urn:microsoft.com/office/officeart/2011/layout/TabList"/>
    <dgm:cxn modelId="{4D3778EF-E37D-46D7-89E0-B5D799C888A7}" type="presParOf" srcId="{F4CBDCCF-16C4-4CB0-844F-502A1699D97A}" destId="{08078615-1DE8-4609-B6B5-25A2B52DEA3F}" srcOrd="0" destOrd="0" presId="urn:microsoft.com/office/officeart/2011/layout/TabList"/>
    <dgm:cxn modelId="{B71096D2-D7EF-4312-B3E7-65E064E49420}" type="presParOf" srcId="{F4CBDCCF-16C4-4CB0-844F-502A1699D97A}" destId="{51FB915C-A76B-4A41-8B08-CF8B15F1F591}" srcOrd="1" destOrd="0" presId="urn:microsoft.com/office/officeart/2011/layout/TabList"/>
    <dgm:cxn modelId="{87ED6027-8513-4110-B001-C487DBC79B52}" type="presParOf" srcId="{F4CBDCCF-16C4-4CB0-844F-502A1699D97A}" destId="{411EAD86-B0C8-4386-A317-EB5079C46C7D}" srcOrd="2" destOrd="0" presId="urn:microsoft.com/office/officeart/2011/layout/TabList"/>
    <dgm:cxn modelId="{5F3DAD51-A2B5-4BBD-A600-D5A162D37052}" type="presParOf" srcId="{AF30A41A-87C6-410B-AA4A-1BCE72273DAD}" destId="{CE4E4577-A0C6-4312-B22B-9EBA85BD2AD1}" srcOrd="1" destOrd="0" presId="urn:microsoft.com/office/officeart/2011/layout/TabList"/>
    <dgm:cxn modelId="{504A6A70-32EC-433E-A591-F5FBDEDC9209}" type="presParOf" srcId="{AF30A41A-87C6-410B-AA4A-1BCE72273DAD}" destId="{5E325D90-1E3A-45F7-9761-ED7B8ADFF1AF}" srcOrd="2" destOrd="0" presId="urn:microsoft.com/office/officeart/2011/layout/TabList"/>
    <dgm:cxn modelId="{6B3C978B-5680-4D8F-96A1-94AF753B24A7}" type="presParOf" srcId="{AF30A41A-87C6-410B-AA4A-1BCE72273DAD}" destId="{9A43482D-F225-4AC5-BADD-A84164C3CE53}" srcOrd="3" destOrd="0" presId="urn:microsoft.com/office/officeart/2011/layout/TabList"/>
    <dgm:cxn modelId="{8F2B9873-0276-4EB4-8CBE-84A9E8091BFE}" type="presParOf" srcId="{9A43482D-F225-4AC5-BADD-A84164C3CE53}" destId="{37687A96-7442-44F9-BC33-5A72E57EA60E}" srcOrd="0" destOrd="0" presId="urn:microsoft.com/office/officeart/2011/layout/TabList"/>
    <dgm:cxn modelId="{48B11B49-6688-4527-B16E-3AD16E65064A}" type="presParOf" srcId="{9A43482D-F225-4AC5-BADD-A84164C3CE53}" destId="{78ED00EF-8D37-44FB-9411-3930D6BE8A28}" srcOrd="1" destOrd="0" presId="urn:microsoft.com/office/officeart/2011/layout/TabList"/>
    <dgm:cxn modelId="{6AAF35A9-F292-4F0D-81A8-97D3A67FAA80}" type="presParOf" srcId="{9A43482D-F225-4AC5-BADD-A84164C3CE53}" destId="{2605906C-FB8A-43BB-82F6-0386FC48B361}" srcOrd="2" destOrd="0" presId="urn:microsoft.com/office/officeart/2011/layout/TabList"/>
    <dgm:cxn modelId="{0FC1D112-4089-4AA4-B876-BE36589F9097}" type="presParOf" srcId="{AF30A41A-87C6-410B-AA4A-1BCE72273DAD}" destId="{F02ED327-DB46-4FAD-AE4A-A24B44B618AF}" srcOrd="4" destOrd="0" presId="urn:microsoft.com/office/officeart/2011/layout/TabList"/>
    <dgm:cxn modelId="{C160A676-812F-432F-88EB-719B2AAA82DC}" type="presParOf" srcId="{AF30A41A-87C6-410B-AA4A-1BCE72273DAD}" destId="{986EFA67-4134-46A5-9F7A-B6F44D2218E3}" srcOrd="5" destOrd="0" presId="urn:microsoft.com/office/officeart/2011/layout/TabList"/>
    <dgm:cxn modelId="{DF00EEC9-2E2C-4099-A1CD-A65240D83CB4}" type="presParOf" srcId="{AF30A41A-87C6-410B-AA4A-1BCE72273DAD}" destId="{BB4BA5D9-F221-4EC0-9CAC-31A359D19589}" srcOrd="6" destOrd="0" presId="urn:microsoft.com/office/officeart/2011/layout/TabList"/>
    <dgm:cxn modelId="{A8B89AB6-999E-49EB-8A21-34F2712667C8}" type="presParOf" srcId="{BB4BA5D9-F221-4EC0-9CAC-31A359D19589}" destId="{BCCF4E50-8650-4612-83F1-844D9CF558AE}" srcOrd="0" destOrd="0" presId="urn:microsoft.com/office/officeart/2011/layout/TabList"/>
    <dgm:cxn modelId="{EB1AB0B9-98BE-45FD-A5B4-87E5C1D3848E}" type="presParOf" srcId="{BB4BA5D9-F221-4EC0-9CAC-31A359D19589}" destId="{99FBF9C3-3E6F-44B8-8377-6E1B6D5FB24F}" srcOrd="1" destOrd="0" presId="urn:microsoft.com/office/officeart/2011/layout/TabList"/>
    <dgm:cxn modelId="{9676BEDF-2C5D-4D95-A9D7-6C99A97745CA}" type="presParOf" srcId="{BB4BA5D9-F221-4EC0-9CAC-31A359D19589}" destId="{8CB9F2D7-537F-43D0-88BF-48B5CDFA6F3E}" srcOrd="2" destOrd="0" presId="urn:microsoft.com/office/officeart/2011/layout/TabList"/>
    <dgm:cxn modelId="{47A3348D-364F-40C1-80E5-E43EC2769B97}" type="presParOf" srcId="{AF30A41A-87C6-410B-AA4A-1BCE72273DAD}" destId="{7AB5ADCC-7E5C-4336-8DFF-7F439CF3DDE0}" srcOrd="7" destOrd="0" presId="urn:microsoft.com/office/officeart/2011/layout/TabList"/>
    <dgm:cxn modelId="{5F3A8E0F-7603-4467-8ECD-28B09547143C}" type="presParOf" srcId="{AF30A41A-87C6-410B-AA4A-1BCE72273DAD}" destId="{61F77E13-9236-4095-A0BE-F96111ACD624}" srcOrd="8" destOrd="0" presId="urn:microsoft.com/office/officeart/2011/layout/TabList"/>
    <dgm:cxn modelId="{68D6D9DA-90F7-4001-A67D-73743DB0F078}" type="presParOf" srcId="{AF30A41A-87C6-410B-AA4A-1BCE72273DAD}" destId="{86C1A704-B32B-4B60-BC4D-E844BC2149A1}" srcOrd="9" destOrd="0" presId="urn:microsoft.com/office/officeart/2011/layout/TabList"/>
    <dgm:cxn modelId="{4C1FBC87-AB87-486B-B9CB-F11FC7532429}" type="presParOf" srcId="{86C1A704-B32B-4B60-BC4D-E844BC2149A1}" destId="{D4866EF7-8E3A-4A99-8E03-BEB8AA3FA1C1}" srcOrd="0" destOrd="0" presId="urn:microsoft.com/office/officeart/2011/layout/TabList"/>
    <dgm:cxn modelId="{A07F4C12-260B-4196-A287-EBE35C1361EC}" type="presParOf" srcId="{86C1A704-B32B-4B60-BC4D-E844BC2149A1}" destId="{55A7EC31-3E70-4BF7-8C0C-EC458BF351C3}" srcOrd="1" destOrd="0" presId="urn:microsoft.com/office/officeart/2011/layout/TabList"/>
    <dgm:cxn modelId="{46FFD711-189A-454F-88D4-E93EC4059C29}" type="presParOf" srcId="{86C1A704-B32B-4B60-BC4D-E844BC2149A1}" destId="{B9F109F9-3001-4A99-9804-D7A1437497D2}" srcOrd="2" destOrd="0" presId="urn:microsoft.com/office/officeart/2011/layout/TabList"/>
    <dgm:cxn modelId="{EBA74BFA-E39D-47B1-B6F3-44268710072E}" type="presParOf" srcId="{AF30A41A-87C6-410B-AA4A-1BCE72273DAD}" destId="{65B23C7F-577E-4235-9AF1-8EAF3D84EF22}" srcOrd="10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241C2E6-466A-4591-B514-FA304C1BCAC0}" type="doc">
      <dgm:prSet loTypeId="urn:microsoft.com/office/officeart/2011/layout/Tab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3DBAE83-AA84-437D-A835-08F706D0A5E3}">
      <dgm:prSet phldrT="[Text]"/>
      <dgm:spPr/>
      <dgm:t>
        <a:bodyPr/>
        <a:lstStyle/>
        <a:p>
          <a:r>
            <a:rPr lang="en-US" dirty="0" smtClean="0"/>
            <a:t>S</a:t>
          </a:r>
          <a:endParaRPr lang="en-US" dirty="0"/>
        </a:p>
      </dgm:t>
    </dgm:pt>
    <dgm:pt modelId="{C8C2099C-A080-48E2-83F1-DED5DAA1F3B9}" type="parTrans" cxnId="{3CF5DD09-8397-4EAB-BC35-F5E82D556583}">
      <dgm:prSet/>
      <dgm:spPr/>
      <dgm:t>
        <a:bodyPr/>
        <a:lstStyle/>
        <a:p>
          <a:endParaRPr lang="en-US"/>
        </a:p>
      </dgm:t>
    </dgm:pt>
    <dgm:pt modelId="{0E3AE1F1-3663-4925-8D80-21484F9B519E}" type="sibTrans" cxnId="{3CF5DD09-8397-4EAB-BC35-F5E82D556583}">
      <dgm:prSet/>
      <dgm:spPr/>
      <dgm:t>
        <a:bodyPr/>
        <a:lstStyle/>
        <a:p>
          <a:endParaRPr lang="en-US"/>
        </a:p>
      </dgm:t>
    </dgm:pt>
    <dgm:pt modelId="{FDAFBB7F-B36D-4FB3-832A-B22FC272FD06}">
      <dgm:prSet phldrT="[Text]"/>
      <dgm:spPr/>
      <dgm:t>
        <a:bodyPr/>
        <a:lstStyle/>
        <a:p>
          <a:r>
            <a:rPr lang="en-US" dirty="0" smtClean="0"/>
            <a:t>Situation</a:t>
          </a:r>
          <a:endParaRPr lang="en-US" dirty="0"/>
        </a:p>
      </dgm:t>
    </dgm:pt>
    <dgm:pt modelId="{4727E0F3-44A2-40E3-8952-8F9E9C7E81D4}" type="parTrans" cxnId="{61917B7B-DA3C-48CE-8DC6-E511986B21B2}">
      <dgm:prSet/>
      <dgm:spPr/>
      <dgm:t>
        <a:bodyPr/>
        <a:lstStyle/>
        <a:p>
          <a:endParaRPr lang="en-US"/>
        </a:p>
      </dgm:t>
    </dgm:pt>
    <dgm:pt modelId="{BEEAB393-B15B-4060-B884-AF8D9DC80B97}" type="sibTrans" cxnId="{61917B7B-DA3C-48CE-8DC6-E511986B21B2}">
      <dgm:prSet/>
      <dgm:spPr/>
      <dgm:t>
        <a:bodyPr/>
        <a:lstStyle/>
        <a:p>
          <a:endParaRPr lang="en-US"/>
        </a:p>
      </dgm:t>
    </dgm:pt>
    <dgm:pt modelId="{A4ECC931-0343-4B67-8549-9BC9C2A7636F}">
      <dgm:prSet phldrT="[Text]"/>
      <dgm:spPr/>
      <dgm:t>
        <a:bodyPr/>
        <a:lstStyle/>
        <a:p>
          <a:r>
            <a:rPr lang="en-US" dirty="0" smtClean="0"/>
            <a:t>Loading the </a:t>
          </a:r>
          <a:r>
            <a:rPr lang="en-US" dirty="0" err="1" smtClean="0"/>
            <a:t>refnote</a:t>
          </a:r>
          <a:r>
            <a:rPr lang="en-US" dirty="0" smtClean="0"/>
            <a:t> – NoMoreClipboard.xml</a:t>
          </a:r>
          <a:endParaRPr lang="en-US" dirty="0"/>
        </a:p>
      </dgm:t>
    </dgm:pt>
    <dgm:pt modelId="{42B3CD38-EAAA-4ADB-AA1B-EF0FE8881CF5}" type="parTrans" cxnId="{E4A52F93-CBE0-4955-ABA1-6ABF633D5CCD}">
      <dgm:prSet/>
      <dgm:spPr/>
      <dgm:t>
        <a:bodyPr/>
        <a:lstStyle/>
        <a:p>
          <a:endParaRPr lang="en-US"/>
        </a:p>
      </dgm:t>
    </dgm:pt>
    <dgm:pt modelId="{9F666D33-CC6B-4192-BE10-4D7C9103ED90}" type="sibTrans" cxnId="{E4A52F93-CBE0-4955-ABA1-6ABF633D5CCD}">
      <dgm:prSet/>
      <dgm:spPr/>
      <dgm:t>
        <a:bodyPr/>
        <a:lstStyle/>
        <a:p>
          <a:endParaRPr lang="en-US"/>
        </a:p>
      </dgm:t>
    </dgm:pt>
    <dgm:pt modelId="{76C46706-A5E0-4765-AB7D-19CEA0540BF0}">
      <dgm:prSet phldrT="[Text]"/>
      <dgm:spPr/>
      <dgm:t>
        <a:bodyPr/>
        <a:lstStyle/>
        <a:p>
          <a:r>
            <a:rPr lang="en-US" dirty="0" smtClean="0"/>
            <a:t>B</a:t>
          </a:r>
          <a:endParaRPr lang="en-US" dirty="0"/>
        </a:p>
      </dgm:t>
    </dgm:pt>
    <dgm:pt modelId="{7A43A132-06A4-4E5B-BB0A-2EFD326846A9}" type="parTrans" cxnId="{A1076985-A278-4AB0-B8DF-E246F49B59EB}">
      <dgm:prSet/>
      <dgm:spPr/>
      <dgm:t>
        <a:bodyPr/>
        <a:lstStyle/>
        <a:p>
          <a:endParaRPr lang="en-US"/>
        </a:p>
      </dgm:t>
    </dgm:pt>
    <dgm:pt modelId="{F90E4734-BD38-4226-8D0B-65AC5A82F672}" type="sibTrans" cxnId="{A1076985-A278-4AB0-B8DF-E246F49B59EB}">
      <dgm:prSet/>
      <dgm:spPr/>
      <dgm:t>
        <a:bodyPr/>
        <a:lstStyle/>
        <a:p>
          <a:endParaRPr lang="en-US"/>
        </a:p>
      </dgm:t>
    </dgm:pt>
    <dgm:pt modelId="{B13F5B10-9E9D-4298-837A-B7E13CF227DC}">
      <dgm:prSet phldrT="[Text]"/>
      <dgm:spPr/>
      <dgm:t>
        <a:bodyPr/>
        <a:lstStyle/>
        <a:p>
          <a:r>
            <a:rPr lang="en-US" dirty="0" smtClean="0"/>
            <a:t>Background</a:t>
          </a:r>
          <a:endParaRPr lang="en-US" dirty="0"/>
        </a:p>
      </dgm:t>
    </dgm:pt>
    <dgm:pt modelId="{876ECABE-5FD9-46C9-A727-9319BE327C27}" type="parTrans" cxnId="{DB8E3441-14FD-41F3-8F60-70E2D2508B8D}">
      <dgm:prSet/>
      <dgm:spPr/>
      <dgm:t>
        <a:bodyPr/>
        <a:lstStyle/>
        <a:p>
          <a:endParaRPr lang="en-US"/>
        </a:p>
      </dgm:t>
    </dgm:pt>
    <dgm:pt modelId="{485A6D35-C5A6-4E8F-B7A9-08F6C1F5F99B}" type="sibTrans" cxnId="{DB8E3441-14FD-41F3-8F60-70E2D2508B8D}">
      <dgm:prSet/>
      <dgm:spPr/>
      <dgm:t>
        <a:bodyPr/>
        <a:lstStyle/>
        <a:p>
          <a:endParaRPr lang="en-US"/>
        </a:p>
      </dgm:t>
    </dgm:pt>
    <dgm:pt modelId="{FBE6B5E2-9C06-4B56-B00F-CE99AC82EBCB}">
      <dgm:prSet phldrT="[Text]"/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412ED72D-9E48-494B-846F-F02DF8E07B0F}" type="parTrans" cxnId="{AC9154B6-A07B-406D-AF1E-24533D3C4433}">
      <dgm:prSet/>
      <dgm:spPr/>
      <dgm:t>
        <a:bodyPr/>
        <a:lstStyle/>
        <a:p>
          <a:endParaRPr lang="en-US"/>
        </a:p>
      </dgm:t>
    </dgm:pt>
    <dgm:pt modelId="{9115FF52-60C5-4CD6-814F-B349B6722A7A}" type="sibTrans" cxnId="{AC9154B6-A07B-406D-AF1E-24533D3C4433}">
      <dgm:prSet/>
      <dgm:spPr/>
      <dgm:t>
        <a:bodyPr/>
        <a:lstStyle/>
        <a:p>
          <a:endParaRPr lang="en-US"/>
        </a:p>
      </dgm:t>
    </dgm:pt>
    <dgm:pt modelId="{ADF552D8-9C75-4EB0-868C-5500F6FDDD34}">
      <dgm:prSet phldrT="[Text]"/>
      <dgm:spPr/>
      <dgm:t>
        <a:bodyPr/>
        <a:lstStyle/>
        <a:p>
          <a:r>
            <a:rPr lang="en-US" dirty="0" smtClean="0"/>
            <a:t>A</a:t>
          </a:r>
          <a:endParaRPr lang="en-US" dirty="0"/>
        </a:p>
      </dgm:t>
    </dgm:pt>
    <dgm:pt modelId="{547AD340-E4C6-4A4A-8DDA-11F1DD51E5E1}" type="parTrans" cxnId="{240552F7-EBAF-4EFC-92E1-C4C0BA9C0791}">
      <dgm:prSet/>
      <dgm:spPr/>
      <dgm:t>
        <a:bodyPr/>
        <a:lstStyle/>
        <a:p>
          <a:endParaRPr lang="en-US"/>
        </a:p>
      </dgm:t>
    </dgm:pt>
    <dgm:pt modelId="{46EA46F1-F341-433D-8D4E-3AF9EEFD6361}" type="sibTrans" cxnId="{240552F7-EBAF-4EFC-92E1-C4C0BA9C0791}">
      <dgm:prSet/>
      <dgm:spPr/>
      <dgm:t>
        <a:bodyPr/>
        <a:lstStyle/>
        <a:p>
          <a:endParaRPr lang="en-US"/>
        </a:p>
      </dgm:t>
    </dgm:pt>
    <dgm:pt modelId="{80C614E6-C459-48B7-8FF6-543612BC316F}">
      <dgm:prSet phldrT="[Text]"/>
      <dgm:spPr/>
      <dgm:t>
        <a:bodyPr/>
        <a:lstStyle/>
        <a:p>
          <a:r>
            <a:rPr lang="en-US" dirty="0" smtClean="0"/>
            <a:t>Assessment</a:t>
          </a:r>
          <a:endParaRPr lang="en-US" dirty="0"/>
        </a:p>
      </dgm:t>
    </dgm:pt>
    <dgm:pt modelId="{B8002C3B-5933-4638-9FF8-0DB9142485C2}" type="parTrans" cxnId="{8761C0B0-8022-43AC-8AB8-A8F053C010D6}">
      <dgm:prSet/>
      <dgm:spPr/>
      <dgm:t>
        <a:bodyPr/>
        <a:lstStyle/>
        <a:p>
          <a:endParaRPr lang="en-US"/>
        </a:p>
      </dgm:t>
    </dgm:pt>
    <dgm:pt modelId="{35E5F10C-AC94-4F07-ACBF-1D34C6D28A2D}" type="sibTrans" cxnId="{8761C0B0-8022-43AC-8AB8-A8F053C010D6}">
      <dgm:prSet/>
      <dgm:spPr/>
      <dgm:t>
        <a:bodyPr/>
        <a:lstStyle/>
        <a:p>
          <a:endParaRPr lang="en-US"/>
        </a:p>
      </dgm:t>
    </dgm:pt>
    <dgm:pt modelId="{39F9FE65-99B1-4503-9AFE-93F439B2E43C}">
      <dgm:prSet phldrT="[Text]"/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E97F2EDD-6981-4D45-A414-D44F2827006A}" type="parTrans" cxnId="{37D183E7-D91C-42A9-ACEC-D0BC895A1E7E}">
      <dgm:prSet/>
      <dgm:spPr/>
      <dgm:t>
        <a:bodyPr/>
        <a:lstStyle/>
        <a:p>
          <a:endParaRPr lang="en-US"/>
        </a:p>
      </dgm:t>
    </dgm:pt>
    <dgm:pt modelId="{AD58E151-2552-4F56-A563-4A3B56D0E959}" type="sibTrans" cxnId="{37D183E7-D91C-42A9-ACEC-D0BC895A1E7E}">
      <dgm:prSet/>
      <dgm:spPr/>
      <dgm:t>
        <a:bodyPr/>
        <a:lstStyle/>
        <a:p>
          <a:endParaRPr lang="en-US"/>
        </a:p>
      </dgm:t>
    </dgm:pt>
    <dgm:pt modelId="{4D1D9C8B-52B5-49CD-A00C-B00D7152AD71}">
      <dgm:prSet phldrT="[Text]"/>
      <dgm:spPr/>
      <dgm:t>
        <a:bodyPr/>
        <a:lstStyle/>
        <a:p>
          <a:r>
            <a:rPr lang="en-US" dirty="0" smtClean="0"/>
            <a:t>Recommendation</a:t>
          </a:r>
        </a:p>
      </dgm:t>
    </dgm:pt>
    <dgm:pt modelId="{5A673ECB-335A-4793-8E9F-0B793104BE99}" type="parTrans" cxnId="{01A64F97-054D-46E2-AE75-8CC612151838}">
      <dgm:prSet/>
      <dgm:spPr/>
      <dgm:t>
        <a:bodyPr/>
        <a:lstStyle/>
        <a:p>
          <a:endParaRPr lang="en-US"/>
        </a:p>
      </dgm:t>
    </dgm:pt>
    <dgm:pt modelId="{91BD0E26-CD6B-4647-A235-4909FC961517}" type="sibTrans" cxnId="{01A64F97-054D-46E2-AE75-8CC612151838}">
      <dgm:prSet/>
      <dgm:spPr/>
      <dgm:t>
        <a:bodyPr/>
        <a:lstStyle/>
        <a:p>
          <a:endParaRPr lang="en-US"/>
        </a:p>
      </dgm:t>
    </dgm:pt>
    <dgm:pt modelId="{F0E85DC9-3319-4CC6-AEE2-755EADA87070}">
      <dgm:prSet phldrT="[Text]"/>
      <dgm:spPr/>
      <dgm:t>
        <a:bodyPr/>
        <a:lstStyle/>
        <a:p>
          <a:r>
            <a:rPr lang="en-US" dirty="0" smtClean="0"/>
            <a:t>R</a:t>
          </a:r>
          <a:endParaRPr lang="en-US" dirty="0"/>
        </a:p>
      </dgm:t>
    </dgm:pt>
    <dgm:pt modelId="{5D454CB5-1DDB-42AD-AF2A-05D59A9C8BE5}" type="parTrans" cxnId="{B5EB448D-6F19-4A44-8FB7-E72D2527C9A9}">
      <dgm:prSet/>
      <dgm:spPr/>
      <dgm:t>
        <a:bodyPr/>
        <a:lstStyle/>
        <a:p>
          <a:endParaRPr lang="en-US"/>
        </a:p>
      </dgm:t>
    </dgm:pt>
    <dgm:pt modelId="{E4A73828-50EF-4ABD-A8E0-8D32081177C7}" type="sibTrans" cxnId="{B5EB448D-6F19-4A44-8FB7-E72D2527C9A9}">
      <dgm:prSet/>
      <dgm:spPr/>
      <dgm:t>
        <a:bodyPr/>
        <a:lstStyle/>
        <a:p>
          <a:endParaRPr lang="en-US"/>
        </a:p>
      </dgm:t>
    </dgm:pt>
    <dgm:pt modelId="{3B694232-88E3-4C42-9E8B-BD031DB8DAE7}">
      <dgm:prSet phldrT="[Text]"/>
      <dgm:spPr/>
      <dgm:t>
        <a:bodyPr/>
        <a:lstStyle/>
        <a:p>
          <a:r>
            <a:rPr lang="en-US" dirty="0" smtClean="0"/>
            <a:t> </a:t>
          </a:r>
        </a:p>
      </dgm:t>
    </dgm:pt>
    <dgm:pt modelId="{0EACB937-29C5-4E92-BB51-9D935511061D}" type="parTrans" cxnId="{B1818E83-EC95-4B67-9E5B-ED084AD67E46}">
      <dgm:prSet/>
      <dgm:spPr/>
      <dgm:t>
        <a:bodyPr/>
        <a:lstStyle/>
        <a:p>
          <a:endParaRPr lang="en-US"/>
        </a:p>
      </dgm:t>
    </dgm:pt>
    <dgm:pt modelId="{ACFF2A31-105C-4719-AF66-7E6927D3BC51}" type="sibTrans" cxnId="{B1818E83-EC95-4B67-9E5B-ED084AD67E46}">
      <dgm:prSet/>
      <dgm:spPr/>
      <dgm:t>
        <a:bodyPr/>
        <a:lstStyle/>
        <a:p>
          <a:endParaRPr lang="en-US"/>
        </a:p>
      </dgm:t>
    </dgm:pt>
    <dgm:pt modelId="{3BB1AF03-A703-4725-9EFF-F9566209CAFF}">
      <dgm:prSet phldrT="[Text]"/>
      <dgm:spPr/>
      <dgm:t>
        <a:bodyPr/>
        <a:lstStyle/>
        <a:p>
          <a:r>
            <a:rPr lang="en-US" dirty="0" smtClean="0"/>
            <a:t>When looking at the problems – there was issue in loading  </a:t>
          </a:r>
          <a:endParaRPr lang="en-US" dirty="0"/>
        </a:p>
      </dgm:t>
    </dgm:pt>
    <dgm:pt modelId="{11E19848-EBF9-48B9-8269-83FDB1480479}" type="parTrans" cxnId="{19ED970E-6038-4465-942B-134521238EC1}">
      <dgm:prSet/>
      <dgm:spPr/>
    </dgm:pt>
    <dgm:pt modelId="{965C6C4C-2EA3-404D-A274-280FCED48BD5}" type="sibTrans" cxnId="{19ED970E-6038-4465-942B-134521238EC1}">
      <dgm:prSet/>
      <dgm:spPr/>
    </dgm:pt>
    <dgm:pt modelId="{AF30A41A-87C6-410B-AA4A-1BCE72273DAD}" type="pres">
      <dgm:prSet presAssocID="{0241C2E6-466A-4591-B514-FA304C1BCAC0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F4CBDCCF-16C4-4CB0-844F-502A1699D97A}" type="pres">
      <dgm:prSet presAssocID="{D3DBAE83-AA84-437D-A835-08F706D0A5E3}" presName="composite" presStyleCnt="0"/>
      <dgm:spPr/>
    </dgm:pt>
    <dgm:pt modelId="{08078615-1DE8-4609-B6B5-25A2B52DEA3F}" type="pres">
      <dgm:prSet presAssocID="{D3DBAE83-AA84-437D-A835-08F706D0A5E3}" presName="FirstChild" presStyleLbl="revTx" presStyleIdx="0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FB915C-A76B-4A41-8B08-CF8B15F1F591}" type="pres">
      <dgm:prSet presAssocID="{D3DBAE83-AA84-437D-A835-08F706D0A5E3}" presName="Parent" presStyleLbl="alignNode1" presStyleIdx="0" presStyleCnt="4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1EAD86-B0C8-4386-A317-EB5079C46C7D}" type="pres">
      <dgm:prSet presAssocID="{D3DBAE83-AA84-437D-A835-08F706D0A5E3}" presName="Accent" presStyleLbl="parChTrans1D1" presStyleIdx="0" presStyleCnt="4"/>
      <dgm:spPr/>
    </dgm:pt>
    <dgm:pt modelId="{CE4E4577-A0C6-4312-B22B-9EBA85BD2AD1}" type="pres">
      <dgm:prSet presAssocID="{D3DBAE83-AA84-437D-A835-08F706D0A5E3}" presName="Child" presStyleLbl="revTx" presStyleIdx="1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325D90-1E3A-45F7-9761-ED7B8ADFF1AF}" type="pres">
      <dgm:prSet presAssocID="{0E3AE1F1-3663-4925-8D80-21484F9B519E}" presName="sibTrans" presStyleCnt="0"/>
      <dgm:spPr/>
    </dgm:pt>
    <dgm:pt modelId="{9A43482D-F225-4AC5-BADD-A84164C3CE53}" type="pres">
      <dgm:prSet presAssocID="{76C46706-A5E0-4765-AB7D-19CEA0540BF0}" presName="composite" presStyleCnt="0"/>
      <dgm:spPr/>
    </dgm:pt>
    <dgm:pt modelId="{37687A96-7442-44F9-BC33-5A72E57EA60E}" type="pres">
      <dgm:prSet presAssocID="{76C46706-A5E0-4765-AB7D-19CEA0540BF0}" presName="FirstChild" presStyleLbl="revTx" presStyleIdx="2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ED00EF-8D37-44FB-9411-3930D6BE8A28}" type="pres">
      <dgm:prSet presAssocID="{76C46706-A5E0-4765-AB7D-19CEA0540BF0}" presName="Parent" presStyleLbl="alignNode1" presStyleIdx="1" presStyleCnt="4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05906C-FB8A-43BB-82F6-0386FC48B361}" type="pres">
      <dgm:prSet presAssocID="{76C46706-A5E0-4765-AB7D-19CEA0540BF0}" presName="Accent" presStyleLbl="parChTrans1D1" presStyleIdx="1" presStyleCnt="4"/>
      <dgm:spPr/>
    </dgm:pt>
    <dgm:pt modelId="{F02ED327-DB46-4FAD-AE4A-A24B44B618AF}" type="pres">
      <dgm:prSet presAssocID="{76C46706-A5E0-4765-AB7D-19CEA0540BF0}" presName="Child" presStyleLbl="revTx" presStyleIdx="3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6EFA67-4134-46A5-9F7A-B6F44D2218E3}" type="pres">
      <dgm:prSet presAssocID="{F90E4734-BD38-4226-8D0B-65AC5A82F672}" presName="sibTrans" presStyleCnt="0"/>
      <dgm:spPr/>
    </dgm:pt>
    <dgm:pt modelId="{BB4BA5D9-F221-4EC0-9CAC-31A359D19589}" type="pres">
      <dgm:prSet presAssocID="{ADF552D8-9C75-4EB0-868C-5500F6FDDD34}" presName="composite" presStyleCnt="0"/>
      <dgm:spPr/>
    </dgm:pt>
    <dgm:pt modelId="{BCCF4E50-8650-4612-83F1-844D9CF558AE}" type="pres">
      <dgm:prSet presAssocID="{ADF552D8-9C75-4EB0-868C-5500F6FDDD34}" presName="FirstChild" presStyleLbl="revTx" presStyleIdx="4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FBF9C3-3E6F-44B8-8377-6E1B6D5FB24F}" type="pres">
      <dgm:prSet presAssocID="{ADF552D8-9C75-4EB0-868C-5500F6FDDD34}" presName="Parent" presStyleLbl="alignNode1" presStyleIdx="2" presStyleCnt="4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B9F2D7-537F-43D0-88BF-48B5CDFA6F3E}" type="pres">
      <dgm:prSet presAssocID="{ADF552D8-9C75-4EB0-868C-5500F6FDDD34}" presName="Accent" presStyleLbl="parChTrans1D1" presStyleIdx="2" presStyleCnt="4"/>
      <dgm:spPr/>
    </dgm:pt>
    <dgm:pt modelId="{7AB5ADCC-7E5C-4336-8DFF-7F439CF3DDE0}" type="pres">
      <dgm:prSet presAssocID="{ADF552D8-9C75-4EB0-868C-5500F6FDDD34}" presName="Child" presStyleLbl="revTx" presStyleIdx="5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F77E13-9236-4095-A0BE-F96111ACD624}" type="pres">
      <dgm:prSet presAssocID="{46EA46F1-F341-433D-8D4E-3AF9EEFD6361}" presName="sibTrans" presStyleCnt="0"/>
      <dgm:spPr/>
    </dgm:pt>
    <dgm:pt modelId="{86C1A704-B32B-4B60-BC4D-E844BC2149A1}" type="pres">
      <dgm:prSet presAssocID="{F0E85DC9-3319-4CC6-AEE2-755EADA87070}" presName="composite" presStyleCnt="0"/>
      <dgm:spPr/>
    </dgm:pt>
    <dgm:pt modelId="{D4866EF7-8E3A-4A99-8E03-BEB8AA3FA1C1}" type="pres">
      <dgm:prSet presAssocID="{F0E85DC9-3319-4CC6-AEE2-755EADA87070}" presName="FirstChild" presStyleLbl="revTx" presStyleIdx="6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A7EC31-3E70-4BF7-8C0C-EC458BF351C3}" type="pres">
      <dgm:prSet presAssocID="{F0E85DC9-3319-4CC6-AEE2-755EADA87070}" presName="Parent" presStyleLbl="alignNode1" presStyleIdx="3" presStyleCnt="4" custLinFactNeighborX="-3276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F109F9-3001-4A99-9804-D7A1437497D2}" type="pres">
      <dgm:prSet presAssocID="{F0E85DC9-3319-4CC6-AEE2-755EADA87070}" presName="Accent" presStyleLbl="parChTrans1D1" presStyleIdx="3" presStyleCnt="4"/>
      <dgm:spPr/>
    </dgm:pt>
    <dgm:pt modelId="{65B23C7F-577E-4235-9AF1-8EAF3D84EF22}" type="pres">
      <dgm:prSet presAssocID="{F0E85DC9-3319-4CC6-AEE2-755EADA87070}" presName="Child" presStyleLbl="revTx" presStyleIdx="7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C9154B6-A07B-406D-AF1E-24533D3C4433}" srcId="{76C46706-A5E0-4765-AB7D-19CEA0540BF0}" destId="{FBE6B5E2-9C06-4B56-B00F-CE99AC82EBCB}" srcOrd="1" destOrd="0" parTransId="{412ED72D-9E48-494B-846F-F02DF8E07B0F}" sibTransId="{9115FF52-60C5-4CD6-814F-B349B6722A7A}"/>
    <dgm:cxn modelId="{19ED970E-6038-4465-942B-134521238EC1}" srcId="{D3DBAE83-AA84-437D-A835-08F706D0A5E3}" destId="{3BB1AF03-A703-4725-9EFF-F9566209CAFF}" srcOrd="2" destOrd="0" parTransId="{11E19848-EBF9-48B9-8269-83FDB1480479}" sibTransId="{965C6C4C-2EA3-404D-A274-280FCED48BD5}"/>
    <dgm:cxn modelId="{8761C0B0-8022-43AC-8AB8-A8F053C010D6}" srcId="{ADF552D8-9C75-4EB0-868C-5500F6FDDD34}" destId="{80C614E6-C459-48B7-8FF6-543612BC316F}" srcOrd="0" destOrd="0" parTransId="{B8002C3B-5933-4638-9FF8-0DB9142485C2}" sibTransId="{35E5F10C-AC94-4F07-ACBF-1D34C6D28A2D}"/>
    <dgm:cxn modelId="{2FAFC1B1-4D20-4899-B176-E1B28B8C0766}" type="presOf" srcId="{FDAFBB7F-B36D-4FB3-832A-B22FC272FD06}" destId="{08078615-1DE8-4609-B6B5-25A2B52DEA3F}" srcOrd="0" destOrd="0" presId="urn:microsoft.com/office/officeart/2011/layout/TabList"/>
    <dgm:cxn modelId="{E524FC4C-7969-4F31-B26F-10D312B3BDA2}" type="presOf" srcId="{4D1D9C8B-52B5-49CD-A00C-B00D7152AD71}" destId="{D4866EF7-8E3A-4A99-8E03-BEB8AA3FA1C1}" srcOrd="0" destOrd="0" presId="urn:microsoft.com/office/officeart/2011/layout/TabList"/>
    <dgm:cxn modelId="{A1076985-A278-4AB0-B8DF-E246F49B59EB}" srcId="{0241C2E6-466A-4591-B514-FA304C1BCAC0}" destId="{76C46706-A5E0-4765-AB7D-19CEA0540BF0}" srcOrd="1" destOrd="0" parTransId="{7A43A132-06A4-4E5B-BB0A-2EFD326846A9}" sibTransId="{F90E4734-BD38-4226-8D0B-65AC5A82F672}"/>
    <dgm:cxn modelId="{DB8E3441-14FD-41F3-8F60-70E2D2508B8D}" srcId="{76C46706-A5E0-4765-AB7D-19CEA0540BF0}" destId="{B13F5B10-9E9D-4298-837A-B7E13CF227DC}" srcOrd="0" destOrd="0" parTransId="{876ECABE-5FD9-46C9-A727-9319BE327C27}" sibTransId="{485A6D35-C5A6-4E8F-B7A9-08F6C1F5F99B}"/>
    <dgm:cxn modelId="{6E353C3F-D932-41D1-9AC9-D0171C0FF9C6}" type="presOf" srcId="{B13F5B10-9E9D-4298-837A-B7E13CF227DC}" destId="{37687A96-7442-44F9-BC33-5A72E57EA60E}" srcOrd="0" destOrd="0" presId="urn:microsoft.com/office/officeart/2011/layout/TabList"/>
    <dgm:cxn modelId="{1B132505-21AF-4F30-BF64-AC1B55BD5D52}" type="presOf" srcId="{76C46706-A5E0-4765-AB7D-19CEA0540BF0}" destId="{78ED00EF-8D37-44FB-9411-3930D6BE8A28}" srcOrd="0" destOrd="0" presId="urn:microsoft.com/office/officeart/2011/layout/TabList"/>
    <dgm:cxn modelId="{3CF5DD09-8397-4EAB-BC35-F5E82D556583}" srcId="{0241C2E6-466A-4591-B514-FA304C1BCAC0}" destId="{D3DBAE83-AA84-437D-A835-08F706D0A5E3}" srcOrd="0" destOrd="0" parTransId="{C8C2099C-A080-48E2-83F1-DED5DAA1F3B9}" sibTransId="{0E3AE1F1-3663-4925-8D80-21484F9B519E}"/>
    <dgm:cxn modelId="{37D183E7-D91C-42A9-ACEC-D0BC895A1E7E}" srcId="{ADF552D8-9C75-4EB0-868C-5500F6FDDD34}" destId="{39F9FE65-99B1-4503-9AFE-93F439B2E43C}" srcOrd="1" destOrd="0" parTransId="{E97F2EDD-6981-4D45-A414-D44F2827006A}" sibTransId="{AD58E151-2552-4F56-A563-4A3B56D0E959}"/>
    <dgm:cxn modelId="{879E5EB0-2050-487C-A765-DE6DB5C5E59C}" type="presOf" srcId="{0241C2E6-466A-4591-B514-FA304C1BCAC0}" destId="{AF30A41A-87C6-410B-AA4A-1BCE72273DAD}" srcOrd="0" destOrd="0" presId="urn:microsoft.com/office/officeart/2011/layout/TabList"/>
    <dgm:cxn modelId="{C0F84F55-87F2-43F3-881F-22675A307D8E}" type="presOf" srcId="{3BB1AF03-A703-4725-9EFF-F9566209CAFF}" destId="{CE4E4577-A0C6-4312-B22B-9EBA85BD2AD1}" srcOrd="0" destOrd="1" presId="urn:microsoft.com/office/officeart/2011/layout/TabList"/>
    <dgm:cxn modelId="{2172F3F6-F666-4DB5-AA95-DB651CEF8F8A}" type="presOf" srcId="{F0E85DC9-3319-4CC6-AEE2-755EADA87070}" destId="{55A7EC31-3E70-4BF7-8C0C-EC458BF351C3}" srcOrd="0" destOrd="0" presId="urn:microsoft.com/office/officeart/2011/layout/TabList"/>
    <dgm:cxn modelId="{1B731587-82FD-4C1F-BDEE-9D7F24AF054E}" type="presOf" srcId="{39F9FE65-99B1-4503-9AFE-93F439B2E43C}" destId="{7AB5ADCC-7E5C-4336-8DFF-7F439CF3DDE0}" srcOrd="0" destOrd="0" presId="urn:microsoft.com/office/officeart/2011/layout/TabList"/>
    <dgm:cxn modelId="{61917B7B-DA3C-48CE-8DC6-E511986B21B2}" srcId="{D3DBAE83-AA84-437D-A835-08F706D0A5E3}" destId="{FDAFBB7F-B36D-4FB3-832A-B22FC272FD06}" srcOrd="0" destOrd="0" parTransId="{4727E0F3-44A2-40E3-8952-8F9E9C7E81D4}" sibTransId="{BEEAB393-B15B-4060-B884-AF8D9DC80B97}"/>
    <dgm:cxn modelId="{41FAC880-9AA5-43DC-BFF8-D474EF9629F4}" type="presOf" srcId="{3B694232-88E3-4C42-9E8B-BD031DB8DAE7}" destId="{65B23C7F-577E-4235-9AF1-8EAF3D84EF22}" srcOrd="0" destOrd="0" presId="urn:microsoft.com/office/officeart/2011/layout/TabList"/>
    <dgm:cxn modelId="{E4A52F93-CBE0-4955-ABA1-6ABF633D5CCD}" srcId="{D3DBAE83-AA84-437D-A835-08F706D0A5E3}" destId="{A4ECC931-0343-4B67-8549-9BC9C2A7636F}" srcOrd="1" destOrd="0" parTransId="{42B3CD38-EAAA-4ADB-AA1B-EF0FE8881CF5}" sibTransId="{9F666D33-CC6B-4192-BE10-4D7C9103ED90}"/>
    <dgm:cxn modelId="{240552F7-EBAF-4EFC-92E1-C4C0BA9C0791}" srcId="{0241C2E6-466A-4591-B514-FA304C1BCAC0}" destId="{ADF552D8-9C75-4EB0-868C-5500F6FDDD34}" srcOrd="2" destOrd="0" parTransId="{547AD340-E4C6-4A4A-8DDA-11F1DD51E5E1}" sibTransId="{46EA46F1-F341-433D-8D4E-3AF9EEFD6361}"/>
    <dgm:cxn modelId="{EA4293C6-7106-4EC3-8330-7D80D1043882}" type="presOf" srcId="{D3DBAE83-AA84-437D-A835-08F706D0A5E3}" destId="{51FB915C-A76B-4A41-8B08-CF8B15F1F591}" srcOrd="0" destOrd="0" presId="urn:microsoft.com/office/officeart/2011/layout/TabList"/>
    <dgm:cxn modelId="{01A64F97-054D-46E2-AE75-8CC612151838}" srcId="{F0E85DC9-3319-4CC6-AEE2-755EADA87070}" destId="{4D1D9C8B-52B5-49CD-A00C-B00D7152AD71}" srcOrd="0" destOrd="0" parTransId="{5A673ECB-335A-4793-8E9F-0B793104BE99}" sibTransId="{91BD0E26-CD6B-4647-A235-4909FC961517}"/>
    <dgm:cxn modelId="{65899209-6AB2-40B3-BEE9-0A40646E1E0B}" type="presOf" srcId="{80C614E6-C459-48B7-8FF6-543612BC316F}" destId="{BCCF4E50-8650-4612-83F1-844D9CF558AE}" srcOrd="0" destOrd="0" presId="urn:microsoft.com/office/officeart/2011/layout/TabList"/>
    <dgm:cxn modelId="{B1818E83-EC95-4B67-9E5B-ED084AD67E46}" srcId="{F0E85DC9-3319-4CC6-AEE2-755EADA87070}" destId="{3B694232-88E3-4C42-9E8B-BD031DB8DAE7}" srcOrd="1" destOrd="0" parTransId="{0EACB937-29C5-4E92-BB51-9D935511061D}" sibTransId="{ACFF2A31-105C-4719-AF66-7E6927D3BC51}"/>
    <dgm:cxn modelId="{2ADBD01A-4333-472D-B744-3FCF3B6E1997}" type="presOf" srcId="{FBE6B5E2-9C06-4B56-B00F-CE99AC82EBCB}" destId="{F02ED327-DB46-4FAD-AE4A-A24B44B618AF}" srcOrd="0" destOrd="0" presId="urn:microsoft.com/office/officeart/2011/layout/TabList"/>
    <dgm:cxn modelId="{A429F2BD-4EBE-42C0-80D8-9A88C2CEFD51}" type="presOf" srcId="{A4ECC931-0343-4B67-8549-9BC9C2A7636F}" destId="{CE4E4577-A0C6-4312-B22B-9EBA85BD2AD1}" srcOrd="0" destOrd="0" presId="urn:microsoft.com/office/officeart/2011/layout/TabList"/>
    <dgm:cxn modelId="{B5EB448D-6F19-4A44-8FB7-E72D2527C9A9}" srcId="{0241C2E6-466A-4591-B514-FA304C1BCAC0}" destId="{F0E85DC9-3319-4CC6-AEE2-755EADA87070}" srcOrd="3" destOrd="0" parTransId="{5D454CB5-1DDB-42AD-AF2A-05D59A9C8BE5}" sibTransId="{E4A73828-50EF-4ABD-A8E0-8D32081177C7}"/>
    <dgm:cxn modelId="{41646A67-E79E-4FF4-B8FB-012B853937A8}" type="presOf" srcId="{ADF552D8-9C75-4EB0-868C-5500F6FDDD34}" destId="{99FBF9C3-3E6F-44B8-8377-6E1B6D5FB24F}" srcOrd="0" destOrd="0" presId="urn:microsoft.com/office/officeart/2011/layout/TabList"/>
    <dgm:cxn modelId="{098F7C55-C70A-4D74-A3D7-083C0020FA0B}" type="presParOf" srcId="{AF30A41A-87C6-410B-AA4A-1BCE72273DAD}" destId="{F4CBDCCF-16C4-4CB0-844F-502A1699D97A}" srcOrd="0" destOrd="0" presId="urn:microsoft.com/office/officeart/2011/layout/TabList"/>
    <dgm:cxn modelId="{5D496928-2B0E-4E0C-B48B-B542C55FA0A0}" type="presParOf" srcId="{F4CBDCCF-16C4-4CB0-844F-502A1699D97A}" destId="{08078615-1DE8-4609-B6B5-25A2B52DEA3F}" srcOrd="0" destOrd="0" presId="urn:microsoft.com/office/officeart/2011/layout/TabList"/>
    <dgm:cxn modelId="{1A5024BC-2C2F-4F59-B124-0FDD10D6A768}" type="presParOf" srcId="{F4CBDCCF-16C4-4CB0-844F-502A1699D97A}" destId="{51FB915C-A76B-4A41-8B08-CF8B15F1F591}" srcOrd="1" destOrd="0" presId="urn:microsoft.com/office/officeart/2011/layout/TabList"/>
    <dgm:cxn modelId="{9D45B564-78FE-418A-8546-57661522FC7A}" type="presParOf" srcId="{F4CBDCCF-16C4-4CB0-844F-502A1699D97A}" destId="{411EAD86-B0C8-4386-A317-EB5079C46C7D}" srcOrd="2" destOrd="0" presId="urn:microsoft.com/office/officeart/2011/layout/TabList"/>
    <dgm:cxn modelId="{0B6BACAA-371A-4C0C-930E-32E946548B9D}" type="presParOf" srcId="{AF30A41A-87C6-410B-AA4A-1BCE72273DAD}" destId="{CE4E4577-A0C6-4312-B22B-9EBA85BD2AD1}" srcOrd="1" destOrd="0" presId="urn:microsoft.com/office/officeart/2011/layout/TabList"/>
    <dgm:cxn modelId="{8FB6CFD0-FAB8-46FC-AAB0-5A273160B40E}" type="presParOf" srcId="{AF30A41A-87C6-410B-AA4A-1BCE72273DAD}" destId="{5E325D90-1E3A-45F7-9761-ED7B8ADFF1AF}" srcOrd="2" destOrd="0" presId="urn:microsoft.com/office/officeart/2011/layout/TabList"/>
    <dgm:cxn modelId="{72482DC2-FDA9-47CB-A111-A4498E004AC3}" type="presParOf" srcId="{AF30A41A-87C6-410B-AA4A-1BCE72273DAD}" destId="{9A43482D-F225-4AC5-BADD-A84164C3CE53}" srcOrd="3" destOrd="0" presId="urn:microsoft.com/office/officeart/2011/layout/TabList"/>
    <dgm:cxn modelId="{AF009111-2454-4E18-B803-66025050013D}" type="presParOf" srcId="{9A43482D-F225-4AC5-BADD-A84164C3CE53}" destId="{37687A96-7442-44F9-BC33-5A72E57EA60E}" srcOrd="0" destOrd="0" presId="urn:microsoft.com/office/officeart/2011/layout/TabList"/>
    <dgm:cxn modelId="{9D3DD544-5670-4696-9ABC-215FDFCA8B34}" type="presParOf" srcId="{9A43482D-F225-4AC5-BADD-A84164C3CE53}" destId="{78ED00EF-8D37-44FB-9411-3930D6BE8A28}" srcOrd="1" destOrd="0" presId="urn:microsoft.com/office/officeart/2011/layout/TabList"/>
    <dgm:cxn modelId="{73740443-7FA3-4A5D-845E-AEEB8657B3B3}" type="presParOf" srcId="{9A43482D-F225-4AC5-BADD-A84164C3CE53}" destId="{2605906C-FB8A-43BB-82F6-0386FC48B361}" srcOrd="2" destOrd="0" presId="urn:microsoft.com/office/officeart/2011/layout/TabList"/>
    <dgm:cxn modelId="{CCE0F80D-B989-4401-A7BD-2C00B7A54CD9}" type="presParOf" srcId="{AF30A41A-87C6-410B-AA4A-1BCE72273DAD}" destId="{F02ED327-DB46-4FAD-AE4A-A24B44B618AF}" srcOrd="4" destOrd="0" presId="urn:microsoft.com/office/officeart/2011/layout/TabList"/>
    <dgm:cxn modelId="{812FEE43-9145-4E81-98F7-64CD6CC5DA52}" type="presParOf" srcId="{AF30A41A-87C6-410B-AA4A-1BCE72273DAD}" destId="{986EFA67-4134-46A5-9F7A-B6F44D2218E3}" srcOrd="5" destOrd="0" presId="urn:microsoft.com/office/officeart/2011/layout/TabList"/>
    <dgm:cxn modelId="{FDF1CF91-8A92-434B-8653-EEFB54E5EE03}" type="presParOf" srcId="{AF30A41A-87C6-410B-AA4A-1BCE72273DAD}" destId="{BB4BA5D9-F221-4EC0-9CAC-31A359D19589}" srcOrd="6" destOrd="0" presId="urn:microsoft.com/office/officeart/2011/layout/TabList"/>
    <dgm:cxn modelId="{40D20E5D-6777-4B47-A501-BF5D712E1881}" type="presParOf" srcId="{BB4BA5D9-F221-4EC0-9CAC-31A359D19589}" destId="{BCCF4E50-8650-4612-83F1-844D9CF558AE}" srcOrd="0" destOrd="0" presId="urn:microsoft.com/office/officeart/2011/layout/TabList"/>
    <dgm:cxn modelId="{D81BD861-EF7F-4E2E-8B76-5630076961BD}" type="presParOf" srcId="{BB4BA5D9-F221-4EC0-9CAC-31A359D19589}" destId="{99FBF9C3-3E6F-44B8-8377-6E1B6D5FB24F}" srcOrd="1" destOrd="0" presId="urn:microsoft.com/office/officeart/2011/layout/TabList"/>
    <dgm:cxn modelId="{CBD61CBA-84D7-4E84-9F2F-B770D3CE1FBE}" type="presParOf" srcId="{BB4BA5D9-F221-4EC0-9CAC-31A359D19589}" destId="{8CB9F2D7-537F-43D0-88BF-48B5CDFA6F3E}" srcOrd="2" destOrd="0" presId="urn:microsoft.com/office/officeart/2011/layout/TabList"/>
    <dgm:cxn modelId="{D7D07487-926B-482C-92A4-5E577E5F4F42}" type="presParOf" srcId="{AF30A41A-87C6-410B-AA4A-1BCE72273DAD}" destId="{7AB5ADCC-7E5C-4336-8DFF-7F439CF3DDE0}" srcOrd="7" destOrd="0" presId="urn:microsoft.com/office/officeart/2011/layout/TabList"/>
    <dgm:cxn modelId="{A9FC9F62-D4F8-4D1F-8268-B8346D03E5C2}" type="presParOf" srcId="{AF30A41A-87C6-410B-AA4A-1BCE72273DAD}" destId="{61F77E13-9236-4095-A0BE-F96111ACD624}" srcOrd="8" destOrd="0" presId="urn:microsoft.com/office/officeart/2011/layout/TabList"/>
    <dgm:cxn modelId="{C41AC794-05A6-4C3D-AA64-4356257053FB}" type="presParOf" srcId="{AF30A41A-87C6-410B-AA4A-1BCE72273DAD}" destId="{86C1A704-B32B-4B60-BC4D-E844BC2149A1}" srcOrd="9" destOrd="0" presId="urn:microsoft.com/office/officeart/2011/layout/TabList"/>
    <dgm:cxn modelId="{D6D0BB2F-1AF7-49D7-B990-EAA2CE452F6F}" type="presParOf" srcId="{86C1A704-B32B-4B60-BC4D-E844BC2149A1}" destId="{D4866EF7-8E3A-4A99-8E03-BEB8AA3FA1C1}" srcOrd="0" destOrd="0" presId="urn:microsoft.com/office/officeart/2011/layout/TabList"/>
    <dgm:cxn modelId="{25F039DA-B0AE-4950-9CD9-82E8AD959B7A}" type="presParOf" srcId="{86C1A704-B32B-4B60-BC4D-E844BC2149A1}" destId="{55A7EC31-3E70-4BF7-8C0C-EC458BF351C3}" srcOrd="1" destOrd="0" presId="urn:microsoft.com/office/officeart/2011/layout/TabList"/>
    <dgm:cxn modelId="{3B601D78-5518-4DF5-9839-95FA17AE37B5}" type="presParOf" srcId="{86C1A704-B32B-4B60-BC4D-E844BC2149A1}" destId="{B9F109F9-3001-4A99-9804-D7A1437497D2}" srcOrd="2" destOrd="0" presId="urn:microsoft.com/office/officeart/2011/layout/TabList"/>
    <dgm:cxn modelId="{A8480746-FF8C-403F-9DED-62B5D9CE0C71}" type="presParOf" srcId="{AF30A41A-87C6-410B-AA4A-1BCE72273DAD}" destId="{65B23C7F-577E-4235-9AF1-8EAF3D84EF22}" srcOrd="10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241C2E6-466A-4591-B514-FA304C1BCAC0}" type="doc">
      <dgm:prSet loTypeId="urn:microsoft.com/office/officeart/2011/layout/Tab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3DBAE83-AA84-437D-A835-08F706D0A5E3}">
      <dgm:prSet phldrT="[Text]"/>
      <dgm:spPr/>
      <dgm:t>
        <a:bodyPr/>
        <a:lstStyle/>
        <a:p>
          <a:r>
            <a:rPr lang="en-US" dirty="0" smtClean="0"/>
            <a:t>S</a:t>
          </a:r>
          <a:endParaRPr lang="en-US" dirty="0"/>
        </a:p>
      </dgm:t>
    </dgm:pt>
    <dgm:pt modelId="{C8C2099C-A080-48E2-83F1-DED5DAA1F3B9}" type="parTrans" cxnId="{3CF5DD09-8397-4EAB-BC35-F5E82D556583}">
      <dgm:prSet/>
      <dgm:spPr/>
      <dgm:t>
        <a:bodyPr/>
        <a:lstStyle/>
        <a:p>
          <a:endParaRPr lang="en-US"/>
        </a:p>
      </dgm:t>
    </dgm:pt>
    <dgm:pt modelId="{0E3AE1F1-3663-4925-8D80-21484F9B519E}" type="sibTrans" cxnId="{3CF5DD09-8397-4EAB-BC35-F5E82D556583}">
      <dgm:prSet/>
      <dgm:spPr/>
      <dgm:t>
        <a:bodyPr/>
        <a:lstStyle/>
        <a:p>
          <a:endParaRPr lang="en-US"/>
        </a:p>
      </dgm:t>
    </dgm:pt>
    <dgm:pt modelId="{FDAFBB7F-B36D-4FB3-832A-B22FC272FD06}">
      <dgm:prSet phldrT="[Text]"/>
      <dgm:spPr/>
      <dgm:t>
        <a:bodyPr/>
        <a:lstStyle/>
        <a:p>
          <a:r>
            <a:rPr lang="en-US" dirty="0" smtClean="0"/>
            <a:t>Situation</a:t>
          </a:r>
          <a:endParaRPr lang="en-US" dirty="0"/>
        </a:p>
      </dgm:t>
    </dgm:pt>
    <dgm:pt modelId="{4727E0F3-44A2-40E3-8952-8F9E9C7E81D4}" type="parTrans" cxnId="{61917B7B-DA3C-48CE-8DC6-E511986B21B2}">
      <dgm:prSet/>
      <dgm:spPr/>
      <dgm:t>
        <a:bodyPr/>
        <a:lstStyle/>
        <a:p>
          <a:endParaRPr lang="en-US"/>
        </a:p>
      </dgm:t>
    </dgm:pt>
    <dgm:pt modelId="{BEEAB393-B15B-4060-B884-AF8D9DC80B97}" type="sibTrans" cxnId="{61917B7B-DA3C-48CE-8DC6-E511986B21B2}">
      <dgm:prSet/>
      <dgm:spPr/>
      <dgm:t>
        <a:bodyPr/>
        <a:lstStyle/>
        <a:p>
          <a:endParaRPr lang="en-US"/>
        </a:p>
      </dgm:t>
    </dgm:pt>
    <dgm:pt modelId="{A4ECC931-0343-4B67-8549-9BC9C2A7636F}">
      <dgm:prSet phldrT="[Text]"/>
      <dgm:spPr/>
      <dgm:t>
        <a:bodyPr/>
        <a:lstStyle/>
        <a:p>
          <a:r>
            <a:rPr lang="en-US" dirty="0" smtClean="0"/>
            <a:t>Problems – entry &lt;low&gt; &lt;high </a:t>
          </a:r>
          <a:r>
            <a:rPr lang="en-US" dirty="0" err="1" smtClean="0"/>
            <a:t>nullFlavor</a:t>
          </a:r>
          <a:r>
            <a:rPr lang="en-US" dirty="0" smtClean="0"/>
            <a:t>=“UNK”&gt;   </a:t>
          </a:r>
          <a:r>
            <a:rPr lang="en-US" dirty="0" err="1" smtClean="0"/>
            <a:t>statusCode</a:t>
          </a:r>
          <a:r>
            <a:rPr lang="en-US" dirty="0" smtClean="0"/>
            <a:t>=“active” </a:t>
          </a:r>
          <a:endParaRPr lang="en-US" dirty="0"/>
        </a:p>
      </dgm:t>
    </dgm:pt>
    <dgm:pt modelId="{42B3CD38-EAAA-4ADB-AA1B-EF0FE8881CF5}" type="parTrans" cxnId="{E4A52F93-CBE0-4955-ABA1-6ABF633D5CCD}">
      <dgm:prSet/>
      <dgm:spPr/>
      <dgm:t>
        <a:bodyPr/>
        <a:lstStyle/>
        <a:p>
          <a:endParaRPr lang="en-US"/>
        </a:p>
      </dgm:t>
    </dgm:pt>
    <dgm:pt modelId="{9F666D33-CC6B-4192-BE10-4D7C9103ED90}" type="sibTrans" cxnId="{E4A52F93-CBE0-4955-ABA1-6ABF633D5CCD}">
      <dgm:prSet/>
      <dgm:spPr/>
      <dgm:t>
        <a:bodyPr/>
        <a:lstStyle/>
        <a:p>
          <a:endParaRPr lang="en-US"/>
        </a:p>
      </dgm:t>
    </dgm:pt>
    <dgm:pt modelId="{76C46706-A5E0-4765-AB7D-19CEA0540BF0}">
      <dgm:prSet phldrT="[Text]"/>
      <dgm:spPr/>
      <dgm:t>
        <a:bodyPr/>
        <a:lstStyle/>
        <a:p>
          <a:r>
            <a:rPr lang="en-US" dirty="0" smtClean="0"/>
            <a:t>B</a:t>
          </a:r>
          <a:endParaRPr lang="en-US" dirty="0"/>
        </a:p>
      </dgm:t>
    </dgm:pt>
    <dgm:pt modelId="{7A43A132-06A4-4E5B-BB0A-2EFD326846A9}" type="parTrans" cxnId="{A1076985-A278-4AB0-B8DF-E246F49B59EB}">
      <dgm:prSet/>
      <dgm:spPr/>
      <dgm:t>
        <a:bodyPr/>
        <a:lstStyle/>
        <a:p>
          <a:endParaRPr lang="en-US"/>
        </a:p>
      </dgm:t>
    </dgm:pt>
    <dgm:pt modelId="{F90E4734-BD38-4226-8D0B-65AC5A82F672}" type="sibTrans" cxnId="{A1076985-A278-4AB0-B8DF-E246F49B59EB}">
      <dgm:prSet/>
      <dgm:spPr/>
      <dgm:t>
        <a:bodyPr/>
        <a:lstStyle/>
        <a:p>
          <a:endParaRPr lang="en-US"/>
        </a:p>
      </dgm:t>
    </dgm:pt>
    <dgm:pt modelId="{B13F5B10-9E9D-4298-837A-B7E13CF227DC}">
      <dgm:prSet phldrT="[Text]"/>
      <dgm:spPr/>
      <dgm:t>
        <a:bodyPr/>
        <a:lstStyle/>
        <a:p>
          <a:r>
            <a:rPr lang="en-US" dirty="0" smtClean="0"/>
            <a:t>Background</a:t>
          </a:r>
          <a:endParaRPr lang="en-US" dirty="0"/>
        </a:p>
      </dgm:t>
    </dgm:pt>
    <dgm:pt modelId="{876ECABE-5FD9-46C9-A727-9319BE327C27}" type="parTrans" cxnId="{DB8E3441-14FD-41F3-8F60-70E2D2508B8D}">
      <dgm:prSet/>
      <dgm:spPr/>
      <dgm:t>
        <a:bodyPr/>
        <a:lstStyle/>
        <a:p>
          <a:endParaRPr lang="en-US"/>
        </a:p>
      </dgm:t>
    </dgm:pt>
    <dgm:pt modelId="{485A6D35-C5A6-4E8F-B7A9-08F6C1F5F99B}" type="sibTrans" cxnId="{DB8E3441-14FD-41F3-8F60-70E2D2508B8D}">
      <dgm:prSet/>
      <dgm:spPr/>
      <dgm:t>
        <a:bodyPr/>
        <a:lstStyle/>
        <a:p>
          <a:endParaRPr lang="en-US"/>
        </a:p>
      </dgm:t>
    </dgm:pt>
    <dgm:pt modelId="{FBE6B5E2-9C06-4B56-B00F-CE99AC82EBCB}">
      <dgm:prSet phldrT="[Text]"/>
      <dgm:spPr/>
      <dgm:t>
        <a:bodyPr/>
        <a:lstStyle/>
        <a:p>
          <a:r>
            <a:rPr lang="en-US" dirty="0" smtClean="0"/>
            <a:t> On effective time the use of NULL flavors on </a:t>
          </a:r>
          <a:r>
            <a:rPr lang="en-US" dirty="0" err="1" smtClean="0"/>
            <a:t>effectiveTime</a:t>
          </a:r>
          <a:r>
            <a:rPr lang="en-US" dirty="0" smtClean="0"/>
            <a:t> – means there is a time, but it is unknown.   </a:t>
          </a:r>
          <a:endParaRPr lang="en-US" dirty="0"/>
        </a:p>
      </dgm:t>
    </dgm:pt>
    <dgm:pt modelId="{412ED72D-9E48-494B-846F-F02DF8E07B0F}" type="parTrans" cxnId="{AC9154B6-A07B-406D-AF1E-24533D3C4433}">
      <dgm:prSet/>
      <dgm:spPr/>
      <dgm:t>
        <a:bodyPr/>
        <a:lstStyle/>
        <a:p>
          <a:endParaRPr lang="en-US"/>
        </a:p>
      </dgm:t>
    </dgm:pt>
    <dgm:pt modelId="{9115FF52-60C5-4CD6-814F-B349B6722A7A}" type="sibTrans" cxnId="{AC9154B6-A07B-406D-AF1E-24533D3C4433}">
      <dgm:prSet/>
      <dgm:spPr/>
      <dgm:t>
        <a:bodyPr/>
        <a:lstStyle/>
        <a:p>
          <a:endParaRPr lang="en-US"/>
        </a:p>
      </dgm:t>
    </dgm:pt>
    <dgm:pt modelId="{ADF552D8-9C75-4EB0-868C-5500F6FDDD34}">
      <dgm:prSet phldrT="[Text]"/>
      <dgm:spPr/>
      <dgm:t>
        <a:bodyPr/>
        <a:lstStyle/>
        <a:p>
          <a:r>
            <a:rPr lang="en-US" dirty="0" smtClean="0"/>
            <a:t>A</a:t>
          </a:r>
          <a:endParaRPr lang="en-US" dirty="0"/>
        </a:p>
      </dgm:t>
    </dgm:pt>
    <dgm:pt modelId="{547AD340-E4C6-4A4A-8DDA-11F1DD51E5E1}" type="parTrans" cxnId="{240552F7-EBAF-4EFC-92E1-C4C0BA9C0791}">
      <dgm:prSet/>
      <dgm:spPr/>
      <dgm:t>
        <a:bodyPr/>
        <a:lstStyle/>
        <a:p>
          <a:endParaRPr lang="en-US"/>
        </a:p>
      </dgm:t>
    </dgm:pt>
    <dgm:pt modelId="{46EA46F1-F341-433D-8D4E-3AF9EEFD6361}" type="sibTrans" cxnId="{240552F7-EBAF-4EFC-92E1-C4C0BA9C0791}">
      <dgm:prSet/>
      <dgm:spPr/>
      <dgm:t>
        <a:bodyPr/>
        <a:lstStyle/>
        <a:p>
          <a:endParaRPr lang="en-US"/>
        </a:p>
      </dgm:t>
    </dgm:pt>
    <dgm:pt modelId="{80C614E6-C459-48B7-8FF6-543612BC316F}">
      <dgm:prSet phldrT="[Text]"/>
      <dgm:spPr/>
      <dgm:t>
        <a:bodyPr/>
        <a:lstStyle/>
        <a:p>
          <a:r>
            <a:rPr lang="en-US" dirty="0" smtClean="0"/>
            <a:t>Assessment</a:t>
          </a:r>
          <a:endParaRPr lang="en-US" dirty="0"/>
        </a:p>
      </dgm:t>
    </dgm:pt>
    <dgm:pt modelId="{B8002C3B-5933-4638-9FF8-0DB9142485C2}" type="parTrans" cxnId="{8761C0B0-8022-43AC-8AB8-A8F053C010D6}">
      <dgm:prSet/>
      <dgm:spPr/>
      <dgm:t>
        <a:bodyPr/>
        <a:lstStyle/>
        <a:p>
          <a:endParaRPr lang="en-US"/>
        </a:p>
      </dgm:t>
    </dgm:pt>
    <dgm:pt modelId="{35E5F10C-AC94-4F07-ACBF-1D34C6D28A2D}" type="sibTrans" cxnId="{8761C0B0-8022-43AC-8AB8-A8F053C010D6}">
      <dgm:prSet/>
      <dgm:spPr/>
      <dgm:t>
        <a:bodyPr/>
        <a:lstStyle/>
        <a:p>
          <a:endParaRPr lang="en-US"/>
        </a:p>
      </dgm:t>
    </dgm:pt>
    <dgm:pt modelId="{39F9FE65-99B1-4503-9AFE-93F439B2E43C}">
      <dgm:prSet phldrT="[Text]"/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E97F2EDD-6981-4D45-A414-D44F2827006A}" type="parTrans" cxnId="{37D183E7-D91C-42A9-ACEC-D0BC895A1E7E}">
      <dgm:prSet/>
      <dgm:spPr/>
      <dgm:t>
        <a:bodyPr/>
        <a:lstStyle/>
        <a:p>
          <a:endParaRPr lang="en-US"/>
        </a:p>
      </dgm:t>
    </dgm:pt>
    <dgm:pt modelId="{AD58E151-2552-4F56-A563-4A3B56D0E959}" type="sibTrans" cxnId="{37D183E7-D91C-42A9-ACEC-D0BC895A1E7E}">
      <dgm:prSet/>
      <dgm:spPr/>
      <dgm:t>
        <a:bodyPr/>
        <a:lstStyle/>
        <a:p>
          <a:endParaRPr lang="en-US"/>
        </a:p>
      </dgm:t>
    </dgm:pt>
    <dgm:pt modelId="{4D1D9C8B-52B5-49CD-A00C-B00D7152AD71}">
      <dgm:prSet phldrT="[Text]"/>
      <dgm:spPr/>
      <dgm:t>
        <a:bodyPr/>
        <a:lstStyle/>
        <a:p>
          <a:r>
            <a:rPr lang="en-US" dirty="0" smtClean="0"/>
            <a:t>Recommendation</a:t>
          </a:r>
        </a:p>
      </dgm:t>
    </dgm:pt>
    <dgm:pt modelId="{5A673ECB-335A-4793-8E9F-0B793104BE99}" type="parTrans" cxnId="{01A64F97-054D-46E2-AE75-8CC612151838}">
      <dgm:prSet/>
      <dgm:spPr/>
      <dgm:t>
        <a:bodyPr/>
        <a:lstStyle/>
        <a:p>
          <a:endParaRPr lang="en-US"/>
        </a:p>
      </dgm:t>
    </dgm:pt>
    <dgm:pt modelId="{91BD0E26-CD6B-4647-A235-4909FC961517}" type="sibTrans" cxnId="{01A64F97-054D-46E2-AE75-8CC612151838}">
      <dgm:prSet/>
      <dgm:spPr/>
      <dgm:t>
        <a:bodyPr/>
        <a:lstStyle/>
        <a:p>
          <a:endParaRPr lang="en-US"/>
        </a:p>
      </dgm:t>
    </dgm:pt>
    <dgm:pt modelId="{F0E85DC9-3319-4CC6-AEE2-755EADA87070}">
      <dgm:prSet phldrT="[Text]"/>
      <dgm:spPr/>
      <dgm:t>
        <a:bodyPr/>
        <a:lstStyle/>
        <a:p>
          <a:r>
            <a:rPr lang="en-US" dirty="0" smtClean="0"/>
            <a:t>R</a:t>
          </a:r>
          <a:endParaRPr lang="en-US" dirty="0"/>
        </a:p>
      </dgm:t>
    </dgm:pt>
    <dgm:pt modelId="{5D454CB5-1DDB-42AD-AF2A-05D59A9C8BE5}" type="parTrans" cxnId="{B5EB448D-6F19-4A44-8FB7-E72D2527C9A9}">
      <dgm:prSet/>
      <dgm:spPr/>
      <dgm:t>
        <a:bodyPr/>
        <a:lstStyle/>
        <a:p>
          <a:endParaRPr lang="en-US"/>
        </a:p>
      </dgm:t>
    </dgm:pt>
    <dgm:pt modelId="{E4A73828-50EF-4ABD-A8E0-8D32081177C7}" type="sibTrans" cxnId="{B5EB448D-6F19-4A44-8FB7-E72D2527C9A9}">
      <dgm:prSet/>
      <dgm:spPr/>
      <dgm:t>
        <a:bodyPr/>
        <a:lstStyle/>
        <a:p>
          <a:endParaRPr lang="en-US"/>
        </a:p>
      </dgm:t>
    </dgm:pt>
    <dgm:pt modelId="{3B694232-88E3-4C42-9E8B-BD031DB8DAE7}">
      <dgm:prSet phldrT="[Text]"/>
      <dgm:spPr/>
      <dgm:t>
        <a:bodyPr/>
        <a:lstStyle/>
        <a:p>
          <a:r>
            <a:rPr lang="en-US" dirty="0" smtClean="0"/>
            <a:t>If the date of resolution is not known, then </a:t>
          </a:r>
          <a:r>
            <a:rPr lang="en-US" dirty="0" err="1" smtClean="0"/>
            <a:t>effectiveTime</a:t>
          </a:r>
          <a:r>
            <a:rPr lang="en-US" dirty="0" smtClean="0"/>
            <a:t>/high will be present with a </a:t>
          </a:r>
          <a:r>
            <a:rPr lang="en-US" dirty="0" err="1" smtClean="0"/>
            <a:t>nullFlavor</a:t>
          </a:r>
          <a:r>
            <a:rPr lang="en-US" dirty="0" smtClean="0"/>
            <a:t> of "UNK".  So we shouldn't have a </a:t>
          </a:r>
          <a:r>
            <a:rPr lang="en-US" dirty="0" err="1" smtClean="0"/>
            <a:t>statusCode</a:t>
          </a:r>
          <a:r>
            <a:rPr lang="en-US" dirty="0" smtClean="0"/>
            <a:t>=active and </a:t>
          </a:r>
          <a:r>
            <a:rPr lang="en-US" dirty="0" err="1" smtClean="0"/>
            <a:t>effectiveTime</a:t>
          </a:r>
          <a:r>
            <a:rPr lang="en-US" dirty="0" smtClean="0"/>
            <a:t>/high/@</a:t>
          </a:r>
          <a:r>
            <a:rPr lang="en-US" dirty="0" err="1" smtClean="0"/>
            <a:t>nullFlavor</a:t>
          </a:r>
          <a:r>
            <a:rPr lang="en-US" dirty="0" smtClean="0"/>
            <a:t>=UNK </a:t>
          </a:r>
        </a:p>
      </dgm:t>
    </dgm:pt>
    <dgm:pt modelId="{0EACB937-29C5-4E92-BB51-9D935511061D}" type="parTrans" cxnId="{B1818E83-EC95-4B67-9E5B-ED084AD67E46}">
      <dgm:prSet/>
      <dgm:spPr/>
      <dgm:t>
        <a:bodyPr/>
        <a:lstStyle/>
        <a:p>
          <a:endParaRPr lang="en-US"/>
        </a:p>
      </dgm:t>
    </dgm:pt>
    <dgm:pt modelId="{ACFF2A31-105C-4719-AF66-7E6927D3BC51}" type="sibTrans" cxnId="{B1818E83-EC95-4B67-9E5B-ED084AD67E46}">
      <dgm:prSet/>
      <dgm:spPr/>
      <dgm:t>
        <a:bodyPr/>
        <a:lstStyle/>
        <a:p>
          <a:endParaRPr lang="en-US"/>
        </a:p>
      </dgm:t>
    </dgm:pt>
    <dgm:pt modelId="{F9ED19F7-3E37-4F53-A6B7-00545C41D26E}">
      <dgm:prSet phldrT="[Text]"/>
      <dgm:spPr/>
      <dgm:t>
        <a:bodyPr/>
        <a:lstStyle/>
        <a:p>
          <a:r>
            <a:rPr lang="en-US" dirty="0" smtClean="0"/>
            <a:t>There seems to be inconsistent modeling for active problems effective time.</a:t>
          </a:r>
          <a:endParaRPr lang="en-US" dirty="0"/>
        </a:p>
      </dgm:t>
    </dgm:pt>
    <dgm:pt modelId="{23B6688E-BE00-4241-BB23-7EC30BE42459}" type="parTrans" cxnId="{E112AECE-B3F0-4FAB-A828-598A8C7AF1D9}">
      <dgm:prSet/>
      <dgm:spPr/>
      <dgm:t>
        <a:bodyPr/>
        <a:lstStyle/>
        <a:p>
          <a:endParaRPr lang="en-US"/>
        </a:p>
      </dgm:t>
    </dgm:pt>
    <dgm:pt modelId="{8B6EDEFC-288F-400E-BF4D-535A5FC511F1}" type="sibTrans" cxnId="{E112AECE-B3F0-4FAB-A828-598A8C7AF1D9}">
      <dgm:prSet/>
      <dgm:spPr/>
      <dgm:t>
        <a:bodyPr/>
        <a:lstStyle/>
        <a:p>
          <a:endParaRPr lang="en-US"/>
        </a:p>
      </dgm:t>
    </dgm:pt>
    <dgm:pt modelId="{AF30A41A-87C6-410B-AA4A-1BCE72273DAD}" type="pres">
      <dgm:prSet presAssocID="{0241C2E6-466A-4591-B514-FA304C1BCAC0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F4CBDCCF-16C4-4CB0-844F-502A1699D97A}" type="pres">
      <dgm:prSet presAssocID="{D3DBAE83-AA84-437D-A835-08F706D0A5E3}" presName="composite" presStyleCnt="0"/>
      <dgm:spPr/>
    </dgm:pt>
    <dgm:pt modelId="{08078615-1DE8-4609-B6B5-25A2B52DEA3F}" type="pres">
      <dgm:prSet presAssocID="{D3DBAE83-AA84-437D-A835-08F706D0A5E3}" presName="FirstChild" presStyleLbl="revTx" presStyleIdx="0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FB915C-A76B-4A41-8B08-CF8B15F1F591}" type="pres">
      <dgm:prSet presAssocID="{D3DBAE83-AA84-437D-A835-08F706D0A5E3}" presName="Parent" presStyleLbl="alignNode1" presStyleIdx="0" presStyleCnt="4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1EAD86-B0C8-4386-A317-EB5079C46C7D}" type="pres">
      <dgm:prSet presAssocID="{D3DBAE83-AA84-437D-A835-08F706D0A5E3}" presName="Accent" presStyleLbl="parChTrans1D1" presStyleIdx="0" presStyleCnt="4"/>
      <dgm:spPr/>
    </dgm:pt>
    <dgm:pt modelId="{CE4E4577-A0C6-4312-B22B-9EBA85BD2AD1}" type="pres">
      <dgm:prSet presAssocID="{D3DBAE83-AA84-437D-A835-08F706D0A5E3}" presName="Child" presStyleLbl="revTx" presStyleIdx="1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325D90-1E3A-45F7-9761-ED7B8ADFF1AF}" type="pres">
      <dgm:prSet presAssocID="{0E3AE1F1-3663-4925-8D80-21484F9B519E}" presName="sibTrans" presStyleCnt="0"/>
      <dgm:spPr/>
    </dgm:pt>
    <dgm:pt modelId="{9A43482D-F225-4AC5-BADD-A84164C3CE53}" type="pres">
      <dgm:prSet presAssocID="{76C46706-A5E0-4765-AB7D-19CEA0540BF0}" presName="composite" presStyleCnt="0"/>
      <dgm:spPr/>
    </dgm:pt>
    <dgm:pt modelId="{37687A96-7442-44F9-BC33-5A72E57EA60E}" type="pres">
      <dgm:prSet presAssocID="{76C46706-A5E0-4765-AB7D-19CEA0540BF0}" presName="FirstChild" presStyleLbl="revTx" presStyleIdx="2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ED00EF-8D37-44FB-9411-3930D6BE8A28}" type="pres">
      <dgm:prSet presAssocID="{76C46706-A5E0-4765-AB7D-19CEA0540BF0}" presName="Parent" presStyleLbl="alignNode1" presStyleIdx="1" presStyleCnt="4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05906C-FB8A-43BB-82F6-0386FC48B361}" type="pres">
      <dgm:prSet presAssocID="{76C46706-A5E0-4765-AB7D-19CEA0540BF0}" presName="Accent" presStyleLbl="parChTrans1D1" presStyleIdx="1" presStyleCnt="4"/>
      <dgm:spPr/>
    </dgm:pt>
    <dgm:pt modelId="{F02ED327-DB46-4FAD-AE4A-A24B44B618AF}" type="pres">
      <dgm:prSet presAssocID="{76C46706-A5E0-4765-AB7D-19CEA0540BF0}" presName="Child" presStyleLbl="revTx" presStyleIdx="3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6EFA67-4134-46A5-9F7A-B6F44D2218E3}" type="pres">
      <dgm:prSet presAssocID="{F90E4734-BD38-4226-8D0B-65AC5A82F672}" presName="sibTrans" presStyleCnt="0"/>
      <dgm:spPr/>
    </dgm:pt>
    <dgm:pt modelId="{BB4BA5D9-F221-4EC0-9CAC-31A359D19589}" type="pres">
      <dgm:prSet presAssocID="{ADF552D8-9C75-4EB0-868C-5500F6FDDD34}" presName="composite" presStyleCnt="0"/>
      <dgm:spPr/>
    </dgm:pt>
    <dgm:pt modelId="{BCCF4E50-8650-4612-83F1-844D9CF558AE}" type="pres">
      <dgm:prSet presAssocID="{ADF552D8-9C75-4EB0-868C-5500F6FDDD34}" presName="FirstChild" presStyleLbl="revTx" presStyleIdx="4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FBF9C3-3E6F-44B8-8377-6E1B6D5FB24F}" type="pres">
      <dgm:prSet presAssocID="{ADF552D8-9C75-4EB0-868C-5500F6FDDD34}" presName="Parent" presStyleLbl="alignNode1" presStyleIdx="2" presStyleCnt="4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B9F2D7-537F-43D0-88BF-48B5CDFA6F3E}" type="pres">
      <dgm:prSet presAssocID="{ADF552D8-9C75-4EB0-868C-5500F6FDDD34}" presName="Accent" presStyleLbl="parChTrans1D1" presStyleIdx="2" presStyleCnt="4"/>
      <dgm:spPr/>
    </dgm:pt>
    <dgm:pt modelId="{7AB5ADCC-7E5C-4336-8DFF-7F439CF3DDE0}" type="pres">
      <dgm:prSet presAssocID="{ADF552D8-9C75-4EB0-868C-5500F6FDDD34}" presName="Child" presStyleLbl="revTx" presStyleIdx="5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F77E13-9236-4095-A0BE-F96111ACD624}" type="pres">
      <dgm:prSet presAssocID="{46EA46F1-F341-433D-8D4E-3AF9EEFD6361}" presName="sibTrans" presStyleCnt="0"/>
      <dgm:spPr/>
    </dgm:pt>
    <dgm:pt modelId="{86C1A704-B32B-4B60-BC4D-E844BC2149A1}" type="pres">
      <dgm:prSet presAssocID="{F0E85DC9-3319-4CC6-AEE2-755EADA87070}" presName="composite" presStyleCnt="0"/>
      <dgm:spPr/>
    </dgm:pt>
    <dgm:pt modelId="{D4866EF7-8E3A-4A99-8E03-BEB8AA3FA1C1}" type="pres">
      <dgm:prSet presAssocID="{F0E85DC9-3319-4CC6-AEE2-755EADA87070}" presName="FirstChild" presStyleLbl="revTx" presStyleIdx="6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A7EC31-3E70-4BF7-8C0C-EC458BF351C3}" type="pres">
      <dgm:prSet presAssocID="{F0E85DC9-3319-4CC6-AEE2-755EADA87070}" presName="Parent" presStyleLbl="alignNode1" presStyleIdx="3" presStyleCnt="4" custLinFactNeighborX="-3276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F109F9-3001-4A99-9804-D7A1437497D2}" type="pres">
      <dgm:prSet presAssocID="{F0E85DC9-3319-4CC6-AEE2-755EADA87070}" presName="Accent" presStyleLbl="parChTrans1D1" presStyleIdx="3" presStyleCnt="4"/>
      <dgm:spPr/>
    </dgm:pt>
    <dgm:pt modelId="{65B23C7F-577E-4235-9AF1-8EAF3D84EF22}" type="pres">
      <dgm:prSet presAssocID="{F0E85DC9-3319-4CC6-AEE2-755EADA87070}" presName="Child" presStyleLbl="revTx" presStyleIdx="7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4C98834-7CB7-4D01-AAD2-53B61EC996FD}" type="presOf" srcId="{39F9FE65-99B1-4503-9AFE-93F439B2E43C}" destId="{7AB5ADCC-7E5C-4336-8DFF-7F439CF3DDE0}" srcOrd="0" destOrd="0" presId="urn:microsoft.com/office/officeart/2011/layout/TabList"/>
    <dgm:cxn modelId="{AC9154B6-A07B-406D-AF1E-24533D3C4433}" srcId="{76C46706-A5E0-4765-AB7D-19CEA0540BF0}" destId="{FBE6B5E2-9C06-4B56-B00F-CE99AC82EBCB}" srcOrd="1" destOrd="0" parTransId="{412ED72D-9E48-494B-846F-F02DF8E07B0F}" sibTransId="{9115FF52-60C5-4CD6-814F-B349B6722A7A}"/>
    <dgm:cxn modelId="{3DFFD496-0E31-440E-974F-412D1908CAED}" type="presOf" srcId="{B13F5B10-9E9D-4298-837A-B7E13CF227DC}" destId="{37687A96-7442-44F9-BC33-5A72E57EA60E}" srcOrd="0" destOrd="0" presId="urn:microsoft.com/office/officeart/2011/layout/TabList"/>
    <dgm:cxn modelId="{8761C0B0-8022-43AC-8AB8-A8F053C010D6}" srcId="{ADF552D8-9C75-4EB0-868C-5500F6FDDD34}" destId="{80C614E6-C459-48B7-8FF6-543612BC316F}" srcOrd="0" destOrd="0" parTransId="{B8002C3B-5933-4638-9FF8-0DB9142485C2}" sibTransId="{35E5F10C-AC94-4F07-ACBF-1D34C6D28A2D}"/>
    <dgm:cxn modelId="{3BA38A28-8882-41DE-99C6-8C632B2AF8F0}" type="presOf" srcId="{0241C2E6-466A-4591-B514-FA304C1BCAC0}" destId="{AF30A41A-87C6-410B-AA4A-1BCE72273DAD}" srcOrd="0" destOrd="0" presId="urn:microsoft.com/office/officeart/2011/layout/TabList"/>
    <dgm:cxn modelId="{A1076985-A278-4AB0-B8DF-E246F49B59EB}" srcId="{0241C2E6-466A-4591-B514-FA304C1BCAC0}" destId="{76C46706-A5E0-4765-AB7D-19CEA0540BF0}" srcOrd="1" destOrd="0" parTransId="{7A43A132-06A4-4E5B-BB0A-2EFD326846A9}" sibTransId="{F90E4734-BD38-4226-8D0B-65AC5A82F672}"/>
    <dgm:cxn modelId="{DB8E3441-14FD-41F3-8F60-70E2D2508B8D}" srcId="{76C46706-A5E0-4765-AB7D-19CEA0540BF0}" destId="{B13F5B10-9E9D-4298-837A-B7E13CF227DC}" srcOrd="0" destOrd="0" parTransId="{876ECABE-5FD9-46C9-A727-9319BE327C27}" sibTransId="{485A6D35-C5A6-4E8F-B7A9-08F6C1F5F99B}"/>
    <dgm:cxn modelId="{3CF5DD09-8397-4EAB-BC35-F5E82D556583}" srcId="{0241C2E6-466A-4591-B514-FA304C1BCAC0}" destId="{D3DBAE83-AA84-437D-A835-08F706D0A5E3}" srcOrd="0" destOrd="0" parTransId="{C8C2099C-A080-48E2-83F1-DED5DAA1F3B9}" sibTransId="{0E3AE1F1-3663-4925-8D80-21484F9B519E}"/>
    <dgm:cxn modelId="{37D183E7-D91C-42A9-ACEC-D0BC895A1E7E}" srcId="{ADF552D8-9C75-4EB0-868C-5500F6FDDD34}" destId="{39F9FE65-99B1-4503-9AFE-93F439B2E43C}" srcOrd="1" destOrd="0" parTransId="{E97F2EDD-6981-4D45-A414-D44F2827006A}" sibTransId="{AD58E151-2552-4F56-A563-4A3B56D0E959}"/>
    <dgm:cxn modelId="{C4C99C15-4FDA-4EA1-B487-F027E3E9690A}" type="presOf" srcId="{A4ECC931-0343-4B67-8549-9BC9C2A7636F}" destId="{CE4E4577-A0C6-4312-B22B-9EBA85BD2AD1}" srcOrd="0" destOrd="0" presId="urn:microsoft.com/office/officeart/2011/layout/TabList"/>
    <dgm:cxn modelId="{778DA516-8083-45B6-A04F-84CB33CFEDEA}" type="presOf" srcId="{ADF552D8-9C75-4EB0-868C-5500F6FDDD34}" destId="{99FBF9C3-3E6F-44B8-8377-6E1B6D5FB24F}" srcOrd="0" destOrd="0" presId="urn:microsoft.com/office/officeart/2011/layout/TabList"/>
    <dgm:cxn modelId="{E1D1A3E0-2C19-4F5B-9BED-18B5879492E0}" type="presOf" srcId="{F9ED19F7-3E37-4F53-A6B7-00545C41D26E}" destId="{CE4E4577-A0C6-4312-B22B-9EBA85BD2AD1}" srcOrd="0" destOrd="1" presId="urn:microsoft.com/office/officeart/2011/layout/TabList"/>
    <dgm:cxn modelId="{2B116497-6541-4084-A144-C7E6F1BFE749}" type="presOf" srcId="{F0E85DC9-3319-4CC6-AEE2-755EADA87070}" destId="{55A7EC31-3E70-4BF7-8C0C-EC458BF351C3}" srcOrd="0" destOrd="0" presId="urn:microsoft.com/office/officeart/2011/layout/TabList"/>
    <dgm:cxn modelId="{61917B7B-DA3C-48CE-8DC6-E511986B21B2}" srcId="{D3DBAE83-AA84-437D-A835-08F706D0A5E3}" destId="{FDAFBB7F-B36D-4FB3-832A-B22FC272FD06}" srcOrd="0" destOrd="0" parTransId="{4727E0F3-44A2-40E3-8952-8F9E9C7E81D4}" sibTransId="{BEEAB393-B15B-4060-B884-AF8D9DC80B97}"/>
    <dgm:cxn modelId="{13BACD07-D52F-464A-A2A4-61E4492A3F93}" type="presOf" srcId="{80C614E6-C459-48B7-8FF6-543612BC316F}" destId="{BCCF4E50-8650-4612-83F1-844D9CF558AE}" srcOrd="0" destOrd="0" presId="urn:microsoft.com/office/officeart/2011/layout/TabList"/>
    <dgm:cxn modelId="{182B7C0B-B532-44FC-90E4-206E91D99A81}" type="presOf" srcId="{76C46706-A5E0-4765-AB7D-19CEA0540BF0}" destId="{78ED00EF-8D37-44FB-9411-3930D6BE8A28}" srcOrd="0" destOrd="0" presId="urn:microsoft.com/office/officeart/2011/layout/TabList"/>
    <dgm:cxn modelId="{E4A52F93-CBE0-4955-ABA1-6ABF633D5CCD}" srcId="{D3DBAE83-AA84-437D-A835-08F706D0A5E3}" destId="{A4ECC931-0343-4B67-8549-9BC9C2A7636F}" srcOrd="1" destOrd="0" parTransId="{42B3CD38-EAAA-4ADB-AA1B-EF0FE8881CF5}" sibTransId="{9F666D33-CC6B-4192-BE10-4D7C9103ED90}"/>
    <dgm:cxn modelId="{240552F7-EBAF-4EFC-92E1-C4C0BA9C0791}" srcId="{0241C2E6-466A-4591-B514-FA304C1BCAC0}" destId="{ADF552D8-9C75-4EB0-868C-5500F6FDDD34}" srcOrd="2" destOrd="0" parTransId="{547AD340-E4C6-4A4A-8DDA-11F1DD51E5E1}" sibTransId="{46EA46F1-F341-433D-8D4E-3AF9EEFD6361}"/>
    <dgm:cxn modelId="{01A64F97-054D-46E2-AE75-8CC612151838}" srcId="{F0E85DC9-3319-4CC6-AEE2-755EADA87070}" destId="{4D1D9C8B-52B5-49CD-A00C-B00D7152AD71}" srcOrd="0" destOrd="0" parTransId="{5A673ECB-335A-4793-8E9F-0B793104BE99}" sibTransId="{91BD0E26-CD6B-4647-A235-4909FC961517}"/>
    <dgm:cxn modelId="{E112AECE-B3F0-4FAB-A828-598A8C7AF1D9}" srcId="{D3DBAE83-AA84-437D-A835-08F706D0A5E3}" destId="{F9ED19F7-3E37-4F53-A6B7-00545C41D26E}" srcOrd="2" destOrd="0" parTransId="{23B6688E-BE00-4241-BB23-7EC30BE42459}" sibTransId="{8B6EDEFC-288F-400E-BF4D-535A5FC511F1}"/>
    <dgm:cxn modelId="{B1818E83-EC95-4B67-9E5B-ED084AD67E46}" srcId="{F0E85DC9-3319-4CC6-AEE2-755EADA87070}" destId="{3B694232-88E3-4C42-9E8B-BD031DB8DAE7}" srcOrd="1" destOrd="0" parTransId="{0EACB937-29C5-4E92-BB51-9D935511061D}" sibTransId="{ACFF2A31-105C-4719-AF66-7E6927D3BC51}"/>
    <dgm:cxn modelId="{ABF9EFD2-50FD-4928-A6E1-300830B69FFC}" type="presOf" srcId="{FBE6B5E2-9C06-4B56-B00F-CE99AC82EBCB}" destId="{F02ED327-DB46-4FAD-AE4A-A24B44B618AF}" srcOrd="0" destOrd="0" presId="urn:microsoft.com/office/officeart/2011/layout/TabList"/>
    <dgm:cxn modelId="{C8D23102-4622-4D25-B3CE-D83BBD505726}" type="presOf" srcId="{FDAFBB7F-B36D-4FB3-832A-B22FC272FD06}" destId="{08078615-1DE8-4609-B6B5-25A2B52DEA3F}" srcOrd="0" destOrd="0" presId="urn:microsoft.com/office/officeart/2011/layout/TabList"/>
    <dgm:cxn modelId="{355516C3-1F10-4464-A86C-2707A2DA623D}" type="presOf" srcId="{3B694232-88E3-4C42-9E8B-BD031DB8DAE7}" destId="{65B23C7F-577E-4235-9AF1-8EAF3D84EF22}" srcOrd="0" destOrd="0" presId="urn:microsoft.com/office/officeart/2011/layout/TabList"/>
    <dgm:cxn modelId="{B5EB448D-6F19-4A44-8FB7-E72D2527C9A9}" srcId="{0241C2E6-466A-4591-B514-FA304C1BCAC0}" destId="{F0E85DC9-3319-4CC6-AEE2-755EADA87070}" srcOrd="3" destOrd="0" parTransId="{5D454CB5-1DDB-42AD-AF2A-05D59A9C8BE5}" sibTransId="{E4A73828-50EF-4ABD-A8E0-8D32081177C7}"/>
    <dgm:cxn modelId="{A7020BC6-F0A4-410F-B26D-44EA25B841EB}" type="presOf" srcId="{D3DBAE83-AA84-437D-A835-08F706D0A5E3}" destId="{51FB915C-A76B-4A41-8B08-CF8B15F1F591}" srcOrd="0" destOrd="0" presId="urn:microsoft.com/office/officeart/2011/layout/TabList"/>
    <dgm:cxn modelId="{06424D76-265E-43AF-9C1D-6005CB6012FB}" type="presOf" srcId="{4D1D9C8B-52B5-49CD-A00C-B00D7152AD71}" destId="{D4866EF7-8E3A-4A99-8E03-BEB8AA3FA1C1}" srcOrd="0" destOrd="0" presId="urn:microsoft.com/office/officeart/2011/layout/TabList"/>
    <dgm:cxn modelId="{E9DCFF69-BD5B-4C70-934A-D0913E6A5434}" type="presParOf" srcId="{AF30A41A-87C6-410B-AA4A-1BCE72273DAD}" destId="{F4CBDCCF-16C4-4CB0-844F-502A1699D97A}" srcOrd="0" destOrd="0" presId="urn:microsoft.com/office/officeart/2011/layout/TabList"/>
    <dgm:cxn modelId="{94A35CC0-EEE3-4076-951C-27CDCF3C8150}" type="presParOf" srcId="{F4CBDCCF-16C4-4CB0-844F-502A1699D97A}" destId="{08078615-1DE8-4609-B6B5-25A2B52DEA3F}" srcOrd="0" destOrd="0" presId="urn:microsoft.com/office/officeart/2011/layout/TabList"/>
    <dgm:cxn modelId="{FDC0A357-12F4-4A5F-B83B-9F2C7752C297}" type="presParOf" srcId="{F4CBDCCF-16C4-4CB0-844F-502A1699D97A}" destId="{51FB915C-A76B-4A41-8B08-CF8B15F1F591}" srcOrd="1" destOrd="0" presId="urn:microsoft.com/office/officeart/2011/layout/TabList"/>
    <dgm:cxn modelId="{ED3EEAC9-5D6D-4427-B4F4-BD049F98FAFF}" type="presParOf" srcId="{F4CBDCCF-16C4-4CB0-844F-502A1699D97A}" destId="{411EAD86-B0C8-4386-A317-EB5079C46C7D}" srcOrd="2" destOrd="0" presId="urn:microsoft.com/office/officeart/2011/layout/TabList"/>
    <dgm:cxn modelId="{56484DAF-5509-44B2-BFB6-7A3CB7D78198}" type="presParOf" srcId="{AF30A41A-87C6-410B-AA4A-1BCE72273DAD}" destId="{CE4E4577-A0C6-4312-B22B-9EBA85BD2AD1}" srcOrd="1" destOrd="0" presId="urn:microsoft.com/office/officeart/2011/layout/TabList"/>
    <dgm:cxn modelId="{79EE4AB0-2E1D-4177-95CA-6E4B684BD241}" type="presParOf" srcId="{AF30A41A-87C6-410B-AA4A-1BCE72273DAD}" destId="{5E325D90-1E3A-45F7-9761-ED7B8ADFF1AF}" srcOrd="2" destOrd="0" presId="urn:microsoft.com/office/officeart/2011/layout/TabList"/>
    <dgm:cxn modelId="{0BDB8C9F-88C4-432F-A6CB-CD6892D147D0}" type="presParOf" srcId="{AF30A41A-87C6-410B-AA4A-1BCE72273DAD}" destId="{9A43482D-F225-4AC5-BADD-A84164C3CE53}" srcOrd="3" destOrd="0" presId="urn:microsoft.com/office/officeart/2011/layout/TabList"/>
    <dgm:cxn modelId="{67160079-6B64-4058-8425-74A655B6945B}" type="presParOf" srcId="{9A43482D-F225-4AC5-BADD-A84164C3CE53}" destId="{37687A96-7442-44F9-BC33-5A72E57EA60E}" srcOrd="0" destOrd="0" presId="urn:microsoft.com/office/officeart/2011/layout/TabList"/>
    <dgm:cxn modelId="{28E6AD20-0BEC-4EA7-A605-3E2894178CB2}" type="presParOf" srcId="{9A43482D-F225-4AC5-BADD-A84164C3CE53}" destId="{78ED00EF-8D37-44FB-9411-3930D6BE8A28}" srcOrd="1" destOrd="0" presId="urn:microsoft.com/office/officeart/2011/layout/TabList"/>
    <dgm:cxn modelId="{22D5FDC0-96B0-4E12-940F-29E130392F85}" type="presParOf" srcId="{9A43482D-F225-4AC5-BADD-A84164C3CE53}" destId="{2605906C-FB8A-43BB-82F6-0386FC48B361}" srcOrd="2" destOrd="0" presId="urn:microsoft.com/office/officeart/2011/layout/TabList"/>
    <dgm:cxn modelId="{CC5BA291-1558-4490-B846-47E9123AB2A3}" type="presParOf" srcId="{AF30A41A-87C6-410B-AA4A-1BCE72273DAD}" destId="{F02ED327-DB46-4FAD-AE4A-A24B44B618AF}" srcOrd="4" destOrd="0" presId="urn:microsoft.com/office/officeart/2011/layout/TabList"/>
    <dgm:cxn modelId="{A0058428-0491-40D5-837E-C3D01B7DE8EB}" type="presParOf" srcId="{AF30A41A-87C6-410B-AA4A-1BCE72273DAD}" destId="{986EFA67-4134-46A5-9F7A-B6F44D2218E3}" srcOrd="5" destOrd="0" presId="urn:microsoft.com/office/officeart/2011/layout/TabList"/>
    <dgm:cxn modelId="{5E0851B7-AF12-43D7-8C3A-4A3EF8DB0F9D}" type="presParOf" srcId="{AF30A41A-87C6-410B-AA4A-1BCE72273DAD}" destId="{BB4BA5D9-F221-4EC0-9CAC-31A359D19589}" srcOrd="6" destOrd="0" presId="urn:microsoft.com/office/officeart/2011/layout/TabList"/>
    <dgm:cxn modelId="{23C30A89-F2DD-48BA-8245-5F71F90172D8}" type="presParOf" srcId="{BB4BA5D9-F221-4EC0-9CAC-31A359D19589}" destId="{BCCF4E50-8650-4612-83F1-844D9CF558AE}" srcOrd="0" destOrd="0" presId="urn:microsoft.com/office/officeart/2011/layout/TabList"/>
    <dgm:cxn modelId="{09693A45-C487-441B-8957-7B5C92ECBC5E}" type="presParOf" srcId="{BB4BA5D9-F221-4EC0-9CAC-31A359D19589}" destId="{99FBF9C3-3E6F-44B8-8377-6E1B6D5FB24F}" srcOrd="1" destOrd="0" presId="urn:microsoft.com/office/officeart/2011/layout/TabList"/>
    <dgm:cxn modelId="{0759C1FF-483E-44A7-A274-3A5408DDE7CF}" type="presParOf" srcId="{BB4BA5D9-F221-4EC0-9CAC-31A359D19589}" destId="{8CB9F2D7-537F-43D0-88BF-48B5CDFA6F3E}" srcOrd="2" destOrd="0" presId="urn:microsoft.com/office/officeart/2011/layout/TabList"/>
    <dgm:cxn modelId="{0FD74C19-8DFA-4273-A45D-84EC4112736F}" type="presParOf" srcId="{AF30A41A-87C6-410B-AA4A-1BCE72273DAD}" destId="{7AB5ADCC-7E5C-4336-8DFF-7F439CF3DDE0}" srcOrd="7" destOrd="0" presId="urn:microsoft.com/office/officeart/2011/layout/TabList"/>
    <dgm:cxn modelId="{6399F59A-2E32-4F2E-BF73-251C6CD168B9}" type="presParOf" srcId="{AF30A41A-87C6-410B-AA4A-1BCE72273DAD}" destId="{61F77E13-9236-4095-A0BE-F96111ACD624}" srcOrd="8" destOrd="0" presId="urn:microsoft.com/office/officeart/2011/layout/TabList"/>
    <dgm:cxn modelId="{2AA48AAD-B3A0-4D8B-A493-EA08434400E4}" type="presParOf" srcId="{AF30A41A-87C6-410B-AA4A-1BCE72273DAD}" destId="{86C1A704-B32B-4B60-BC4D-E844BC2149A1}" srcOrd="9" destOrd="0" presId="urn:microsoft.com/office/officeart/2011/layout/TabList"/>
    <dgm:cxn modelId="{2D383C36-1EA9-46D6-8992-59709E111EB0}" type="presParOf" srcId="{86C1A704-B32B-4B60-BC4D-E844BC2149A1}" destId="{D4866EF7-8E3A-4A99-8E03-BEB8AA3FA1C1}" srcOrd="0" destOrd="0" presId="urn:microsoft.com/office/officeart/2011/layout/TabList"/>
    <dgm:cxn modelId="{F0A2A974-678D-4672-9162-D0A97828C255}" type="presParOf" srcId="{86C1A704-B32B-4B60-BC4D-E844BC2149A1}" destId="{55A7EC31-3E70-4BF7-8C0C-EC458BF351C3}" srcOrd="1" destOrd="0" presId="urn:microsoft.com/office/officeart/2011/layout/TabList"/>
    <dgm:cxn modelId="{770EC13A-A91B-4D2A-B6F0-7C96471C2814}" type="presParOf" srcId="{86C1A704-B32B-4B60-BC4D-E844BC2149A1}" destId="{B9F109F9-3001-4A99-9804-D7A1437497D2}" srcOrd="2" destOrd="0" presId="urn:microsoft.com/office/officeart/2011/layout/TabList"/>
    <dgm:cxn modelId="{A0AC573B-909C-46AA-9030-B0E120B484C2}" type="presParOf" srcId="{AF30A41A-87C6-410B-AA4A-1BCE72273DAD}" destId="{65B23C7F-577E-4235-9AF1-8EAF3D84EF22}" srcOrd="10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241C2E6-466A-4591-B514-FA304C1BCAC0}" type="doc">
      <dgm:prSet loTypeId="urn:microsoft.com/office/officeart/2011/layout/Tab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3DBAE83-AA84-437D-A835-08F706D0A5E3}">
      <dgm:prSet phldrT="[Text]"/>
      <dgm:spPr/>
      <dgm:t>
        <a:bodyPr/>
        <a:lstStyle/>
        <a:p>
          <a:r>
            <a:rPr lang="en-US" dirty="0" smtClean="0"/>
            <a:t>S</a:t>
          </a:r>
          <a:endParaRPr lang="en-US" dirty="0"/>
        </a:p>
      </dgm:t>
    </dgm:pt>
    <dgm:pt modelId="{C8C2099C-A080-48E2-83F1-DED5DAA1F3B9}" type="parTrans" cxnId="{3CF5DD09-8397-4EAB-BC35-F5E82D556583}">
      <dgm:prSet/>
      <dgm:spPr/>
      <dgm:t>
        <a:bodyPr/>
        <a:lstStyle/>
        <a:p>
          <a:endParaRPr lang="en-US"/>
        </a:p>
      </dgm:t>
    </dgm:pt>
    <dgm:pt modelId="{0E3AE1F1-3663-4925-8D80-21484F9B519E}" type="sibTrans" cxnId="{3CF5DD09-8397-4EAB-BC35-F5E82D556583}">
      <dgm:prSet/>
      <dgm:spPr/>
      <dgm:t>
        <a:bodyPr/>
        <a:lstStyle/>
        <a:p>
          <a:endParaRPr lang="en-US"/>
        </a:p>
      </dgm:t>
    </dgm:pt>
    <dgm:pt modelId="{FDAFBB7F-B36D-4FB3-832A-B22FC272FD06}">
      <dgm:prSet phldrT="[Text]"/>
      <dgm:spPr/>
      <dgm:t>
        <a:bodyPr/>
        <a:lstStyle/>
        <a:p>
          <a:r>
            <a:rPr lang="en-US" dirty="0" smtClean="0"/>
            <a:t>Situation</a:t>
          </a:r>
          <a:endParaRPr lang="en-US" dirty="0"/>
        </a:p>
      </dgm:t>
    </dgm:pt>
    <dgm:pt modelId="{4727E0F3-44A2-40E3-8952-8F9E9C7E81D4}" type="parTrans" cxnId="{61917B7B-DA3C-48CE-8DC6-E511986B21B2}">
      <dgm:prSet/>
      <dgm:spPr/>
      <dgm:t>
        <a:bodyPr/>
        <a:lstStyle/>
        <a:p>
          <a:endParaRPr lang="en-US"/>
        </a:p>
      </dgm:t>
    </dgm:pt>
    <dgm:pt modelId="{BEEAB393-B15B-4060-B884-AF8D9DC80B97}" type="sibTrans" cxnId="{61917B7B-DA3C-48CE-8DC6-E511986B21B2}">
      <dgm:prSet/>
      <dgm:spPr/>
      <dgm:t>
        <a:bodyPr/>
        <a:lstStyle/>
        <a:p>
          <a:endParaRPr lang="en-US"/>
        </a:p>
      </dgm:t>
    </dgm:pt>
    <dgm:pt modelId="{A4ECC931-0343-4B67-8549-9BC9C2A7636F}">
      <dgm:prSet phldrT="[Text]"/>
      <dgm:spPr/>
      <dgm:t>
        <a:bodyPr/>
        <a:lstStyle/>
        <a:p>
          <a:r>
            <a:rPr lang="en-US" dirty="0" smtClean="0"/>
            <a:t>There was one document with a Status </a:t>
          </a:r>
          <a:r>
            <a:rPr lang="en-US" dirty="0" err="1" smtClean="0"/>
            <a:t>entryrelationship</a:t>
          </a:r>
          <a:r>
            <a:rPr lang="en-US" dirty="0" smtClean="0"/>
            <a:t> without referencing the </a:t>
          </a:r>
          <a:r>
            <a:rPr lang="en-US" dirty="0" err="1" smtClean="0"/>
            <a:t>templateID</a:t>
          </a:r>
          <a:r>
            <a:rPr lang="en-US" dirty="0" smtClean="0"/>
            <a:t>.</a:t>
          </a:r>
          <a:endParaRPr lang="en-US" dirty="0"/>
        </a:p>
      </dgm:t>
    </dgm:pt>
    <dgm:pt modelId="{42B3CD38-EAAA-4ADB-AA1B-EF0FE8881CF5}" type="parTrans" cxnId="{E4A52F93-CBE0-4955-ABA1-6ABF633D5CCD}">
      <dgm:prSet/>
      <dgm:spPr/>
      <dgm:t>
        <a:bodyPr/>
        <a:lstStyle/>
        <a:p>
          <a:endParaRPr lang="en-US"/>
        </a:p>
      </dgm:t>
    </dgm:pt>
    <dgm:pt modelId="{9F666D33-CC6B-4192-BE10-4D7C9103ED90}" type="sibTrans" cxnId="{E4A52F93-CBE0-4955-ABA1-6ABF633D5CCD}">
      <dgm:prSet/>
      <dgm:spPr/>
      <dgm:t>
        <a:bodyPr/>
        <a:lstStyle/>
        <a:p>
          <a:endParaRPr lang="en-US"/>
        </a:p>
      </dgm:t>
    </dgm:pt>
    <dgm:pt modelId="{76C46706-A5E0-4765-AB7D-19CEA0540BF0}">
      <dgm:prSet phldrT="[Text]"/>
      <dgm:spPr/>
      <dgm:t>
        <a:bodyPr/>
        <a:lstStyle/>
        <a:p>
          <a:r>
            <a:rPr lang="en-US" dirty="0" smtClean="0"/>
            <a:t>B</a:t>
          </a:r>
          <a:endParaRPr lang="en-US" dirty="0"/>
        </a:p>
      </dgm:t>
    </dgm:pt>
    <dgm:pt modelId="{7A43A132-06A4-4E5B-BB0A-2EFD326846A9}" type="parTrans" cxnId="{A1076985-A278-4AB0-B8DF-E246F49B59EB}">
      <dgm:prSet/>
      <dgm:spPr/>
      <dgm:t>
        <a:bodyPr/>
        <a:lstStyle/>
        <a:p>
          <a:endParaRPr lang="en-US"/>
        </a:p>
      </dgm:t>
    </dgm:pt>
    <dgm:pt modelId="{F90E4734-BD38-4226-8D0B-65AC5A82F672}" type="sibTrans" cxnId="{A1076985-A278-4AB0-B8DF-E246F49B59EB}">
      <dgm:prSet/>
      <dgm:spPr/>
      <dgm:t>
        <a:bodyPr/>
        <a:lstStyle/>
        <a:p>
          <a:endParaRPr lang="en-US"/>
        </a:p>
      </dgm:t>
    </dgm:pt>
    <dgm:pt modelId="{B13F5B10-9E9D-4298-837A-B7E13CF227DC}">
      <dgm:prSet phldrT="[Text]"/>
      <dgm:spPr/>
      <dgm:t>
        <a:bodyPr/>
        <a:lstStyle/>
        <a:p>
          <a:r>
            <a:rPr lang="en-US" dirty="0" smtClean="0"/>
            <a:t>Background</a:t>
          </a:r>
          <a:endParaRPr lang="en-US" dirty="0"/>
        </a:p>
      </dgm:t>
    </dgm:pt>
    <dgm:pt modelId="{876ECABE-5FD9-46C9-A727-9319BE327C27}" type="parTrans" cxnId="{DB8E3441-14FD-41F3-8F60-70E2D2508B8D}">
      <dgm:prSet/>
      <dgm:spPr/>
      <dgm:t>
        <a:bodyPr/>
        <a:lstStyle/>
        <a:p>
          <a:endParaRPr lang="en-US"/>
        </a:p>
      </dgm:t>
    </dgm:pt>
    <dgm:pt modelId="{485A6D35-C5A6-4E8F-B7A9-08F6C1F5F99B}" type="sibTrans" cxnId="{DB8E3441-14FD-41F3-8F60-70E2D2508B8D}">
      <dgm:prSet/>
      <dgm:spPr/>
      <dgm:t>
        <a:bodyPr/>
        <a:lstStyle/>
        <a:p>
          <a:endParaRPr lang="en-US"/>
        </a:p>
      </dgm:t>
    </dgm:pt>
    <dgm:pt modelId="{FBE6B5E2-9C06-4B56-B00F-CE99AC82EBCB}">
      <dgm:prSet phldrT="[Text]"/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412ED72D-9E48-494B-846F-F02DF8E07B0F}" type="parTrans" cxnId="{AC9154B6-A07B-406D-AF1E-24533D3C4433}">
      <dgm:prSet/>
      <dgm:spPr/>
      <dgm:t>
        <a:bodyPr/>
        <a:lstStyle/>
        <a:p>
          <a:endParaRPr lang="en-US"/>
        </a:p>
      </dgm:t>
    </dgm:pt>
    <dgm:pt modelId="{9115FF52-60C5-4CD6-814F-B349B6722A7A}" type="sibTrans" cxnId="{AC9154B6-A07B-406D-AF1E-24533D3C4433}">
      <dgm:prSet/>
      <dgm:spPr/>
      <dgm:t>
        <a:bodyPr/>
        <a:lstStyle/>
        <a:p>
          <a:endParaRPr lang="en-US"/>
        </a:p>
      </dgm:t>
    </dgm:pt>
    <dgm:pt modelId="{ADF552D8-9C75-4EB0-868C-5500F6FDDD34}">
      <dgm:prSet phldrT="[Text]"/>
      <dgm:spPr/>
      <dgm:t>
        <a:bodyPr/>
        <a:lstStyle/>
        <a:p>
          <a:r>
            <a:rPr lang="en-US" dirty="0" smtClean="0"/>
            <a:t>A</a:t>
          </a:r>
          <a:endParaRPr lang="en-US" dirty="0"/>
        </a:p>
      </dgm:t>
    </dgm:pt>
    <dgm:pt modelId="{547AD340-E4C6-4A4A-8DDA-11F1DD51E5E1}" type="parTrans" cxnId="{240552F7-EBAF-4EFC-92E1-C4C0BA9C0791}">
      <dgm:prSet/>
      <dgm:spPr/>
      <dgm:t>
        <a:bodyPr/>
        <a:lstStyle/>
        <a:p>
          <a:endParaRPr lang="en-US"/>
        </a:p>
      </dgm:t>
    </dgm:pt>
    <dgm:pt modelId="{46EA46F1-F341-433D-8D4E-3AF9EEFD6361}" type="sibTrans" cxnId="{240552F7-EBAF-4EFC-92E1-C4C0BA9C0791}">
      <dgm:prSet/>
      <dgm:spPr/>
      <dgm:t>
        <a:bodyPr/>
        <a:lstStyle/>
        <a:p>
          <a:endParaRPr lang="en-US"/>
        </a:p>
      </dgm:t>
    </dgm:pt>
    <dgm:pt modelId="{80C614E6-C459-48B7-8FF6-543612BC316F}">
      <dgm:prSet phldrT="[Text]"/>
      <dgm:spPr/>
      <dgm:t>
        <a:bodyPr/>
        <a:lstStyle/>
        <a:p>
          <a:r>
            <a:rPr lang="en-US" dirty="0" smtClean="0"/>
            <a:t>Assessment</a:t>
          </a:r>
          <a:endParaRPr lang="en-US" dirty="0"/>
        </a:p>
      </dgm:t>
    </dgm:pt>
    <dgm:pt modelId="{B8002C3B-5933-4638-9FF8-0DB9142485C2}" type="parTrans" cxnId="{8761C0B0-8022-43AC-8AB8-A8F053C010D6}">
      <dgm:prSet/>
      <dgm:spPr/>
      <dgm:t>
        <a:bodyPr/>
        <a:lstStyle/>
        <a:p>
          <a:endParaRPr lang="en-US"/>
        </a:p>
      </dgm:t>
    </dgm:pt>
    <dgm:pt modelId="{35E5F10C-AC94-4F07-ACBF-1D34C6D28A2D}" type="sibTrans" cxnId="{8761C0B0-8022-43AC-8AB8-A8F053C010D6}">
      <dgm:prSet/>
      <dgm:spPr/>
      <dgm:t>
        <a:bodyPr/>
        <a:lstStyle/>
        <a:p>
          <a:endParaRPr lang="en-US"/>
        </a:p>
      </dgm:t>
    </dgm:pt>
    <dgm:pt modelId="{39F9FE65-99B1-4503-9AFE-93F439B2E43C}">
      <dgm:prSet phldrT="[Text]"/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E97F2EDD-6981-4D45-A414-D44F2827006A}" type="parTrans" cxnId="{37D183E7-D91C-42A9-ACEC-D0BC895A1E7E}">
      <dgm:prSet/>
      <dgm:spPr/>
      <dgm:t>
        <a:bodyPr/>
        <a:lstStyle/>
        <a:p>
          <a:endParaRPr lang="en-US"/>
        </a:p>
      </dgm:t>
    </dgm:pt>
    <dgm:pt modelId="{AD58E151-2552-4F56-A563-4A3B56D0E959}" type="sibTrans" cxnId="{37D183E7-D91C-42A9-ACEC-D0BC895A1E7E}">
      <dgm:prSet/>
      <dgm:spPr/>
      <dgm:t>
        <a:bodyPr/>
        <a:lstStyle/>
        <a:p>
          <a:endParaRPr lang="en-US"/>
        </a:p>
      </dgm:t>
    </dgm:pt>
    <dgm:pt modelId="{4D1D9C8B-52B5-49CD-A00C-B00D7152AD71}">
      <dgm:prSet phldrT="[Text]"/>
      <dgm:spPr/>
      <dgm:t>
        <a:bodyPr/>
        <a:lstStyle/>
        <a:p>
          <a:r>
            <a:rPr lang="en-US" dirty="0" smtClean="0"/>
            <a:t>Recommendation</a:t>
          </a:r>
        </a:p>
      </dgm:t>
    </dgm:pt>
    <dgm:pt modelId="{5A673ECB-335A-4793-8E9F-0B793104BE99}" type="parTrans" cxnId="{01A64F97-054D-46E2-AE75-8CC612151838}">
      <dgm:prSet/>
      <dgm:spPr/>
      <dgm:t>
        <a:bodyPr/>
        <a:lstStyle/>
        <a:p>
          <a:endParaRPr lang="en-US"/>
        </a:p>
      </dgm:t>
    </dgm:pt>
    <dgm:pt modelId="{91BD0E26-CD6B-4647-A235-4909FC961517}" type="sibTrans" cxnId="{01A64F97-054D-46E2-AE75-8CC612151838}">
      <dgm:prSet/>
      <dgm:spPr/>
      <dgm:t>
        <a:bodyPr/>
        <a:lstStyle/>
        <a:p>
          <a:endParaRPr lang="en-US"/>
        </a:p>
      </dgm:t>
    </dgm:pt>
    <dgm:pt modelId="{F0E85DC9-3319-4CC6-AEE2-755EADA87070}">
      <dgm:prSet phldrT="[Text]"/>
      <dgm:spPr/>
      <dgm:t>
        <a:bodyPr/>
        <a:lstStyle/>
        <a:p>
          <a:r>
            <a:rPr lang="en-US" dirty="0" smtClean="0"/>
            <a:t>R</a:t>
          </a:r>
          <a:endParaRPr lang="en-US" dirty="0"/>
        </a:p>
      </dgm:t>
    </dgm:pt>
    <dgm:pt modelId="{5D454CB5-1DDB-42AD-AF2A-05D59A9C8BE5}" type="parTrans" cxnId="{B5EB448D-6F19-4A44-8FB7-E72D2527C9A9}">
      <dgm:prSet/>
      <dgm:spPr/>
      <dgm:t>
        <a:bodyPr/>
        <a:lstStyle/>
        <a:p>
          <a:endParaRPr lang="en-US"/>
        </a:p>
      </dgm:t>
    </dgm:pt>
    <dgm:pt modelId="{E4A73828-50EF-4ABD-A8E0-8D32081177C7}" type="sibTrans" cxnId="{B5EB448D-6F19-4A44-8FB7-E72D2527C9A9}">
      <dgm:prSet/>
      <dgm:spPr/>
      <dgm:t>
        <a:bodyPr/>
        <a:lstStyle/>
        <a:p>
          <a:endParaRPr lang="en-US"/>
        </a:p>
      </dgm:t>
    </dgm:pt>
    <dgm:pt modelId="{3B694232-88E3-4C42-9E8B-BD031DB8DAE7}">
      <dgm:prSet phldrT="[Text]"/>
      <dgm:spPr/>
      <dgm:t>
        <a:bodyPr/>
        <a:lstStyle/>
        <a:p>
          <a:r>
            <a:rPr lang="en-US" dirty="0" smtClean="0"/>
            <a:t> </a:t>
          </a:r>
        </a:p>
      </dgm:t>
    </dgm:pt>
    <dgm:pt modelId="{0EACB937-29C5-4E92-BB51-9D935511061D}" type="parTrans" cxnId="{B1818E83-EC95-4B67-9E5B-ED084AD67E46}">
      <dgm:prSet/>
      <dgm:spPr/>
      <dgm:t>
        <a:bodyPr/>
        <a:lstStyle/>
        <a:p>
          <a:endParaRPr lang="en-US"/>
        </a:p>
      </dgm:t>
    </dgm:pt>
    <dgm:pt modelId="{ACFF2A31-105C-4719-AF66-7E6927D3BC51}" type="sibTrans" cxnId="{B1818E83-EC95-4B67-9E5B-ED084AD67E46}">
      <dgm:prSet/>
      <dgm:spPr/>
      <dgm:t>
        <a:bodyPr/>
        <a:lstStyle/>
        <a:p>
          <a:endParaRPr lang="en-US"/>
        </a:p>
      </dgm:t>
    </dgm:pt>
    <dgm:pt modelId="{CCC825A9-8149-41A0-A495-7C61D983EB05}">
      <dgm:prSet phldrT="[Text]"/>
      <dgm:spPr/>
      <dgm:t>
        <a:bodyPr/>
        <a:lstStyle/>
        <a:p>
          <a:endParaRPr lang="en-US" dirty="0"/>
        </a:p>
      </dgm:t>
    </dgm:pt>
    <dgm:pt modelId="{9CB3022F-D5D2-4914-8FCA-0EFE24D4EBDB}" type="parTrans" cxnId="{EBE9B1FA-C6EA-4E3E-AE23-5A3E96F1E092}">
      <dgm:prSet/>
      <dgm:spPr/>
      <dgm:t>
        <a:bodyPr/>
        <a:lstStyle/>
        <a:p>
          <a:endParaRPr lang="en-US"/>
        </a:p>
      </dgm:t>
    </dgm:pt>
    <dgm:pt modelId="{AD4C7D0F-A428-4BCE-9AFB-493E13334D1B}" type="sibTrans" cxnId="{EBE9B1FA-C6EA-4E3E-AE23-5A3E96F1E092}">
      <dgm:prSet/>
      <dgm:spPr/>
      <dgm:t>
        <a:bodyPr/>
        <a:lstStyle/>
        <a:p>
          <a:endParaRPr lang="en-US"/>
        </a:p>
      </dgm:t>
    </dgm:pt>
    <dgm:pt modelId="{AF30A41A-87C6-410B-AA4A-1BCE72273DAD}" type="pres">
      <dgm:prSet presAssocID="{0241C2E6-466A-4591-B514-FA304C1BCAC0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F4CBDCCF-16C4-4CB0-844F-502A1699D97A}" type="pres">
      <dgm:prSet presAssocID="{D3DBAE83-AA84-437D-A835-08F706D0A5E3}" presName="composite" presStyleCnt="0"/>
      <dgm:spPr/>
    </dgm:pt>
    <dgm:pt modelId="{08078615-1DE8-4609-B6B5-25A2B52DEA3F}" type="pres">
      <dgm:prSet presAssocID="{D3DBAE83-AA84-437D-A835-08F706D0A5E3}" presName="FirstChild" presStyleLbl="revTx" presStyleIdx="0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FB915C-A76B-4A41-8B08-CF8B15F1F591}" type="pres">
      <dgm:prSet presAssocID="{D3DBAE83-AA84-437D-A835-08F706D0A5E3}" presName="Parent" presStyleLbl="alignNode1" presStyleIdx="0" presStyleCnt="4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1EAD86-B0C8-4386-A317-EB5079C46C7D}" type="pres">
      <dgm:prSet presAssocID="{D3DBAE83-AA84-437D-A835-08F706D0A5E3}" presName="Accent" presStyleLbl="parChTrans1D1" presStyleIdx="0" presStyleCnt="4"/>
      <dgm:spPr/>
    </dgm:pt>
    <dgm:pt modelId="{CE4E4577-A0C6-4312-B22B-9EBA85BD2AD1}" type="pres">
      <dgm:prSet presAssocID="{D3DBAE83-AA84-437D-A835-08F706D0A5E3}" presName="Child" presStyleLbl="revTx" presStyleIdx="1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325D90-1E3A-45F7-9761-ED7B8ADFF1AF}" type="pres">
      <dgm:prSet presAssocID="{0E3AE1F1-3663-4925-8D80-21484F9B519E}" presName="sibTrans" presStyleCnt="0"/>
      <dgm:spPr/>
    </dgm:pt>
    <dgm:pt modelId="{9A43482D-F225-4AC5-BADD-A84164C3CE53}" type="pres">
      <dgm:prSet presAssocID="{76C46706-A5E0-4765-AB7D-19CEA0540BF0}" presName="composite" presStyleCnt="0"/>
      <dgm:spPr/>
    </dgm:pt>
    <dgm:pt modelId="{37687A96-7442-44F9-BC33-5A72E57EA60E}" type="pres">
      <dgm:prSet presAssocID="{76C46706-A5E0-4765-AB7D-19CEA0540BF0}" presName="FirstChild" presStyleLbl="revTx" presStyleIdx="2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ED00EF-8D37-44FB-9411-3930D6BE8A28}" type="pres">
      <dgm:prSet presAssocID="{76C46706-A5E0-4765-AB7D-19CEA0540BF0}" presName="Parent" presStyleLbl="alignNode1" presStyleIdx="1" presStyleCnt="4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05906C-FB8A-43BB-82F6-0386FC48B361}" type="pres">
      <dgm:prSet presAssocID="{76C46706-A5E0-4765-AB7D-19CEA0540BF0}" presName="Accent" presStyleLbl="parChTrans1D1" presStyleIdx="1" presStyleCnt="4"/>
      <dgm:spPr/>
    </dgm:pt>
    <dgm:pt modelId="{F02ED327-DB46-4FAD-AE4A-A24B44B618AF}" type="pres">
      <dgm:prSet presAssocID="{76C46706-A5E0-4765-AB7D-19CEA0540BF0}" presName="Child" presStyleLbl="revTx" presStyleIdx="3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6EFA67-4134-46A5-9F7A-B6F44D2218E3}" type="pres">
      <dgm:prSet presAssocID="{F90E4734-BD38-4226-8D0B-65AC5A82F672}" presName="sibTrans" presStyleCnt="0"/>
      <dgm:spPr/>
    </dgm:pt>
    <dgm:pt modelId="{BB4BA5D9-F221-4EC0-9CAC-31A359D19589}" type="pres">
      <dgm:prSet presAssocID="{ADF552D8-9C75-4EB0-868C-5500F6FDDD34}" presName="composite" presStyleCnt="0"/>
      <dgm:spPr/>
    </dgm:pt>
    <dgm:pt modelId="{BCCF4E50-8650-4612-83F1-844D9CF558AE}" type="pres">
      <dgm:prSet presAssocID="{ADF552D8-9C75-4EB0-868C-5500F6FDDD34}" presName="FirstChild" presStyleLbl="revTx" presStyleIdx="4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FBF9C3-3E6F-44B8-8377-6E1B6D5FB24F}" type="pres">
      <dgm:prSet presAssocID="{ADF552D8-9C75-4EB0-868C-5500F6FDDD34}" presName="Parent" presStyleLbl="alignNode1" presStyleIdx="2" presStyleCnt="4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B9F2D7-537F-43D0-88BF-48B5CDFA6F3E}" type="pres">
      <dgm:prSet presAssocID="{ADF552D8-9C75-4EB0-868C-5500F6FDDD34}" presName="Accent" presStyleLbl="parChTrans1D1" presStyleIdx="2" presStyleCnt="4"/>
      <dgm:spPr/>
    </dgm:pt>
    <dgm:pt modelId="{7AB5ADCC-7E5C-4336-8DFF-7F439CF3DDE0}" type="pres">
      <dgm:prSet presAssocID="{ADF552D8-9C75-4EB0-868C-5500F6FDDD34}" presName="Child" presStyleLbl="revTx" presStyleIdx="5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F77E13-9236-4095-A0BE-F96111ACD624}" type="pres">
      <dgm:prSet presAssocID="{46EA46F1-F341-433D-8D4E-3AF9EEFD6361}" presName="sibTrans" presStyleCnt="0"/>
      <dgm:spPr/>
    </dgm:pt>
    <dgm:pt modelId="{86C1A704-B32B-4B60-BC4D-E844BC2149A1}" type="pres">
      <dgm:prSet presAssocID="{F0E85DC9-3319-4CC6-AEE2-755EADA87070}" presName="composite" presStyleCnt="0"/>
      <dgm:spPr/>
    </dgm:pt>
    <dgm:pt modelId="{D4866EF7-8E3A-4A99-8E03-BEB8AA3FA1C1}" type="pres">
      <dgm:prSet presAssocID="{F0E85DC9-3319-4CC6-AEE2-755EADA87070}" presName="FirstChild" presStyleLbl="revTx" presStyleIdx="6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A7EC31-3E70-4BF7-8C0C-EC458BF351C3}" type="pres">
      <dgm:prSet presAssocID="{F0E85DC9-3319-4CC6-AEE2-755EADA87070}" presName="Parent" presStyleLbl="alignNode1" presStyleIdx="3" presStyleCnt="4" custLinFactNeighborX="-3276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F109F9-3001-4A99-9804-D7A1437497D2}" type="pres">
      <dgm:prSet presAssocID="{F0E85DC9-3319-4CC6-AEE2-755EADA87070}" presName="Accent" presStyleLbl="parChTrans1D1" presStyleIdx="3" presStyleCnt="4"/>
      <dgm:spPr/>
    </dgm:pt>
    <dgm:pt modelId="{65B23C7F-577E-4235-9AF1-8EAF3D84EF22}" type="pres">
      <dgm:prSet presAssocID="{F0E85DC9-3319-4CC6-AEE2-755EADA87070}" presName="Child" presStyleLbl="revTx" presStyleIdx="7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8AC35CB-C88F-4DB3-8247-AA197FEC5718}" type="presOf" srcId="{D3DBAE83-AA84-437D-A835-08F706D0A5E3}" destId="{51FB915C-A76B-4A41-8B08-CF8B15F1F591}" srcOrd="0" destOrd="0" presId="urn:microsoft.com/office/officeart/2011/layout/TabList"/>
    <dgm:cxn modelId="{C9580787-58EC-4385-9005-4CE6CC4F0375}" type="presOf" srcId="{CCC825A9-8149-41A0-A495-7C61D983EB05}" destId="{CE4E4577-A0C6-4312-B22B-9EBA85BD2AD1}" srcOrd="0" destOrd="1" presId="urn:microsoft.com/office/officeart/2011/layout/TabList"/>
    <dgm:cxn modelId="{AC9154B6-A07B-406D-AF1E-24533D3C4433}" srcId="{76C46706-A5E0-4765-AB7D-19CEA0540BF0}" destId="{FBE6B5E2-9C06-4B56-B00F-CE99AC82EBCB}" srcOrd="1" destOrd="0" parTransId="{412ED72D-9E48-494B-846F-F02DF8E07B0F}" sibTransId="{9115FF52-60C5-4CD6-814F-B349B6722A7A}"/>
    <dgm:cxn modelId="{8761C0B0-8022-43AC-8AB8-A8F053C010D6}" srcId="{ADF552D8-9C75-4EB0-868C-5500F6FDDD34}" destId="{80C614E6-C459-48B7-8FF6-543612BC316F}" srcOrd="0" destOrd="0" parTransId="{B8002C3B-5933-4638-9FF8-0DB9142485C2}" sibTransId="{35E5F10C-AC94-4F07-ACBF-1D34C6D28A2D}"/>
    <dgm:cxn modelId="{0B244BE7-0339-40D5-AD5C-7FE133268EB8}" type="presOf" srcId="{FDAFBB7F-B36D-4FB3-832A-B22FC272FD06}" destId="{08078615-1DE8-4609-B6B5-25A2B52DEA3F}" srcOrd="0" destOrd="0" presId="urn:microsoft.com/office/officeart/2011/layout/TabList"/>
    <dgm:cxn modelId="{0889F528-53A4-4BE2-B6C1-BBF171BAE105}" type="presOf" srcId="{3B694232-88E3-4C42-9E8B-BD031DB8DAE7}" destId="{65B23C7F-577E-4235-9AF1-8EAF3D84EF22}" srcOrd="0" destOrd="0" presId="urn:microsoft.com/office/officeart/2011/layout/TabList"/>
    <dgm:cxn modelId="{A1076985-A278-4AB0-B8DF-E246F49B59EB}" srcId="{0241C2E6-466A-4591-B514-FA304C1BCAC0}" destId="{76C46706-A5E0-4765-AB7D-19CEA0540BF0}" srcOrd="1" destOrd="0" parTransId="{7A43A132-06A4-4E5B-BB0A-2EFD326846A9}" sibTransId="{F90E4734-BD38-4226-8D0B-65AC5A82F672}"/>
    <dgm:cxn modelId="{DB8E3441-14FD-41F3-8F60-70E2D2508B8D}" srcId="{76C46706-A5E0-4765-AB7D-19CEA0540BF0}" destId="{B13F5B10-9E9D-4298-837A-B7E13CF227DC}" srcOrd="0" destOrd="0" parTransId="{876ECABE-5FD9-46C9-A727-9319BE327C27}" sibTransId="{485A6D35-C5A6-4E8F-B7A9-08F6C1F5F99B}"/>
    <dgm:cxn modelId="{3CF5DD09-8397-4EAB-BC35-F5E82D556583}" srcId="{0241C2E6-466A-4591-B514-FA304C1BCAC0}" destId="{D3DBAE83-AA84-437D-A835-08F706D0A5E3}" srcOrd="0" destOrd="0" parTransId="{C8C2099C-A080-48E2-83F1-DED5DAA1F3B9}" sibTransId="{0E3AE1F1-3663-4925-8D80-21484F9B519E}"/>
    <dgm:cxn modelId="{EFFBE302-A330-4785-9FFE-3A87F1D10C26}" type="presOf" srcId="{80C614E6-C459-48B7-8FF6-543612BC316F}" destId="{BCCF4E50-8650-4612-83F1-844D9CF558AE}" srcOrd="0" destOrd="0" presId="urn:microsoft.com/office/officeart/2011/layout/TabList"/>
    <dgm:cxn modelId="{37D183E7-D91C-42A9-ACEC-D0BC895A1E7E}" srcId="{ADF552D8-9C75-4EB0-868C-5500F6FDDD34}" destId="{39F9FE65-99B1-4503-9AFE-93F439B2E43C}" srcOrd="1" destOrd="0" parTransId="{E97F2EDD-6981-4D45-A414-D44F2827006A}" sibTransId="{AD58E151-2552-4F56-A563-4A3B56D0E959}"/>
    <dgm:cxn modelId="{A5142F15-EB52-46EE-BFA3-5A9C06095784}" type="presOf" srcId="{F0E85DC9-3319-4CC6-AEE2-755EADA87070}" destId="{55A7EC31-3E70-4BF7-8C0C-EC458BF351C3}" srcOrd="0" destOrd="0" presId="urn:microsoft.com/office/officeart/2011/layout/TabList"/>
    <dgm:cxn modelId="{754F4389-D89C-4ACC-8968-3C7E53558FF4}" type="presOf" srcId="{FBE6B5E2-9C06-4B56-B00F-CE99AC82EBCB}" destId="{F02ED327-DB46-4FAD-AE4A-A24B44B618AF}" srcOrd="0" destOrd="0" presId="urn:microsoft.com/office/officeart/2011/layout/TabList"/>
    <dgm:cxn modelId="{93C6E706-4818-4CE8-9393-13871EDA3AE3}" type="presOf" srcId="{4D1D9C8B-52B5-49CD-A00C-B00D7152AD71}" destId="{D4866EF7-8E3A-4A99-8E03-BEB8AA3FA1C1}" srcOrd="0" destOrd="0" presId="urn:microsoft.com/office/officeart/2011/layout/TabList"/>
    <dgm:cxn modelId="{8B7C79F5-3CAA-4D07-99D0-89F75185752F}" type="presOf" srcId="{A4ECC931-0343-4B67-8549-9BC9C2A7636F}" destId="{CE4E4577-A0C6-4312-B22B-9EBA85BD2AD1}" srcOrd="0" destOrd="0" presId="urn:microsoft.com/office/officeart/2011/layout/TabList"/>
    <dgm:cxn modelId="{9CBF186A-BAEC-4A25-911B-FF1468AD7F5A}" type="presOf" srcId="{ADF552D8-9C75-4EB0-868C-5500F6FDDD34}" destId="{99FBF9C3-3E6F-44B8-8377-6E1B6D5FB24F}" srcOrd="0" destOrd="0" presId="urn:microsoft.com/office/officeart/2011/layout/TabList"/>
    <dgm:cxn modelId="{EBE9B1FA-C6EA-4E3E-AE23-5A3E96F1E092}" srcId="{D3DBAE83-AA84-437D-A835-08F706D0A5E3}" destId="{CCC825A9-8149-41A0-A495-7C61D983EB05}" srcOrd="2" destOrd="0" parTransId="{9CB3022F-D5D2-4914-8FCA-0EFE24D4EBDB}" sibTransId="{AD4C7D0F-A428-4BCE-9AFB-493E13334D1B}"/>
    <dgm:cxn modelId="{61917B7B-DA3C-48CE-8DC6-E511986B21B2}" srcId="{D3DBAE83-AA84-437D-A835-08F706D0A5E3}" destId="{FDAFBB7F-B36D-4FB3-832A-B22FC272FD06}" srcOrd="0" destOrd="0" parTransId="{4727E0F3-44A2-40E3-8952-8F9E9C7E81D4}" sibTransId="{BEEAB393-B15B-4060-B884-AF8D9DC80B97}"/>
    <dgm:cxn modelId="{E4A52F93-CBE0-4955-ABA1-6ABF633D5CCD}" srcId="{D3DBAE83-AA84-437D-A835-08F706D0A5E3}" destId="{A4ECC931-0343-4B67-8549-9BC9C2A7636F}" srcOrd="1" destOrd="0" parTransId="{42B3CD38-EAAA-4ADB-AA1B-EF0FE8881CF5}" sibTransId="{9F666D33-CC6B-4192-BE10-4D7C9103ED90}"/>
    <dgm:cxn modelId="{240552F7-EBAF-4EFC-92E1-C4C0BA9C0791}" srcId="{0241C2E6-466A-4591-B514-FA304C1BCAC0}" destId="{ADF552D8-9C75-4EB0-868C-5500F6FDDD34}" srcOrd="2" destOrd="0" parTransId="{547AD340-E4C6-4A4A-8DDA-11F1DD51E5E1}" sibTransId="{46EA46F1-F341-433D-8D4E-3AF9EEFD6361}"/>
    <dgm:cxn modelId="{5FDE3416-674C-48A6-B905-7F1CC9111E92}" type="presOf" srcId="{0241C2E6-466A-4591-B514-FA304C1BCAC0}" destId="{AF30A41A-87C6-410B-AA4A-1BCE72273DAD}" srcOrd="0" destOrd="0" presId="urn:microsoft.com/office/officeart/2011/layout/TabList"/>
    <dgm:cxn modelId="{01A64F97-054D-46E2-AE75-8CC612151838}" srcId="{F0E85DC9-3319-4CC6-AEE2-755EADA87070}" destId="{4D1D9C8B-52B5-49CD-A00C-B00D7152AD71}" srcOrd="0" destOrd="0" parTransId="{5A673ECB-335A-4793-8E9F-0B793104BE99}" sibTransId="{91BD0E26-CD6B-4647-A235-4909FC961517}"/>
    <dgm:cxn modelId="{B1818E83-EC95-4B67-9E5B-ED084AD67E46}" srcId="{F0E85DC9-3319-4CC6-AEE2-755EADA87070}" destId="{3B694232-88E3-4C42-9E8B-BD031DB8DAE7}" srcOrd="1" destOrd="0" parTransId="{0EACB937-29C5-4E92-BB51-9D935511061D}" sibTransId="{ACFF2A31-105C-4719-AF66-7E6927D3BC51}"/>
    <dgm:cxn modelId="{F6811DD1-2562-42BF-9FFB-DCC9DD017A5E}" type="presOf" srcId="{76C46706-A5E0-4765-AB7D-19CEA0540BF0}" destId="{78ED00EF-8D37-44FB-9411-3930D6BE8A28}" srcOrd="0" destOrd="0" presId="urn:microsoft.com/office/officeart/2011/layout/TabList"/>
    <dgm:cxn modelId="{B5EB448D-6F19-4A44-8FB7-E72D2527C9A9}" srcId="{0241C2E6-466A-4591-B514-FA304C1BCAC0}" destId="{F0E85DC9-3319-4CC6-AEE2-755EADA87070}" srcOrd="3" destOrd="0" parTransId="{5D454CB5-1DDB-42AD-AF2A-05D59A9C8BE5}" sibTransId="{E4A73828-50EF-4ABD-A8E0-8D32081177C7}"/>
    <dgm:cxn modelId="{B0AF777A-6B16-411D-B033-8AC1A4F9F712}" type="presOf" srcId="{B13F5B10-9E9D-4298-837A-B7E13CF227DC}" destId="{37687A96-7442-44F9-BC33-5A72E57EA60E}" srcOrd="0" destOrd="0" presId="urn:microsoft.com/office/officeart/2011/layout/TabList"/>
    <dgm:cxn modelId="{DF35C7D8-18E2-4A3E-9C94-59208AD4CD37}" type="presOf" srcId="{39F9FE65-99B1-4503-9AFE-93F439B2E43C}" destId="{7AB5ADCC-7E5C-4336-8DFF-7F439CF3DDE0}" srcOrd="0" destOrd="0" presId="urn:microsoft.com/office/officeart/2011/layout/TabList"/>
    <dgm:cxn modelId="{5214A6F5-66C6-4950-A44A-839D6D8AE51A}" type="presParOf" srcId="{AF30A41A-87C6-410B-AA4A-1BCE72273DAD}" destId="{F4CBDCCF-16C4-4CB0-844F-502A1699D97A}" srcOrd="0" destOrd="0" presId="urn:microsoft.com/office/officeart/2011/layout/TabList"/>
    <dgm:cxn modelId="{8C5D6A49-9699-4E37-AFF4-108067FD008D}" type="presParOf" srcId="{F4CBDCCF-16C4-4CB0-844F-502A1699D97A}" destId="{08078615-1DE8-4609-B6B5-25A2B52DEA3F}" srcOrd="0" destOrd="0" presId="urn:microsoft.com/office/officeart/2011/layout/TabList"/>
    <dgm:cxn modelId="{9013C7B9-69DB-402B-AEC8-DE8499243BB9}" type="presParOf" srcId="{F4CBDCCF-16C4-4CB0-844F-502A1699D97A}" destId="{51FB915C-A76B-4A41-8B08-CF8B15F1F591}" srcOrd="1" destOrd="0" presId="urn:microsoft.com/office/officeart/2011/layout/TabList"/>
    <dgm:cxn modelId="{615516AA-BFD9-40B1-B6BE-638A73F77171}" type="presParOf" srcId="{F4CBDCCF-16C4-4CB0-844F-502A1699D97A}" destId="{411EAD86-B0C8-4386-A317-EB5079C46C7D}" srcOrd="2" destOrd="0" presId="urn:microsoft.com/office/officeart/2011/layout/TabList"/>
    <dgm:cxn modelId="{727E58F7-9434-41E6-9EB7-EC2C6C71B428}" type="presParOf" srcId="{AF30A41A-87C6-410B-AA4A-1BCE72273DAD}" destId="{CE4E4577-A0C6-4312-B22B-9EBA85BD2AD1}" srcOrd="1" destOrd="0" presId="urn:microsoft.com/office/officeart/2011/layout/TabList"/>
    <dgm:cxn modelId="{14C35AD8-6872-4F89-AF36-DE472BE3F9F6}" type="presParOf" srcId="{AF30A41A-87C6-410B-AA4A-1BCE72273DAD}" destId="{5E325D90-1E3A-45F7-9761-ED7B8ADFF1AF}" srcOrd="2" destOrd="0" presId="urn:microsoft.com/office/officeart/2011/layout/TabList"/>
    <dgm:cxn modelId="{990D6AF3-9331-4474-993F-A0886B24DFBB}" type="presParOf" srcId="{AF30A41A-87C6-410B-AA4A-1BCE72273DAD}" destId="{9A43482D-F225-4AC5-BADD-A84164C3CE53}" srcOrd="3" destOrd="0" presId="urn:microsoft.com/office/officeart/2011/layout/TabList"/>
    <dgm:cxn modelId="{FC12515D-BD38-42A5-A9BD-687C6AB9E3E0}" type="presParOf" srcId="{9A43482D-F225-4AC5-BADD-A84164C3CE53}" destId="{37687A96-7442-44F9-BC33-5A72E57EA60E}" srcOrd="0" destOrd="0" presId="urn:microsoft.com/office/officeart/2011/layout/TabList"/>
    <dgm:cxn modelId="{221F8DD3-F458-4764-AE32-D207BFC0C016}" type="presParOf" srcId="{9A43482D-F225-4AC5-BADD-A84164C3CE53}" destId="{78ED00EF-8D37-44FB-9411-3930D6BE8A28}" srcOrd="1" destOrd="0" presId="urn:microsoft.com/office/officeart/2011/layout/TabList"/>
    <dgm:cxn modelId="{CCA5E6B1-208B-4C35-83B2-9ECD11D00F2E}" type="presParOf" srcId="{9A43482D-F225-4AC5-BADD-A84164C3CE53}" destId="{2605906C-FB8A-43BB-82F6-0386FC48B361}" srcOrd="2" destOrd="0" presId="urn:microsoft.com/office/officeart/2011/layout/TabList"/>
    <dgm:cxn modelId="{9DC7C3E3-C0C8-4BD1-979E-DBDEECE399B6}" type="presParOf" srcId="{AF30A41A-87C6-410B-AA4A-1BCE72273DAD}" destId="{F02ED327-DB46-4FAD-AE4A-A24B44B618AF}" srcOrd="4" destOrd="0" presId="urn:microsoft.com/office/officeart/2011/layout/TabList"/>
    <dgm:cxn modelId="{CBF79BD5-2004-40B7-94C1-E6062AC312FC}" type="presParOf" srcId="{AF30A41A-87C6-410B-AA4A-1BCE72273DAD}" destId="{986EFA67-4134-46A5-9F7A-B6F44D2218E3}" srcOrd="5" destOrd="0" presId="urn:microsoft.com/office/officeart/2011/layout/TabList"/>
    <dgm:cxn modelId="{BB3FA75C-8C81-434B-A735-F5A7620D8045}" type="presParOf" srcId="{AF30A41A-87C6-410B-AA4A-1BCE72273DAD}" destId="{BB4BA5D9-F221-4EC0-9CAC-31A359D19589}" srcOrd="6" destOrd="0" presId="urn:microsoft.com/office/officeart/2011/layout/TabList"/>
    <dgm:cxn modelId="{5B9D17C5-EF99-4E9C-8766-07BDE422FDBE}" type="presParOf" srcId="{BB4BA5D9-F221-4EC0-9CAC-31A359D19589}" destId="{BCCF4E50-8650-4612-83F1-844D9CF558AE}" srcOrd="0" destOrd="0" presId="urn:microsoft.com/office/officeart/2011/layout/TabList"/>
    <dgm:cxn modelId="{F83AF88F-38D8-460A-8D30-B0D1A8D0BF21}" type="presParOf" srcId="{BB4BA5D9-F221-4EC0-9CAC-31A359D19589}" destId="{99FBF9C3-3E6F-44B8-8377-6E1B6D5FB24F}" srcOrd="1" destOrd="0" presId="urn:microsoft.com/office/officeart/2011/layout/TabList"/>
    <dgm:cxn modelId="{1CEB421F-3C8B-48B1-A8D5-F82CE9118D05}" type="presParOf" srcId="{BB4BA5D9-F221-4EC0-9CAC-31A359D19589}" destId="{8CB9F2D7-537F-43D0-88BF-48B5CDFA6F3E}" srcOrd="2" destOrd="0" presId="urn:microsoft.com/office/officeart/2011/layout/TabList"/>
    <dgm:cxn modelId="{ABAF2C9B-8235-4021-9D52-195120C7B631}" type="presParOf" srcId="{AF30A41A-87C6-410B-AA4A-1BCE72273DAD}" destId="{7AB5ADCC-7E5C-4336-8DFF-7F439CF3DDE0}" srcOrd="7" destOrd="0" presId="urn:microsoft.com/office/officeart/2011/layout/TabList"/>
    <dgm:cxn modelId="{9B7F905E-C98C-46C0-A3ED-E0623F5A617D}" type="presParOf" srcId="{AF30A41A-87C6-410B-AA4A-1BCE72273DAD}" destId="{61F77E13-9236-4095-A0BE-F96111ACD624}" srcOrd="8" destOrd="0" presId="urn:microsoft.com/office/officeart/2011/layout/TabList"/>
    <dgm:cxn modelId="{AC320FEA-2A6D-417A-A05D-59228F2A5D83}" type="presParOf" srcId="{AF30A41A-87C6-410B-AA4A-1BCE72273DAD}" destId="{86C1A704-B32B-4B60-BC4D-E844BC2149A1}" srcOrd="9" destOrd="0" presId="urn:microsoft.com/office/officeart/2011/layout/TabList"/>
    <dgm:cxn modelId="{398A43D7-DCCB-4E0A-9D62-5695561E68BB}" type="presParOf" srcId="{86C1A704-B32B-4B60-BC4D-E844BC2149A1}" destId="{D4866EF7-8E3A-4A99-8E03-BEB8AA3FA1C1}" srcOrd="0" destOrd="0" presId="urn:microsoft.com/office/officeart/2011/layout/TabList"/>
    <dgm:cxn modelId="{436DED61-5E4F-447D-B6C2-3EAF30BFA970}" type="presParOf" srcId="{86C1A704-B32B-4B60-BC4D-E844BC2149A1}" destId="{55A7EC31-3E70-4BF7-8C0C-EC458BF351C3}" srcOrd="1" destOrd="0" presId="urn:microsoft.com/office/officeart/2011/layout/TabList"/>
    <dgm:cxn modelId="{EA61EB52-BE65-4819-87F4-6B02CB2C0767}" type="presParOf" srcId="{86C1A704-B32B-4B60-BC4D-E844BC2149A1}" destId="{B9F109F9-3001-4A99-9804-D7A1437497D2}" srcOrd="2" destOrd="0" presId="urn:microsoft.com/office/officeart/2011/layout/TabList"/>
    <dgm:cxn modelId="{1E64AE23-49C7-4C75-9B8A-17E4EB76BA8E}" type="presParOf" srcId="{AF30A41A-87C6-410B-AA4A-1BCE72273DAD}" destId="{65B23C7F-577E-4235-9AF1-8EAF3D84EF22}" srcOrd="10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241C2E6-466A-4591-B514-FA304C1BCAC0}" type="doc">
      <dgm:prSet loTypeId="urn:microsoft.com/office/officeart/2011/layout/Tab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3DBAE83-AA84-437D-A835-08F706D0A5E3}">
      <dgm:prSet phldrT="[Text]"/>
      <dgm:spPr/>
      <dgm:t>
        <a:bodyPr/>
        <a:lstStyle/>
        <a:p>
          <a:r>
            <a:rPr lang="en-US" dirty="0" smtClean="0"/>
            <a:t>S</a:t>
          </a:r>
          <a:endParaRPr lang="en-US" dirty="0"/>
        </a:p>
      </dgm:t>
    </dgm:pt>
    <dgm:pt modelId="{C8C2099C-A080-48E2-83F1-DED5DAA1F3B9}" type="parTrans" cxnId="{3CF5DD09-8397-4EAB-BC35-F5E82D556583}">
      <dgm:prSet/>
      <dgm:spPr/>
      <dgm:t>
        <a:bodyPr/>
        <a:lstStyle/>
        <a:p>
          <a:endParaRPr lang="en-US"/>
        </a:p>
      </dgm:t>
    </dgm:pt>
    <dgm:pt modelId="{0E3AE1F1-3663-4925-8D80-21484F9B519E}" type="sibTrans" cxnId="{3CF5DD09-8397-4EAB-BC35-F5E82D556583}">
      <dgm:prSet/>
      <dgm:spPr/>
      <dgm:t>
        <a:bodyPr/>
        <a:lstStyle/>
        <a:p>
          <a:endParaRPr lang="en-US"/>
        </a:p>
      </dgm:t>
    </dgm:pt>
    <dgm:pt modelId="{FDAFBB7F-B36D-4FB3-832A-B22FC272FD06}">
      <dgm:prSet phldrT="[Text]"/>
      <dgm:spPr/>
      <dgm:t>
        <a:bodyPr/>
        <a:lstStyle/>
        <a:p>
          <a:r>
            <a:rPr lang="en-US" dirty="0" smtClean="0"/>
            <a:t>Situation</a:t>
          </a:r>
          <a:endParaRPr lang="en-US" dirty="0"/>
        </a:p>
      </dgm:t>
    </dgm:pt>
    <dgm:pt modelId="{4727E0F3-44A2-40E3-8952-8F9E9C7E81D4}" type="parTrans" cxnId="{61917B7B-DA3C-48CE-8DC6-E511986B21B2}">
      <dgm:prSet/>
      <dgm:spPr/>
      <dgm:t>
        <a:bodyPr/>
        <a:lstStyle/>
        <a:p>
          <a:endParaRPr lang="en-US"/>
        </a:p>
      </dgm:t>
    </dgm:pt>
    <dgm:pt modelId="{BEEAB393-B15B-4060-B884-AF8D9DC80B97}" type="sibTrans" cxnId="{61917B7B-DA3C-48CE-8DC6-E511986B21B2}">
      <dgm:prSet/>
      <dgm:spPr/>
      <dgm:t>
        <a:bodyPr/>
        <a:lstStyle/>
        <a:p>
          <a:endParaRPr lang="en-US"/>
        </a:p>
      </dgm:t>
    </dgm:pt>
    <dgm:pt modelId="{A4ECC931-0343-4B67-8549-9BC9C2A7636F}">
      <dgm:prSet phldrT="[Text]"/>
      <dgm:spPr/>
      <dgm:t>
        <a:bodyPr/>
        <a:lstStyle/>
        <a:p>
          <a:r>
            <a:rPr lang="en-US" dirty="0" smtClean="0"/>
            <a:t>For the Plan of Treatment there desire for structure and recommendations for value set. This is similar to the needs for the Goal section. </a:t>
          </a:r>
          <a:endParaRPr lang="en-US" dirty="0"/>
        </a:p>
      </dgm:t>
    </dgm:pt>
    <dgm:pt modelId="{42B3CD38-EAAA-4ADB-AA1B-EF0FE8881CF5}" type="parTrans" cxnId="{E4A52F93-CBE0-4955-ABA1-6ABF633D5CCD}">
      <dgm:prSet/>
      <dgm:spPr/>
      <dgm:t>
        <a:bodyPr/>
        <a:lstStyle/>
        <a:p>
          <a:endParaRPr lang="en-US"/>
        </a:p>
      </dgm:t>
    </dgm:pt>
    <dgm:pt modelId="{9F666D33-CC6B-4192-BE10-4D7C9103ED90}" type="sibTrans" cxnId="{E4A52F93-CBE0-4955-ABA1-6ABF633D5CCD}">
      <dgm:prSet/>
      <dgm:spPr/>
      <dgm:t>
        <a:bodyPr/>
        <a:lstStyle/>
        <a:p>
          <a:endParaRPr lang="en-US"/>
        </a:p>
      </dgm:t>
    </dgm:pt>
    <dgm:pt modelId="{76C46706-A5E0-4765-AB7D-19CEA0540BF0}">
      <dgm:prSet phldrT="[Text]"/>
      <dgm:spPr/>
      <dgm:t>
        <a:bodyPr/>
        <a:lstStyle/>
        <a:p>
          <a:r>
            <a:rPr lang="en-US" dirty="0" smtClean="0"/>
            <a:t>B</a:t>
          </a:r>
          <a:endParaRPr lang="en-US" dirty="0"/>
        </a:p>
      </dgm:t>
    </dgm:pt>
    <dgm:pt modelId="{7A43A132-06A4-4E5B-BB0A-2EFD326846A9}" type="parTrans" cxnId="{A1076985-A278-4AB0-B8DF-E246F49B59EB}">
      <dgm:prSet/>
      <dgm:spPr/>
      <dgm:t>
        <a:bodyPr/>
        <a:lstStyle/>
        <a:p>
          <a:endParaRPr lang="en-US"/>
        </a:p>
      </dgm:t>
    </dgm:pt>
    <dgm:pt modelId="{F90E4734-BD38-4226-8D0B-65AC5A82F672}" type="sibTrans" cxnId="{A1076985-A278-4AB0-B8DF-E246F49B59EB}">
      <dgm:prSet/>
      <dgm:spPr/>
      <dgm:t>
        <a:bodyPr/>
        <a:lstStyle/>
        <a:p>
          <a:endParaRPr lang="en-US"/>
        </a:p>
      </dgm:t>
    </dgm:pt>
    <dgm:pt modelId="{B13F5B10-9E9D-4298-837A-B7E13CF227DC}">
      <dgm:prSet phldrT="[Text]"/>
      <dgm:spPr/>
      <dgm:t>
        <a:bodyPr/>
        <a:lstStyle/>
        <a:p>
          <a:r>
            <a:rPr lang="en-US" dirty="0" smtClean="0"/>
            <a:t>Background</a:t>
          </a:r>
          <a:endParaRPr lang="en-US" dirty="0"/>
        </a:p>
      </dgm:t>
    </dgm:pt>
    <dgm:pt modelId="{876ECABE-5FD9-46C9-A727-9319BE327C27}" type="parTrans" cxnId="{DB8E3441-14FD-41F3-8F60-70E2D2508B8D}">
      <dgm:prSet/>
      <dgm:spPr/>
      <dgm:t>
        <a:bodyPr/>
        <a:lstStyle/>
        <a:p>
          <a:endParaRPr lang="en-US"/>
        </a:p>
      </dgm:t>
    </dgm:pt>
    <dgm:pt modelId="{485A6D35-C5A6-4E8F-B7A9-08F6C1F5F99B}" type="sibTrans" cxnId="{DB8E3441-14FD-41F3-8F60-70E2D2508B8D}">
      <dgm:prSet/>
      <dgm:spPr/>
      <dgm:t>
        <a:bodyPr/>
        <a:lstStyle/>
        <a:p>
          <a:endParaRPr lang="en-US"/>
        </a:p>
      </dgm:t>
    </dgm:pt>
    <dgm:pt modelId="{FBE6B5E2-9C06-4B56-B00F-CE99AC82EBCB}">
      <dgm:prSet phldrT="[Text]"/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412ED72D-9E48-494B-846F-F02DF8E07B0F}" type="parTrans" cxnId="{AC9154B6-A07B-406D-AF1E-24533D3C4433}">
      <dgm:prSet/>
      <dgm:spPr/>
      <dgm:t>
        <a:bodyPr/>
        <a:lstStyle/>
        <a:p>
          <a:endParaRPr lang="en-US"/>
        </a:p>
      </dgm:t>
    </dgm:pt>
    <dgm:pt modelId="{9115FF52-60C5-4CD6-814F-B349B6722A7A}" type="sibTrans" cxnId="{AC9154B6-A07B-406D-AF1E-24533D3C4433}">
      <dgm:prSet/>
      <dgm:spPr/>
      <dgm:t>
        <a:bodyPr/>
        <a:lstStyle/>
        <a:p>
          <a:endParaRPr lang="en-US"/>
        </a:p>
      </dgm:t>
    </dgm:pt>
    <dgm:pt modelId="{ADF552D8-9C75-4EB0-868C-5500F6FDDD34}">
      <dgm:prSet phldrT="[Text]"/>
      <dgm:spPr/>
      <dgm:t>
        <a:bodyPr/>
        <a:lstStyle/>
        <a:p>
          <a:r>
            <a:rPr lang="en-US" dirty="0" smtClean="0"/>
            <a:t>A</a:t>
          </a:r>
          <a:endParaRPr lang="en-US" dirty="0"/>
        </a:p>
      </dgm:t>
    </dgm:pt>
    <dgm:pt modelId="{547AD340-E4C6-4A4A-8DDA-11F1DD51E5E1}" type="parTrans" cxnId="{240552F7-EBAF-4EFC-92E1-C4C0BA9C0791}">
      <dgm:prSet/>
      <dgm:spPr/>
      <dgm:t>
        <a:bodyPr/>
        <a:lstStyle/>
        <a:p>
          <a:endParaRPr lang="en-US"/>
        </a:p>
      </dgm:t>
    </dgm:pt>
    <dgm:pt modelId="{46EA46F1-F341-433D-8D4E-3AF9EEFD6361}" type="sibTrans" cxnId="{240552F7-EBAF-4EFC-92E1-C4C0BA9C0791}">
      <dgm:prSet/>
      <dgm:spPr/>
      <dgm:t>
        <a:bodyPr/>
        <a:lstStyle/>
        <a:p>
          <a:endParaRPr lang="en-US"/>
        </a:p>
      </dgm:t>
    </dgm:pt>
    <dgm:pt modelId="{80C614E6-C459-48B7-8FF6-543612BC316F}">
      <dgm:prSet phldrT="[Text]"/>
      <dgm:spPr/>
      <dgm:t>
        <a:bodyPr/>
        <a:lstStyle/>
        <a:p>
          <a:r>
            <a:rPr lang="en-US" dirty="0" smtClean="0"/>
            <a:t>Assessment</a:t>
          </a:r>
          <a:endParaRPr lang="en-US" dirty="0"/>
        </a:p>
      </dgm:t>
    </dgm:pt>
    <dgm:pt modelId="{B8002C3B-5933-4638-9FF8-0DB9142485C2}" type="parTrans" cxnId="{8761C0B0-8022-43AC-8AB8-A8F053C010D6}">
      <dgm:prSet/>
      <dgm:spPr/>
      <dgm:t>
        <a:bodyPr/>
        <a:lstStyle/>
        <a:p>
          <a:endParaRPr lang="en-US"/>
        </a:p>
      </dgm:t>
    </dgm:pt>
    <dgm:pt modelId="{35E5F10C-AC94-4F07-ACBF-1D34C6D28A2D}" type="sibTrans" cxnId="{8761C0B0-8022-43AC-8AB8-A8F053C010D6}">
      <dgm:prSet/>
      <dgm:spPr/>
      <dgm:t>
        <a:bodyPr/>
        <a:lstStyle/>
        <a:p>
          <a:endParaRPr lang="en-US"/>
        </a:p>
      </dgm:t>
    </dgm:pt>
    <dgm:pt modelId="{39F9FE65-99B1-4503-9AFE-93F439B2E43C}">
      <dgm:prSet phldrT="[Text]"/>
      <dgm:spPr/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E97F2EDD-6981-4D45-A414-D44F2827006A}" type="parTrans" cxnId="{37D183E7-D91C-42A9-ACEC-D0BC895A1E7E}">
      <dgm:prSet/>
      <dgm:spPr/>
      <dgm:t>
        <a:bodyPr/>
        <a:lstStyle/>
        <a:p>
          <a:endParaRPr lang="en-US"/>
        </a:p>
      </dgm:t>
    </dgm:pt>
    <dgm:pt modelId="{AD58E151-2552-4F56-A563-4A3B56D0E959}" type="sibTrans" cxnId="{37D183E7-D91C-42A9-ACEC-D0BC895A1E7E}">
      <dgm:prSet/>
      <dgm:spPr/>
      <dgm:t>
        <a:bodyPr/>
        <a:lstStyle/>
        <a:p>
          <a:endParaRPr lang="en-US"/>
        </a:p>
      </dgm:t>
    </dgm:pt>
    <dgm:pt modelId="{4D1D9C8B-52B5-49CD-A00C-B00D7152AD71}">
      <dgm:prSet phldrT="[Text]"/>
      <dgm:spPr/>
      <dgm:t>
        <a:bodyPr/>
        <a:lstStyle/>
        <a:p>
          <a:r>
            <a:rPr lang="en-US" dirty="0" smtClean="0"/>
            <a:t>Recommendation</a:t>
          </a:r>
        </a:p>
      </dgm:t>
    </dgm:pt>
    <dgm:pt modelId="{5A673ECB-335A-4793-8E9F-0B793104BE99}" type="parTrans" cxnId="{01A64F97-054D-46E2-AE75-8CC612151838}">
      <dgm:prSet/>
      <dgm:spPr/>
      <dgm:t>
        <a:bodyPr/>
        <a:lstStyle/>
        <a:p>
          <a:endParaRPr lang="en-US"/>
        </a:p>
      </dgm:t>
    </dgm:pt>
    <dgm:pt modelId="{91BD0E26-CD6B-4647-A235-4909FC961517}" type="sibTrans" cxnId="{01A64F97-054D-46E2-AE75-8CC612151838}">
      <dgm:prSet/>
      <dgm:spPr/>
      <dgm:t>
        <a:bodyPr/>
        <a:lstStyle/>
        <a:p>
          <a:endParaRPr lang="en-US"/>
        </a:p>
      </dgm:t>
    </dgm:pt>
    <dgm:pt modelId="{F0E85DC9-3319-4CC6-AEE2-755EADA87070}">
      <dgm:prSet phldrT="[Text]"/>
      <dgm:spPr/>
      <dgm:t>
        <a:bodyPr/>
        <a:lstStyle/>
        <a:p>
          <a:r>
            <a:rPr lang="en-US" dirty="0" smtClean="0"/>
            <a:t>R</a:t>
          </a:r>
          <a:endParaRPr lang="en-US" dirty="0"/>
        </a:p>
      </dgm:t>
    </dgm:pt>
    <dgm:pt modelId="{5D454CB5-1DDB-42AD-AF2A-05D59A9C8BE5}" type="parTrans" cxnId="{B5EB448D-6F19-4A44-8FB7-E72D2527C9A9}">
      <dgm:prSet/>
      <dgm:spPr/>
      <dgm:t>
        <a:bodyPr/>
        <a:lstStyle/>
        <a:p>
          <a:endParaRPr lang="en-US"/>
        </a:p>
      </dgm:t>
    </dgm:pt>
    <dgm:pt modelId="{E4A73828-50EF-4ABD-A8E0-8D32081177C7}" type="sibTrans" cxnId="{B5EB448D-6F19-4A44-8FB7-E72D2527C9A9}">
      <dgm:prSet/>
      <dgm:spPr/>
      <dgm:t>
        <a:bodyPr/>
        <a:lstStyle/>
        <a:p>
          <a:endParaRPr lang="en-US"/>
        </a:p>
      </dgm:t>
    </dgm:pt>
    <dgm:pt modelId="{3B694232-88E3-4C42-9E8B-BD031DB8DAE7}">
      <dgm:prSet phldrT="[Text]"/>
      <dgm:spPr/>
      <dgm:t>
        <a:bodyPr/>
        <a:lstStyle/>
        <a:p>
          <a:r>
            <a:rPr lang="en-US" dirty="0" smtClean="0"/>
            <a:t> </a:t>
          </a:r>
        </a:p>
      </dgm:t>
    </dgm:pt>
    <dgm:pt modelId="{0EACB937-29C5-4E92-BB51-9D935511061D}" type="parTrans" cxnId="{B1818E83-EC95-4B67-9E5B-ED084AD67E46}">
      <dgm:prSet/>
      <dgm:spPr/>
      <dgm:t>
        <a:bodyPr/>
        <a:lstStyle/>
        <a:p>
          <a:endParaRPr lang="en-US"/>
        </a:p>
      </dgm:t>
    </dgm:pt>
    <dgm:pt modelId="{ACFF2A31-105C-4719-AF66-7E6927D3BC51}" type="sibTrans" cxnId="{B1818E83-EC95-4B67-9E5B-ED084AD67E46}">
      <dgm:prSet/>
      <dgm:spPr/>
      <dgm:t>
        <a:bodyPr/>
        <a:lstStyle/>
        <a:p>
          <a:endParaRPr lang="en-US"/>
        </a:p>
      </dgm:t>
    </dgm:pt>
    <dgm:pt modelId="{AF30A41A-87C6-410B-AA4A-1BCE72273DAD}" type="pres">
      <dgm:prSet presAssocID="{0241C2E6-466A-4591-B514-FA304C1BCAC0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F4CBDCCF-16C4-4CB0-844F-502A1699D97A}" type="pres">
      <dgm:prSet presAssocID="{D3DBAE83-AA84-437D-A835-08F706D0A5E3}" presName="composite" presStyleCnt="0"/>
      <dgm:spPr/>
    </dgm:pt>
    <dgm:pt modelId="{08078615-1DE8-4609-B6B5-25A2B52DEA3F}" type="pres">
      <dgm:prSet presAssocID="{D3DBAE83-AA84-437D-A835-08F706D0A5E3}" presName="FirstChild" presStyleLbl="revTx" presStyleIdx="0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FB915C-A76B-4A41-8B08-CF8B15F1F591}" type="pres">
      <dgm:prSet presAssocID="{D3DBAE83-AA84-437D-A835-08F706D0A5E3}" presName="Parent" presStyleLbl="alignNode1" presStyleIdx="0" presStyleCnt="4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1EAD86-B0C8-4386-A317-EB5079C46C7D}" type="pres">
      <dgm:prSet presAssocID="{D3DBAE83-AA84-437D-A835-08F706D0A5E3}" presName="Accent" presStyleLbl="parChTrans1D1" presStyleIdx="0" presStyleCnt="4"/>
      <dgm:spPr/>
    </dgm:pt>
    <dgm:pt modelId="{CE4E4577-A0C6-4312-B22B-9EBA85BD2AD1}" type="pres">
      <dgm:prSet presAssocID="{D3DBAE83-AA84-437D-A835-08F706D0A5E3}" presName="Child" presStyleLbl="revTx" presStyleIdx="1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325D90-1E3A-45F7-9761-ED7B8ADFF1AF}" type="pres">
      <dgm:prSet presAssocID="{0E3AE1F1-3663-4925-8D80-21484F9B519E}" presName="sibTrans" presStyleCnt="0"/>
      <dgm:spPr/>
    </dgm:pt>
    <dgm:pt modelId="{9A43482D-F225-4AC5-BADD-A84164C3CE53}" type="pres">
      <dgm:prSet presAssocID="{76C46706-A5E0-4765-AB7D-19CEA0540BF0}" presName="composite" presStyleCnt="0"/>
      <dgm:spPr/>
    </dgm:pt>
    <dgm:pt modelId="{37687A96-7442-44F9-BC33-5A72E57EA60E}" type="pres">
      <dgm:prSet presAssocID="{76C46706-A5E0-4765-AB7D-19CEA0540BF0}" presName="FirstChild" presStyleLbl="revTx" presStyleIdx="2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ED00EF-8D37-44FB-9411-3930D6BE8A28}" type="pres">
      <dgm:prSet presAssocID="{76C46706-A5E0-4765-AB7D-19CEA0540BF0}" presName="Parent" presStyleLbl="alignNode1" presStyleIdx="1" presStyleCnt="4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05906C-FB8A-43BB-82F6-0386FC48B361}" type="pres">
      <dgm:prSet presAssocID="{76C46706-A5E0-4765-AB7D-19CEA0540BF0}" presName="Accent" presStyleLbl="parChTrans1D1" presStyleIdx="1" presStyleCnt="4"/>
      <dgm:spPr/>
    </dgm:pt>
    <dgm:pt modelId="{F02ED327-DB46-4FAD-AE4A-A24B44B618AF}" type="pres">
      <dgm:prSet presAssocID="{76C46706-A5E0-4765-AB7D-19CEA0540BF0}" presName="Child" presStyleLbl="revTx" presStyleIdx="3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6EFA67-4134-46A5-9F7A-B6F44D2218E3}" type="pres">
      <dgm:prSet presAssocID="{F90E4734-BD38-4226-8D0B-65AC5A82F672}" presName="sibTrans" presStyleCnt="0"/>
      <dgm:spPr/>
    </dgm:pt>
    <dgm:pt modelId="{BB4BA5D9-F221-4EC0-9CAC-31A359D19589}" type="pres">
      <dgm:prSet presAssocID="{ADF552D8-9C75-4EB0-868C-5500F6FDDD34}" presName="composite" presStyleCnt="0"/>
      <dgm:spPr/>
    </dgm:pt>
    <dgm:pt modelId="{BCCF4E50-8650-4612-83F1-844D9CF558AE}" type="pres">
      <dgm:prSet presAssocID="{ADF552D8-9C75-4EB0-868C-5500F6FDDD34}" presName="FirstChild" presStyleLbl="revTx" presStyleIdx="4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FBF9C3-3E6F-44B8-8377-6E1B6D5FB24F}" type="pres">
      <dgm:prSet presAssocID="{ADF552D8-9C75-4EB0-868C-5500F6FDDD34}" presName="Parent" presStyleLbl="alignNode1" presStyleIdx="2" presStyleCnt="4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B9F2D7-537F-43D0-88BF-48B5CDFA6F3E}" type="pres">
      <dgm:prSet presAssocID="{ADF552D8-9C75-4EB0-868C-5500F6FDDD34}" presName="Accent" presStyleLbl="parChTrans1D1" presStyleIdx="2" presStyleCnt="4"/>
      <dgm:spPr/>
    </dgm:pt>
    <dgm:pt modelId="{7AB5ADCC-7E5C-4336-8DFF-7F439CF3DDE0}" type="pres">
      <dgm:prSet presAssocID="{ADF552D8-9C75-4EB0-868C-5500F6FDDD34}" presName="Child" presStyleLbl="revTx" presStyleIdx="5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F77E13-9236-4095-A0BE-F96111ACD624}" type="pres">
      <dgm:prSet presAssocID="{46EA46F1-F341-433D-8D4E-3AF9EEFD6361}" presName="sibTrans" presStyleCnt="0"/>
      <dgm:spPr/>
    </dgm:pt>
    <dgm:pt modelId="{86C1A704-B32B-4B60-BC4D-E844BC2149A1}" type="pres">
      <dgm:prSet presAssocID="{F0E85DC9-3319-4CC6-AEE2-755EADA87070}" presName="composite" presStyleCnt="0"/>
      <dgm:spPr/>
    </dgm:pt>
    <dgm:pt modelId="{D4866EF7-8E3A-4A99-8E03-BEB8AA3FA1C1}" type="pres">
      <dgm:prSet presAssocID="{F0E85DC9-3319-4CC6-AEE2-755EADA87070}" presName="FirstChild" presStyleLbl="revTx" presStyleIdx="6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A7EC31-3E70-4BF7-8C0C-EC458BF351C3}" type="pres">
      <dgm:prSet presAssocID="{F0E85DC9-3319-4CC6-AEE2-755EADA87070}" presName="Parent" presStyleLbl="alignNode1" presStyleIdx="3" presStyleCnt="4" custLinFactNeighborX="-3276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F109F9-3001-4A99-9804-D7A1437497D2}" type="pres">
      <dgm:prSet presAssocID="{F0E85DC9-3319-4CC6-AEE2-755EADA87070}" presName="Accent" presStyleLbl="parChTrans1D1" presStyleIdx="3" presStyleCnt="4"/>
      <dgm:spPr/>
    </dgm:pt>
    <dgm:pt modelId="{65B23C7F-577E-4235-9AF1-8EAF3D84EF22}" type="pres">
      <dgm:prSet presAssocID="{F0E85DC9-3319-4CC6-AEE2-755EADA87070}" presName="Child" presStyleLbl="revTx" presStyleIdx="7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51C1858-BFA8-4E89-A199-F219C1A21184}" type="presOf" srcId="{FDAFBB7F-B36D-4FB3-832A-B22FC272FD06}" destId="{08078615-1DE8-4609-B6B5-25A2B52DEA3F}" srcOrd="0" destOrd="0" presId="urn:microsoft.com/office/officeart/2011/layout/TabList"/>
    <dgm:cxn modelId="{AC9154B6-A07B-406D-AF1E-24533D3C4433}" srcId="{76C46706-A5E0-4765-AB7D-19CEA0540BF0}" destId="{FBE6B5E2-9C06-4B56-B00F-CE99AC82EBCB}" srcOrd="1" destOrd="0" parTransId="{412ED72D-9E48-494B-846F-F02DF8E07B0F}" sibTransId="{9115FF52-60C5-4CD6-814F-B349B6722A7A}"/>
    <dgm:cxn modelId="{8761C0B0-8022-43AC-8AB8-A8F053C010D6}" srcId="{ADF552D8-9C75-4EB0-868C-5500F6FDDD34}" destId="{80C614E6-C459-48B7-8FF6-543612BC316F}" srcOrd="0" destOrd="0" parTransId="{B8002C3B-5933-4638-9FF8-0DB9142485C2}" sibTransId="{35E5F10C-AC94-4F07-ACBF-1D34C6D28A2D}"/>
    <dgm:cxn modelId="{A1076985-A278-4AB0-B8DF-E246F49B59EB}" srcId="{0241C2E6-466A-4591-B514-FA304C1BCAC0}" destId="{76C46706-A5E0-4765-AB7D-19CEA0540BF0}" srcOrd="1" destOrd="0" parTransId="{7A43A132-06A4-4E5B-BB0A-2EFD326846A9}" sibTransId="{F90E4734-BD38-4226-8D0B-65AC5A82F672}"/>
    <dgm:cxn modelId="{DB8E3441-14FD-41F3-8F60-70E2D2508B8D}" srcId="{76C46706-A5E0-4765-AB7D-19CEA0540BF0}" destId="{B13F5B10-9E9D-4298-837A-B7E13CF227DC}" srcOrd="0" destOrd="0" parTransId="{876ECABE-5FD9-46C9-A727-9319BE327C27}" sibTransId="{485A6D35-C5A6-4E8F-B7A9-08F6C1F5F99B}"/>
    <dgm:cxn modelId="{3CF5DD09-8397-4EAB-BC35-F5E82D556583}" srcId="{0241C2E6-466A-4591-B514-FA304C1BCAC0}" destId="{D3DBAE83-AA84-437D-A835-08F706D0A5E3}" srcOrd="0" destOrd="0" parTransId="{C8C2099C-A080-48E2-83F1-DED5DAA1F3B9}" sibTransId="{0E3AE1F1-3663-4925-8D80-21484F9B519E}"/>
    <dgm:cxn modelId="{37D183E7-D91C-42A9-ACEC-D0BC895A1E7E}" srcId="{ADF552D8-9C75-4EB0-868C-5500F6FDDD34}" destId="{39F9FE65-99B1-4503-9AFE-93F439B2E43C}" srcOrd="1" destOrd="0" parTransId="{E97F2EDD-6981-4D45-A414-D44F2827006A}" sibTransId="{AD58E151-2552-4F56-A563-4A3B56D0E959}"/>
    <dgm:cxn modelId="{16EEBD89-29B2-428E-AAE3-390B21E2C12A}" type="presOf" srcId="{80C614E6-C459-48B7-8FF6-543612BC316F}" destId="{BCCF4E50-8650-4612-83F1-844D9CF558AE}" srcOrd="0" destOrd="0" presId="urn:microsoft.com/office/officeart/2011/layout/TabList"/>
    <dgm:cxn modelId="{5AB4BEAA-6AAC-4E89-96D4-4257CA300FE9}" type="presOf" srcId="{B13F5B10-9E9D-4298-837A-B7E13CF227DC}" destId="{37687A96-7442-44F9-BC33-5A72E57EA60E}" srcOrd="0" destOrd="0" presId="urn:microsoft.com/office/officeart/2011/layout/TabList"/>
    <dgm:cxn modelId="{61917B7B-DA3C-48CE-8DC6-E511986B21B2}" srcId="{D3DBAE83-AA84-437D-A835-08F706D0A5E3}" destId="{FDAFBB7F-B36D-4FB3-832A-B22FC272FD06}" srcOrd="0" destOrd="0" parTransId="{4727E0F3-44A2-40E3-8952-8F9E9C7E81D4}" sibTransId="{BEEAB393-B15B-4060-B884-AF8D9DC80B97}"/>
    <dgm:cxn modelId="{3EA46D07-42F2-4B47-8204-E57DA2D44FC7}" type="presOf" srcId="{ADF552D8-9C75-4EB0-868C-5500F6FDDD34}" destId="{99FBF9C3-3E6F-44B8-8377-6E1B6D5FB24F}" srcOrd="0" destOrd="0" presId="urn:microsoft.com/office/officeart/2011/layout/TabList"/>
    <dgm:cxn modelId="{2D557BCC-E7D3-441D-A234-211C599C961D}" type="presOf" srcId="{39F9FE65-99B1-4503-9AFE-93F439B2E43C}" destId="{7AB5ADCC-7E5C-4336-8DFF-7F439CF3DDE0}" srcOrd="0" destOrd="0" presId="urn:microsoft.com/office/officeart/2011/layout/TabList"/>
    <dgm:cxn modelId="{6BE3399D-8004-46E1-B9F3-A69458C8B319}" type="presOf" srcId="{A4ECC931-0343-4B67-8549-9BC9C2A7636F}" destId="{CE4E4577-A0C6-4312-B22B-9EBA85BD2AD1}" srcOrd="0" destOrd="0" presId="urn:microsoft.com/office/officeart/2011/layout/TabList"/>
    <dgm:cxn modelId="{E4A52F93-CBE0-4955-ABA1-6ABF633D5CCD}" srcId="{D3DBAE83-AA84-437D-A835-08F706D0A5E3}" destId="{A4ECC931-0343-4B67-8549-9BC9C2A7636F}" srcOrd="1" destOrd="0" parTransId="{42B3CD38-EAAA-4ADB-AA1B-EF0FE8881CF5}" sibTransId="{9F666D33-CC6B-4192-BE10-4D7C9103ED90}"/>
    <dgm:cxn modelId="{240552F7-EBAF-4EFC-92E1-C4C0BA9C0791}" srcId="{0241C2E6-466A-4591-B514-FA304C1BCAC0}" destId="{ADF552D8-9C75-4EB0-868C-5500F6FDDD34}" srcOrd="2" destOrd="0" parTransId="{547AD340-E4C6-4A4A-8DDA-11F1DD51E5E1}" sibTransId="{46EA46F1-F341-433D-8D4E-3AF9EEFD6361}"/>
    <dgm:cxn modelId="{4F0178FC-A9CB-4F46-8B89-FFBAB86427E1}" type="presOf" srcId="{4D1D9C8B-52B5-49CD-A00C-B00D7152AD71}" destId="{D4866EF7-8E3A-4A99-8E03-BEB8AA3FA1C1}" srcOrd="0" destOrd="0" presId="urn:microsoft.com/office/officeart/2011/layout/TabList"/>
    <dgm:cxn modelId="{269D4327-9454-4EC0-AB96-1560A0A8BD06}" type="presOf" srcId="{D3DBAE83-AA84-437D-A835-08F706D0A5E3}" destId="{51FB915C-A76B-4A41-8B08-CF8B15F1F591}" srcOrd="0" destOrd="0" presId="urn:microsoft.com/office/officeart/2011/layout/TabList"/>
    <dgm:cxn modelId="{01A64F97-054D-46E2-AE75-8CC612151838}" srcId="{F0E85DC9-3319-4CC6-AEE2-755EADA87070}" destId="{4D1D9C8B-52B5-49CD-A00C-B00D7152AD71}" srcOrd="0" destOrd="0" parTransId="{5A673ECB-335A-4793-8E9F-0B793104BE99}" sibTransId="{91BD0E26-CD6B-4647-A235-4909FC961517}"/>
    <dgm:cxn modelId="{4E38B624-C166-4062-AF7F-170D2B3A969E}" type="presOf" srcId="{3B694232-88E3-4C42-9E8B-BD031DB8DAE7}" destId="{65B23C7F-577E-4235-9AF1-8EAF3D84EF22}" srcOrd="0" destOrd="0" presId="urn:microsoft.com/office/officeart/2011/layout/TabList"/>
    <dgm:cxn modelId="{E25B29FB-F234-4A1E-9804-AF2BC7E36E38}" type="presOf" srcId="{FBE6B5E2-9C06-4B56-B00F-CE99AC82EBCB}" destId="{F02ED327-DB46-4FAD-AE4A-A24B44B618AF}" srcOrd="0" destOrd="0" presId="urn:microsoft.com/office/officeart/2011/layout/TabList"/>
    <dgm:cxn modelId="{C1E28C85-7849-4E15-A046-92CCC43162CF}" type="presOf" srcId="{F0E85DC9-3319-4CC6-AEE2-755EADA87070}" destId="{55A7EC31-3E70-4BF7-8C0C-EC458BF351C3}" srcOrd="0" destOrd="0" presId="urn:microsoft.com/office/officeart/2011/layout/TabList"/>
    <dgm:cxn modelId="{B1818E83-EC95-4B67-9E5B-ED084AD67E46}" srcId="{F0E85DC9-3319-4CC6-AEE2-755EADA87070}" destId="{3B694232-88E3-4C42-9E8B-BD031DB8DAE7}" srcOrd="1" destOrd="0" parTransId="{0EACB937-29C5-4E92-BB51-9D935511061D}" sibTransId="{ACFF2A31-105C-4719-AF66-7E6927D3BC51}"/>
    <dgm:cxn modelId="{1D621FE9-83A5-4431-93A8-57D800B063FC}" type="presOf" srcId="{0241C2E6-466A-4591-B514-FA304C1BCAC0}" destId="{AF30A41A-87C6-410B-AA4A-1BCE72273DAD}" srcOrd="0" destOrd="0" presId="urn:microsoft.com/office/officeart/2011/layout/TabList"/>
    <dgm:cxn modelId="{322C2F7C-854D-4C39-9D2E-FD98E78AE58D}" type="presOf" srcId="{76C46706-A5E0-4765-AB7D-19CEA0540BF0}" destId="{78ED00EF-8D37-44FB-9411-3930D6BE8A28}" srcOrd="0" destOrd="0" presId="urn:microsoft.com/office/officeart/2011/layout/TabList"/>
    <dgm:cxn modelId="{B5EB448D-6F19-4A44-8FB7-E72D2527C9A9}" srcId="{0241C2E6-466A-4591-B514-FA304C1BCAC0}" destId="{F0E85DC9-3319-4CC6-AEE2-755EADA87070}" srcOrd="3" destOrd="0" parTransId="{5D454CB5-1DDB-42AD-AF2A-05D59A9C8BE5}" sibTransId="{E4A73828-50EF-4ABD-A8E0-8D32081177C7}"/>
    <dgm:cxn modelId="{74D92219-41F8-4D40-83B0-FE1D4EAF8F64}" type="presParOf" srcId="{AF30A41A-87C6-410B-AA4A-1BCE72273DAD}" destId="{F4CBDCCF-16C4-4CB0-844F-502A1699D97A}" srcOrd="0" destOrd="0" presId="urn:microsoft.com/office/officeart/2011/layout/TabList"/>
    <dgm:cxn modelId="{0D79CE15-19F9-4E0F-8142-ADAE0400D757}" type="presParOf" srcId="{F4CBDCCF-16C4-4CB0-844F-502A1699D97A}" destId="{08078615-1DE8-4609-B6B5-25A2B52DEA3F}" srcOrd="0" destOrd="0" presId="urn:microsoft.com/office/officeart/2011/layout/TabList"/>
    <dgm:cxn modelId="{522096BA-C566-426B-B16C-B7842F382DAE}" type="presParOf" srcId="{F4CBDCCF-16C4-4CB0-844F-502A1699D97A}" destId="{51FB915C-A76B-4A41-8B08-CF8B15F1F591}" srcOrd="1" destOrd="0" presId="urn:microsoft.com/office/officeart/2011/layout/TabList"/>
    <dgm:cxn modelId="{2EDF4A3B-9BEC-4AAA-A4A3-09D3CF86D45A}" type="presParOf" srcId="{F4CBDCCF-16C4-4CB0-844F-502A1699D97A}" destId="{411EAD86-B0C8-4386-A317-EB5079C46C7D}" srcOrd="2" destOrd="0" presId="urn:microsoft.com/office/officeart/2011/layout/TabList"/>
    <dgm:cxn modelId="{40EB2F0B-5CBD-413A-B5EE-A69AB889D693}" type="presParOf" srcId="{AF30A41A-87C6-410B-AA4A-1BCE72273DAD}" destId="{CE4E4577-A0C6-4312-B22B-9EBA85BD2AD1}" srcOrd="1" destOrd="0" presId="urn:microsoft.com/office/officeart/2011/layout/TabList"/>
    <dgm:cxn modelId="{F640A1D0-5D5D-496C-AF5F-987822D0CC7E}" type="presParOf" srcId="{AF30A41A-87C6-410B-AA4A-1BCE72273DAD}" destId="{5E325D90-1E3A-45F7-9761-ED7B8ADFF1AF}" srcOrd="2" destOrd="0" presId="urn:microsoft.com/office/officeart/2011/layout/TabList"/>
    <dgm:cxn modelId="{12682E59-157D-4B32-A5DF-7C546AC1D2E2}" type="presParOf" srcId="{AF30A41A-87C6-410B-AA4A-1BCE72273DAD}" destId="{9A43482D-F225-4AC5-BADD-A84164C3CE53}" srcOrd="3" destOrd="0" presId="urn:microsoft.com/office/officeart/2011/layout/TabList"/>
    <dgm:cxn modelId="{0E4C17B5-A8A6-4DE0-8B6A-8E6C33E5728C}" type="presParOf" srcId="{9A43482D-F225-4AC5-BADD-A84164C3CE53}" destId="{37687A96-7442-44F9-BC33-5A72E57EA60E}" srcOrd="0" destOrd="0" presId="urn:microsoft.com/office/officeart/2011/layout/TabList"/>
    <dgm:cxn modelId="{5E293D71-CBDB-4F99-B18E-86FB363CBEAE}" type="presParOf" srcId="{9A43482D-F225-4AC5-BADD-A84164C3CE53}" destId="{78ED00EF-8D37-44FB-9411-3930D6BE8A28}" srcOrd="1" destOrd="0" presId="urn:microsoft.com/office/officeart/2011/layout/TabList"/>
    <dgm:cxn modelId="{7857C886-5901-4E23-B5AC-E25A5772414E}" type="presParOf" srcId="{9A43482D-F225-4AC5-BADD-A84164C3CE53}" destId="{2605906C-FB8A-43BB-82F6-0386FC48B361}" srcOrd="2" destOrd="0" presId="urn:microsoft.com/office/officeart/2011/layout/TabList"/>
    <dgm:cxn modelId="{32D6F68C-64E2-4C2C-B5CF-F931F37D94D2}" type="presParOf" srcId="{AF30A41A-87C6-410B-AA4A-1BCE72273DAD}" destId="{F02ED327-DB46-4FAD-AE4A-A24B44B618AF}" srcOrd="4" destOrd="0" presId="urn:microsoft.com/office/officeart/2011/layout/TabList"/>
    <dgm:cxn modelId="{206FF719-7310-41DF-9F0C-4CAFADF5F78D}" type="presParOf" srcId="{AF30A41A-87C6-410B-AA4A-1BCE72273DAD}" destId="{986EFA67-4134-46A5-9F7A-B6F44D2218E3}" srcOrd="5" destOrd="0" presId="urn:microsoft.com/office/officeart/2011/layout/TabList"/>
    <dgm:cxn modelId="{D96ACF69-35C0-4556-B5E9-25202E65A422}" type="presParOf" srcId="{AF30A41A-87C6-410B-AA4A-1BCE72273DAD}" destId="{BB4BA5D9-F221-4EC0-9CAC-31A359D19589}" srcOrd="6" destOrd="0" presId="urn:microsoft.com/office/officeart/2011/layout/TabList"/>
    <dgm:cxn modelId="{24647A51-77A6-423A-B1BF-BFC83AF2A46F}" type="presParOf" srcId="{BB4BA5D9-F221-4EC0-9CAC-31A359D19589}" destId="{BCCF4E50-8650-4612-83F1-844D9CF558AE}" srcOrd="0" destOrd="0" presId="urn:microsoft.com/office/officeart/2011/layout/TabList"/>
    <dgm:cxn modelId="{0178F8C5-74E5-478F-8E69-3E5555E63388}" type="presParOf" srcId="{BB4BA5D9-F221-4EC0-9CAC-31A359D19589}" destId="{99FBF9C3-3E6F-44B8-8377-6E1B6D5FB24F}" srcOrd="1" destOrd="0" presId="urn:microsoft.com/office/officeart/2011/layout/TabList"/>
    <dgm:cxn modelId="{2148B19D-53AB-4E50-930C-573389845235}" type="presParOf" srcId="{BB4BA5D9-F221-4EC0-9CAC-31A359D19589}" destId="{8CB9F2D7-537F-43D0-88BF-48B5CDFA6F3E}" srcOrd="2" destOrd="0" presId="urn:microsoft.com/office/officeart/2011/layout/TabList"/>
    <dgm:cxn modelId="{C5EEEC01-A86A-47E8-A388-AAA7825F6F1E}" type="presParOf" srcId="{AF30A41A-87C6-410B-AA4A-1BCE72273DAD}" destId="{7AB5ADCC-7E5C-4336-8DFF-7F439CF3DDE0}" srcOrd="7" destOrd="0" presId="urn:microsoft.com/office/officeart/2011/layout/TabList"/>
    <dgm:cxn modelId="{23CC64B4-6849-4AB4-8E79-042C3149E4AF}" type="presParOf" srcId="{AF30A41A-87C6-410B-AA4A-1BCE72273DAD}" destId="{61F77E13-9236-4095-A0BE-F96111ACD624}" srcOrd="8" destOrd="0" presId="urn:microsoft.com/office/officeart/2011/layout/TabList"/>
    <dgm:cxn modelId="{29450711-4FBC-4E81-A62E-34CEF31FE53F}" type="presParOf" srcId="{AF30A41A-87C6-410B-AA4A-1BCE72273DAD}" destId="{86C1A704-B32B-4B60-BC4D-E844BC2149A1}" srcOrd="9" destOrd="0" presId="urn:microsoft.com/office/officeart/2011/layout/TabList"/>
    <dgm:cxn modelId="{F0245501-0D40-47EC-9E0C-EFC3ECB59996}" type="presParOf" srcId="{86C1A704-B32B-4B60-BC4D-E844BC2149A1}" destId="{D4866EF7-8E3A-4A99-8E03-BEB8AA3FA1C1}" srcOrd="0" destOrd="0" presId="urn:microsoft.com/office/officeart/2011/layout/TabList"/>
    <dgm:cxn modelId="{3152E28B-E9DC-46BC-B48A-BF00FB22A5F8}" type="presParOf" srcId="{86C1A704-B32B-4B60-BC4D-E844BC2149A1}" destId="{55A7EC31-3E70-4BF7-8C0C-EC458BF351C3}" srcOrd="1" destOrd="0" presId="urn:microsoft.com/office/officeart/2011/layout/TabList"/>
    <dgm:cxn modelId="{17E31879-39F3-40D1-ACF3-0AB6BC40B68C}" type="presParOf" srcId="{86C1A704-B32B-4B60-BC4D-E844BC2149A1}" destId="{B9F109F9-3001-4A99-9804-D7A1437497D2}" srcOrd="2" destOrd="0" presId="urn:microsoft.com/office/officeart/2011/layout/TabList"/>
    <dgm:cxn modelId="{098B4AB9-EE59-4680-933A-0416BC0AC201}" type="presParOf" srcId="{AF30A41A-87C6-410B-AA4A-1BCE72273DAD}" destId="{65B23C7F-577E-4235-9AF1-8EAF3D84EF22}" srcOrd="10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F109F9-3001-4A99-9804-D7A1437497D2}">
      <dsp:nvSpPr>
        <dsp:cNvPr id="0" name=""/>
        <dsp:cNvSpPr/>
      </dsp:nvSpPr>
      <dsp:spPr>
        <a:xfrm>
          <a:off x="0" y="3653076"/>
          <a:ext cx="82296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B9F2D7-537F-43D0-88BF-48B5CDFA6F3E}">
      <dsp:nvSpPr>
        <dsp:cNvPr id="0" name=""/>
        <dsp:cNvSpPr/>
      </dsp:nvSpPr>
      <dsp:spPr>
        <a:xfrm>
          <a:off x="0" y="2555577"/>
          <a:ext cx="82296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05906C-FB8A-43BB-82F6-0386FC48B361}">
      <dsp:nvSpPr>
        <dsp:cNvPr id="0" name=""/>
        <dsp:cNvSpPr/>
      </dsp:nvSpPr>
      <dsp:spPr>
        <a:xfrm>
          <a:off x="0" y="1458077"/>
          <a:ext cx="82296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1EAD86-B0C8-4386-A317-EB5079C46C7D}">
      <dsp:nvSpPr>
        <dsp:cNvPr id="0" name=""/>
        <dsp:cNvSpPr/>
      </dsp:nvSpPr>
      <dsp:spPr>
        <a:xfrm>
          <a:off x="0" y="360577"/>
          <a:ext cx="82296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078615-1DE8-4609-B6B5-25A2B52DEA3F}">
      <dsp:nvSpPr>
        <dsp:cNvPr id="0" name=""/>
        <dsp:cNvSpPr/>
      </dsp:nvSpPr>
      <dsp:spPr>
        <a:xfrm>
          <a:off x="2139695" y="776"/>
          <a:ext cx="6089904" cy="359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Situation</a:t>
          </a:r>
          <a:endParaRPr lang="en-US" sz="1900" kern="1200" dirty="0"/>
        </a:p>
      </dsp:txBody>
      <dsp:txXfrm>
        <a:off x="2139695" y="776"/>
        <a:ext cx="6089904" cy="359800"/>
      </dsp:txXfrm>
    </dsp:sp>
    <dsp:sp modelId="{51FB915C-A76B-4A41-8B08-CF8B15F1F591}">
      <dsp:nvSpPr>
        <dsp:cNvPr id="0" name=""/>
        <dsp:cNvSpPr/>
      </dsp:nvSpPr>
      <dsp:spPr>
        <a:xfrm>
          <a:off x="0" y="776"/>
          <a:ext cx="2139696" cy="35980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S</a:t>
          </a:r>
          <a:endParaRPr lang="en-US" sz="1900" kern="1200" dirty="0"/>
        </a:p>
      </dsp:txBody>
      <dsp:txXfrm>
        <a:off x="17567" y="18343"/>
        <a:ext cx="2104562" cy="342233"/>
      </dsp:txXfrm>
    </dsp:sp>
    <dsp:sp modelId="{CE4E4577-A0C6-4312-B22B-9EBA85BD2AD1}">
      <dsp:nvSpPr>
        <dsp:cNvPr id="0" name=""/>
        <dsp:cNvSpPr/>
      </dsp:nvSpPr>
      <dsp:spPr>
        <a:xfrm>
          <a:off x="0" y="360577"/>
          <a:ext cx="8229600" cy="7197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Medication  / Procedures / Encounters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What is the guidance on what is included in the referral. Is it the most recent, duration back or all time?  </a:t>
          </a:r>
        </a:p>
      </dsp:txBody>
      <dsp:txXfrm>
        <a:off x="0" y="360577"/>
        <a:ext cx="8229600" cy="719709"/>
      </dsp:txXfrm>
    </dsp:sp>
    <dsp:sp modelId="{37687A96-7442-44F9-BC33-5A72E57EA60E}">
      <dsp:nvSpPr>
        <dsp:cNvPr id="0" name=""/>
        <dsp:cNvSpPr/>
      </dsp:nvSpPr>
      <dsp:spPr>
        <a:xfrm>
          <a:off x="2139695" y="1098276"/>
          <a:ext cx="6089904" cy="359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Background</a:t>
          </a:r>
          <a:endParaRPr lang="en-US" sz="1900" kern="1200" dirty="0"/>
        </a:p>
      </dsp:txBody>
      <dsp:txXfrm>
        <a:off x="2139695" y="1098276"/>
        <a:ext cx="6089904" cy="359800"/>
      </dsp:txXfrm>
    </dsp:sp>
    <dsp:sp modelId="{78ED00EF-8D37-44FB-9411-3930D6BE8A28}">
      <dsp:nvSpPr>
        <dsp:cNvPr id="0" name=""/>
        <dsp:cNvSpPr/>
      </dsp:nvSpPr>
      <dsp:spPr>
        <a:xfrm>
          <a:off x="0" y="1098276"/>
          <a:ext cx="2139696" cy="35980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B</a:t>
          </a:r>
          <a:endParaRPr lang="en-US" sz="1900" kern="1200" dirty="0"/>
        </a:p>
      </dsp:txBody>
      <dsp:txXfrm>
        <a:off x="17567" y="1115843"/>
        <a:ext cx="2104562" cy="342233"/>
      </dsp:txXfrm>
    </dsp:sp>
    <dsp:sp modelId="{F02ED327-DB46-4FAD-AE4A-A24B44B618AF}">
      <dsp:nvSpPr>
        <dsp:cNvPr id="0" name=""/>
        <dsp:cNvSpPr/>
      </dsp:nvSpPr>
      <dsp:spPr>
        <a:xfrm>
          <a:off x="0" y="1458077"/>
          <a:ext cx="8229600" cy="7197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400" kern="1200" dirty="0"/>
        </a:p>
      </dsp:txBody>
      <dsp:txXfrm>
        <a:off x="0" y="1458077"/>
        <a:ext cx="8229600" cy="719709"/>
      </dsp:txXfrm>
    </dsp:sp>
    <dsp:sp modelId="{BCCF4E50-8650-4612-83F1-844D9CF558AE}">
      <dsp:nvSpPr>
        <dsp:cNvPr id="0" name=""/>
        <dsp:cNvSpPr/>
      </dsp:nvSpPr>
      <dsp:spPr>
        <a:xfrm>
          <a:off x="2139695" y="2195776"/>
          <a:ext cx="6089904" cy="359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Assessment</a:t>
          </a:r>
          <a:endParaRPr lang="en-US" sz="1900" kern="1200" dirty="0"/>
        </a:p>
      </dsp:txBody>
      <dsp:txXfrm>
        <a:off x="2139695" y="2195776"/>
        <a:ext cx="6089904" cy="359800"/>
      </dsp:txXfrm>
    </dsp:sp>
    <dsp:sp modelId="{99FBF9C3-3E6F-44B8-8377-6E1B6D5FB24F}">
      <dsp:nvSpPr>
        <dsp:cNvPr id="0" name=""/>
        <dsp:cNvSpPr/>
      </dsp:nvSpPr>
      <dsp:spPr>
        <a:xfrm>
          <a:off x="0" y="2195776"/>
          <a:ext cx="2139696" cy="35980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A</a:t>
          </a:r>
          <a:endParaRPr lang="en-US" sz="1900" kern="1200" dirty="0"/>
        </a:p>
      </dsp:txBody>
      <dsp:txXfrm>
        <a:off x="17567" y="2213343"/>
        <a:ext cx="2104562" cy="342233"/>
      </dsp:txXfrm>
    </dsp:sp>
    <dsp:sp modelId="{7AB5ADCC-7E5C-4336-8DFF-7F439CF3DDE0}">
      <dsp:nvSpPr>
        <dsp:cNvPr id="0" name=""/>
        <dsp:cNvSpPr/>
      </dsp:nvSpPr>
      <dsp:spPr>
        <a:xfrm>
          <a:off x="0" y="2555577"/>
          <a:ext cx="8229600" cy="7197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400" kern="1200" dirty="0"/>
        </a:p>
      </dsp:txBody>
      <dsp:txXfrm>
        <a:off x="0" y="2555577"/>
        <a:ext cx="8229600" cy="719709"/>
      </dsp:txXfrm>
    </dsp:sp>
    <dsp:sp modelId="{D4866EF7-8E3A-4A99-8E03-BEB8AA3FA1C1}">
      <dsp:nvSpPr>
        <dsp:cNvPr id="0" name=""/>
        <dsp:cNvSpPr/>
      </dsp:nvSpPr>
      <dsp:spPr>
        <a:xfrm>
          <a:off x="2139695" y="3293276"/>
          <a:ext cx="6089904" cy="359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Recommendation</a:t>
          </a:r>
        </a:p>
      </dsp:txBody>
      <dsp:txXfrm>
        <a:off x="2139695" y="3293276"/>
        <a:ext cx="6089904" cy="359800"/>
      </dsp:txXfrm>
    </dsp:sp>
    <dsp:sp modelId="{55A7EC31-3E70-4BF7-8C0C-EC458BF351C3}">
      <dsp:nvSpPr>
        <dsp:cNvPr id="0" name=""/>
        <dsp:cNvSpPr/>
      </dsp:nvSpPr>
      <dsp:spPr>
        <a:xfrm>
          <a:off x="0" y="3293276"/>
          <a:ext cx="2139696" cy="35980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R</a:t>
          </a:r>
          <a:endParaRPr lang="en-US" sz="1900" kern="1200" dirty="0"/>
        </a:p>
      </dsp:txBody>
      <dsp:txXfrm>
        <a:off x="17567" y="3310843"/>
        <a:ext cx="2104562" cy="342233"/>
      </dsp:txXfrm>
    </dsp:sp>
    <dsp:sp modelId="{65B23C7F-577E-4235-9AF1-8EAF3D84EF22}">
      <dsp:nvSpPr>
        <dsp:cNvPr id="0" name=""/>
        <dsp:cNvSpPr/>
      </dsp:nvSpPr>
      <dsp:spPr>
        <a:xfrm>
          <a:off x="0" y="3653076"/>
          <a:ext cx="8229600" cy="7197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 </a:t>
          </a:r>
        </a:p>
      </dsp:txBody>
      <dsp:txXfrm>
        <a:off x="0" y="3653076"/>
        <a:ext cx="8229600" cy="719709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F109F9-3001-4A99-9804-D7A1437497D2}">
      <dsp:nvSpPr>
        <dsp:cNvPr id="0" name=""/>
        <dsp:cNvSpPr/>
      </dsp:nvSpPr>
      <dsp:spPr>
        <a:xfrm>
          <a:off x="0" y="3653076"/>
          <a:ext cx="82296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B9F2D7-537F-43D0-88BF-48B5CDFA6F3E}">
      <dsp:nvSpPr>
        <dsp:cNvPr id="0" name=""/>
        <dsp:cNvSpPr/>
      </dsp:nvSpPr>
      <dsp:spPr>
        <a:xfrm>
          <a:off x="0" y="2555577"/>
          <a:ext cx="82296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05906C-FB8A-43BB-82F6-0386FC48B361}">
      <dsp:nvSpPr>
        <dsp:cNvPr id="0" name=""/>
        <dsp:cNvSpPr/>
      </dsp:nvSpPr>
      <dsp:spPr>
        <a:xfrm>
          <a:off x="0" y="1458077"/>
          <a:ext cx="82296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1EAD86-B0C8-4386-A317-EB5079C46C7D}">
      <dsp:nvSpPr>
        <dsp:cNvPr id="0" name=""/>
        <dsp:cNvSpPr/>
      </dsp:nvSpPr>
      <dsp:spPr>
        <a:xfrm>
          <a:off x="0" y="360577"/>
          <a:ext cx="82296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078615-1DE8-4609-B6B5-25A2B52DEA3F}">
      <dsp:nvSpPr>
        <dsp:cNvPr id="0" name=""/>
        <dsp:cNvSpPr/>
      </dsp:nvSpPr>
      <dsp:spPr>
        <a:xfrm>
          <a:off x="2139695" y="776"/>
          <a:ext cx="6089904" cy="359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Situation</a:t>
          </a:r>
          <a:endParaRPr lang="en-US" sz="1900" kern="1200" dirty="0"/>
        </a:p>
      </dsp:txBody>
      <dsp:txXfrm>
        <a:off x="2139695" y="776"/>
        <a:ext cx="6089904" cy="359800"/>
      </dsp:txXfrm>
    </dsp:sp>
    <dsp:sp modelId="{51FB915C-A76B-4A41-8B08-CF8B15F1F591}">
      <dsp:nvSpPr>
        <dsp:cNvPr id="0" name=""/>
        <dsp:cNvSpPr/>
      </dsp:nvSpPr>
      <dsp:spPr>
        <a:xfrm>
          <a:off x="0" y="776"/>
          <a:ext cx="2139696" cy="35980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S</a:t>
          </a:r>
          <a:endParaRPr lang="en-US" sz="1900" kern="1200" dirty="0"/>
        </a:p>
      </dsp:txBody>
      <dsp:txXfrm>
        <a:off x="17567" y="18343"/>
        <a:ext cx="2104562" cy="342233"/>
      </dsp:txXfrm>
    </dsp:sp>
    <dsp:sp modelId="{CE4E4577-A0C6-4312-B22B-9EBA85BD2AD1}">
      <dsp:nvSpPr>
        <dsp:cNvPr id="0" name=""/>
        <dsp:cNvSpPr/>
      </dsp:nvSpPr>
      <dsp:spPr>
        <a:xfrm>
          <a:off x="0" y="360577"/>
          <a:ext cx="8229600" cy="7197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32385" rIns="32385" bIns="3238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Inconsistent usage of LOINC codes seen for vital signs. Most use 3141-9, but Cerner uses 29463-7.</a:t>
          </a:r>
          <a:endParaRPr lang="en-US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Quantitative / Nominal codes were seen</a:t>
          </a:r>
          <a:endParaRPr lang="en-US" sz="1300" kern="1200" dirty="0"/>
        </a:p>
      </dsp:txBody>
      <dsp:txXfrm>
        <a:off x="0" y="360577"/>
        <a:ext cx="8229600" cy="719709"/>
      </dsp:txXfrm>
    </dsp:sp>
    <dsp:sp modelId="{37687A96-7442-44F9-BC33-5A72E57EA60E}">
      <dsp:nvSpPr>
        <dsp:cNvPr id="0" name=""/>
        <dsp:cNvSpPr/>
      </dsp:nvSpPr>
      <dsp:spPr>
        <a:xfrm>
          <a:off x="2139695" y="1098276"/>
          <a:ext cx="6089904" cy="359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Background</a:t>
          </a:r>
          <a:endParaRPr lang="en-US" sz="1900" kern="1200" dirty="0"/>
        </a:p>
      </dsp:txBody>
      <dsp:txXfrm>
        <a:off x="2139695" y="1098276"/>
        <a:ext cx="6089904" cy="359800"/>
      </dsp:txXfrm>
    </dsp:sp>
    <dsp:sp modelId="{78ED00EF-8D37-44FB-9411-3930D6BE8A28}">
      <dsp:nvSpPr>
        <dsp:cNvPr id="0" name=""/>
        <dsp:cNvSpPr/>
      </dsp:nvSpPr>
      <dsp:spPr>
        <a:xfrm>
          <a:off x="0" y="1098276"/>
          <a:ext cx="2139696" cy="35980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B</a:t>
          </a:r>
          <a:endParaRPr lang="en-US" sz="1900" kern="1200" dirty="0"/>
        </a:p>
      </dsp:txBody>
      <dsp:txXfrm>
        <a:off x="17567" y="1115843"/>
        <a:ext cx="2104562" cy="342233"/>
      </dsp:txXfrm>
    </dsp:sp>
    <dsp:sp modelId="{F02ED327-DB46-4FAD-AE4A-A24B44B618AF}">
      <dsp:nvSpPr>
        <dsp:cNvPr id="0" name=""/>
        <dsp:cNvSpPr/>
      </dsp:nvSpPr>
      <dsp:spPr>
        <a:xfrm>
          <a:off x="0" y="1458077"/>
          <a:ext cx="8229600" cy="7197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32385" rIns="32385" bIns="3238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https://s.details.loinc.org/LOINC/3141-9.html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https://s.details.loinc.org/LOINC/29463-7.html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 </a:t>
          </a:r>
          <a:endParaRPr lang="en-US" sz="1300" kern="1200" dirty="0"/>
        </a:p>
      </dsp:txBody>
      <dsp:txXfrm>
        <a:off x="0" y="1458077"/>
        <a:ext cx="8229600" cy="719709"/>
      </dsp:txXfrm>
    </dsp:sp>
    <dsp:sp modelId="{BCCF4E50-8650-4612-83F1-844D9CF558AE}">
      <dsp:nvSpPr>
        <dsp:cNvPr id="0" name=""/>
        <dsp:cNvSpPr/>
      </dsp:nvSpPr>
      <dsp:spPr>
        <a:xfrm>
          <a:off x="2139695" y="2195776"/>
          <a:ext cx="6089904" cy="359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Assessment</a:t>
          </a:r>
          <a:endParaRPr lang="en-US" sz="1900" kern="1200" dirty="0"/>
        </a:p>
      </dsp:txBody>
      <dsp:txXfrm>
        <a:off x="2139695" y="2195776"/>
        <a:ext cx="6089904" cy="359800"/>
      </dsp:txXfrm>
    </dsp:sp>
    <dsp:sp modelId="{99FBF9C3-3E6F-44B8-8377-6E1B6D5FB24F}">
      <dsp:nvSpPr>
        <dsp:cNvPr id="0" name=""/>
        <dsp:cNvSpPr/>
      </dsp:nvSpPr>
      <dsp:spPr>
        <a:xfrm>
          <a:off x="0" y="2195776"/>
          <a:ext cx="2139696" cy="35980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A</a:t>
          </a:r>
          <a:endParaRPr lang="en-US" sz="1900" kern="1200" dirty="0"/>
        </a:p>
      </dsp:txBody>
      <dsp:txXfrm>
        <a:off x="17567" y="2213343"/>
        <a:ext cx="2104562" cy="342233"/>
      </dsp:txXfrm>
    </dsp:sp>
    <dsp:sp modelId="{7AB5ADCC-7E5C-4336-8DFF-7F439CF3DDE0}">
      <dsp:nvSpPr>
        <dsp:cNvPr id="0" name=""/>
        <dsp:cNvSpPr/>
      </dsp:nvSpPr>
      <dsp:spPr>
        <a:xfrm>
          <a:off x="0" y="2555577"/>
          <a:ext cx="8229600" cy="7197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32385" rIns="32385" bIns="3238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 </a:t>
          </a:r>
          <a:endParaRPr lang="en-US" sz="1300" kern="1200" dirty="0"/>
        </a:p>
      </dsp:txBody>
      <dsp:txXfrm>
        <a:off x="0" y="2555577"/>
        <a:ext cx="8229600" cy="719709"/>
      </dsp:txXfrm>
    </dsp:sp>
    <dsp:sp modelId="{D4866EF7-8E3A-4A99-8E03-BEB8AA3FA1C1}">
      <dsp:nvSpPr>
        <dsp:cNvPr id="0" name=""/>
        <dsp:cNvSpPr/>
      </dsp:nvSpPr>
      <dsp:spPr>
        <a:xfrm>
          <a:off x="2139695" y="3293276"/>
          <a:ext cx="6089904" cy="359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Recommendation</a:t>
          </a:r>
        </a:p>
      </dsp:txBody>
      <dsp:txXfrm>
        <a:off x="2139695" y="3293276"/>
        <a:ext cx="6089904" cy="359800"/>
      </dsp:txXfrm>
    </dsp:sp>
    <dsp:sp modelId="{55A7EC31-3E70-4BF7-8C0C-EC458BF351C3}">
      <dsp:nvSpPr>
        <dsp:cNvPr id="0" name=""/>
        <dsp:cNvSpPr/>
      </dsp:nvSpPr>
      <dsp:spPr>
        <a:xfrm>
          <a:off x="0" y="3293276"/>
          <a:ext cx="2139696" cy="35980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R</a:t>
          </a:r>
          <a:endParaRPr lang="en-US" sz="1900" kern="1200" dirty="0"/>
        </a:p>
      </dsp:txBody>
      <dsp:txXfrm>
        <a:off x="17567" y="3310843"/>
        <a:ext cx="2104562" cy="342233"/>
      </dsp:txXfrm>
    </dsp:sp>
    <dsp:sp modelId="{65B23C7F-577E-4235-9AF1-8EAF3D84EF22}">
      <dsp:nvSpPr>
        <dsp:cNvPr id="0" name=""/>
        <dsp:cNvSpPr/>
      </dsp:nvSpPr>
      <dsp:spPr>
        <a:xfrm>
          <a:off x="0" y="3653076"/>
          <a:ext cx="8229600" cy="7197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32385" rIns="32385" bIns="3238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Refer to the C-CDA Companion Guide </a:t>
          </a:r>
        </a:p>
      </dsp:txBody>
      <dsp:txXfrm>
        <a:off x="0" y="3653076"/>
        <a:ext cx="8229600" cy="719709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F109F9-3001-4A99-9804-D7A1437497D2}">
      <dsp:nvSpPr>
        <dsp:cNvPr id="0" name=""/>
        <dsp:cNvSpPr/>
      </dsp:nvSpPr>
      <dsp:spPr>
        <a:xfrm>
          <a:off x="0" y="3653076"/>
          <a:ext cx="82296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B9F2D7-537F-43D0-88BF-48B5CDFA6F3E}">
      <dsp:nvSpPr>
        <dsp:cNvPr id="0" name=""/>
        <dsp:cNvSpPr/>
      </dsp:nvSpPr>
      <dsp:spPr>
        <a:xfrm>
          <a:off x="0" y="2555577"/>
          <a:ext cx="82296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05906C-FB8A-43BB-82F6-0386FC48B361}">
      <dsp:nvSpPr>
        <dsp:cNvPr id="0" name=""/>
        <dsp:cNvSpPr/>
      </dsp:nvSpPr>
      <dsp:spPr>
        <a:xfrm>
          <a:off x="0" y="1458077"/>
          <a:ext cx="82296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1EAD86-B0C8-4386-A317-EB5079C46C7D}">
      <dsp:nvSpPr>
        <dsp:cNvPr id="0" name=""/>
        <dsp:cNvSpPr/>
      </dsp:nvSpPr>
      <dsp:spPr>
        <a:xfrm>
          <a:off x="0" y="360577"/>
          <a:ext cx="82296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078615-1DE8-4609-B6B5-25A2B52DEA3F}">
      <dsp:nvSpPr>
        <dsp:cNvPr id="0" name=""/>
        <dsp:cNvSpPr/>
      </dsp:nvSpPr>
      <dsp:spPr>
        <a:xfrm>
          <a:off x="2139695" y="776"/>
          <a:ext cx="6089904" cy="359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Situation</a:t>
          </a:r>
          <a:endParaRPr lang="en-US" sz="1900" kern="1200" dirty="0"/>
        </a:p>
      </dsp:txBody>
      <dsp:txXfrm>
        <a:off x="2139695" y="776"/>
        <a:ext cx="6089904" cy="359800"/>
      </dsp:txXfrm>
    </dsp:sp>
    <dsp:sp modelId="{51FB915C-A76B-4A41-8B08-CF8B15F1F591}">
      <dsp:nvSpPr>
        <dsp:cNvPr id="0" name=""/>
        <dsp:cNvSpPr/>
      </dsp:nvSpPr>
      <dsp:spPr>
        <a:xfrm>
          <a:off x="0" y="776"/>
          <a:ext cx="2139696" cy="35980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S</a:t>
          </a:r>
          <a:endParaRPr lang="en-US" sz="1900" kern="1200" dirty="0"/>
        </a:p>
      </dsp:txBody>
      <dsp:txXfrm>
        <a:off x="17567" y="18343"/>
        <a:ext cx="2104562" cy="342233"/>
      </dsp:txXfrm>
    </dsp:sp>
    <dsp:sp modelId="{CE4E4577-A0C6-4312-B22B-9EBA85BD2AD1}">
      <dsp:nvSpPr>
        <dsp:cNvPr id="0" name=""/>
        <dsp:cNvSpPr/>
      </dsp:nvSpPr>
      <dsp:spPr>
        <a:xfrm>
          <a:off x="0" y="360577"/>
          <a:ext cx="8229600" cy="7197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32385" rIns="32385" bIns="3238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The Cerner document has two vital signs entries with the same </a:t>
          </a:r>
          <a:r>
            <a:rPr lang="en-US" sz="1300" kern="1200" dirty="0" err="1" smtClean="0"/>
            <a:t>identfier.root</a:t>
          </a:r>
          <a:r>
            <a:rPr lang="en-US" sz="1300" kern="1200" dirty="0" smtClean="0"/>
            <a:t>="1.3.6.1.4.1.21367.13.20.1000.1.3.2.6.6.7" extension="25038"</a:t>
          </a:r>
          <a:endParaRPr lang="en-US" sz="1300" kern="1200" dirty="0"/>
        </a:p>
      </dsp:txBody>
      <dsp:txXfrm>
        <a:off x="0" y="360577"/>
        <a:ext cx="8229600" cy="719709"/>
      </dsp:txXfrm>
    </dsp:sp>
    <dsp:sp modelId="{37687A96-7442-44F9-BC33-5A72E57EA60E}">
      <dsp:nvSpPr>
        <dsp:cNvPr id="0" name=""/>
        <dsp:cNvSpPr/>
      </dsp:nvSpPr>
      <dsp:spPr>
        <a:xfrm>
          <a:off x="2139695" y="1098276"/>
          <a:ext cx="6089904" cy="359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Background</a:t>
          </a:r>
          <a:endParaRPr lang="en-US" sz="1900" kern="1200" dirty="0"/>
        </a:p>
      </dsp:txBody>
      <dsp:txXfrm>
        <a:off x="2139695" y="1098276"/>
        <a:ext cx="6089904" cy="359800"/>
      </dsp:txXfrm>
    </dsp:sp>
    <dsp:sp modelId="{78ED00EF-8D37-44FB-9411-3930D6BE8A28}">
      <dsp:nvSpPr>
        <dsp:cNvPr id="0" name=""/>
        <dsp:cNvSpPr/>
      </dsp:nvSpPr>
      <dsp:spPr>
        <a:xfrm>
          <a:off x="0" y="1098276"/>
          <a:ext cx="2139696" cy="35980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B</a:t>
          </a:r>
          <a:endParaRPr lang="en-US" sz="1900" kern="1200" dirty="0"/>
        </a:p>
      </dsp:txBody>
      <dsp:txXfrm>
        <a:off x="17567" y="1115843"/>
        <a:ext cx="2104562" cy="342233"/>
      </dsp:txXfrm>
    </dsp:sp>
    <dsp:sp modelId="{F02ED327-DB46-4FAD-AE4A-A24B44B618AF}">
      <dsp:nvSpPr>
        <dsp:cNvPr id="0" name=""/>
        <dsp:cNvSpPr/>
      </dsp:nvSpPr>
      <dsp:spPr>
        <a:xfrm>
          <a:off x="0" y="1458077"/>
          <a:ext cx="8229600" cy="7197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32385" rIns="32385" bIns="3238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https://s.details.loinc.org/LOINC/3141-9.html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https://s.details.loinc.org/LOINC/29463-7.html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 </a:t>
          </a:r>
          <a:endParaRPr lang="en-US" sz="1300" kern="1200" dirty="0"/>
        </a:p>
      </dsp:txBody>
      <dsp:txXfrm>
        <a:off x="0" y="1458077"/>
        <a:ext cx="8229600" cy="719709"/>
      </dsp:txXfrm>
    </dsp:sp>
    <dsp:sp modelId="{BCCF4E50-8650-4612-83F1-844D9CF558AE}">
      <dsp:nvSpPr>
        <dsp:cNvPr id="0" name=""/>
        <dsp:cNvSpPr/>
      </dsp:nvSpPr>
      <dsp:spPr>
        <a:xfrm>
          <a:off x="2139695" y="2195776"/>
          <a:ext cx="6089904" cy="359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Assessment</a:t>
          </a:r>
          <a:endParaRPr lang="en-US" sz="1900" kern="1200" dirty="0"/>
        </a:p>
      </dsp:txBody>
      <dsp:txXfrm>
        <a:off x="2139695" y="2195776"/>
        <a:ext cx="6089904" cy="359800"/>
      </dsp:txXfrm>
    </dsp:sp>
    <dsp:sp modelId="{99FBF9C3-3E6F-44B8-8377-6E1B6D5FB24F}">
      <dsp:nvSpPr>
        <dsp:cNvPr id="0" name=""/>
        <dsp:cNvSpPr/>
      </dsp:nvSpPr>
      <dsp:spPr>
        <a:xfrm>
          <a:off x="0" y="2195776"/>
          <a:ext cx="2139696" cy="35980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A</a:t>
          </a:r>
          <a:endParaRPr lang="en-US" sz="1900" kern="1200" dirty="0"/>
        </a:p>
      </dsp:txBody>
      <dsp:txXfrm>
        <a:off x="17567" y="2213343"/>
        <a:ext cx="2104562" cy="342233"/>
      </dsp:txXfrm>
    </dsp:sp>
    <dsp:sp modelId="{7AB5ADCC-7E5C-4336-8DFF-7F439CF3DDE0}">
      <dsp:nvSpPr>
        <dsp:cNvPr id="0" name=""/>
        <dsp:cNvSpPr/>
      </dsp:nvSpPr>
      <dsp:spPr>
        <a:xfrm>
          <a:off x="0" y="2555577"/>
          <a:ext cx="8229600" cy="7197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32385" rIns="32385" bIns="3238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 </a:t>
          </a:r>
          <a:endParaRPr lang="en-US" sz="1300" kern="1200" dirty="0"/>
        </a:p>
      </dsp:txBody>
      <dsp:txXfrm>
        <a:off x="0" y="2555577"/>
        <a:ext cx="8229600" cy="719709"/>
      </dsp:txXfrm>
    </dsp:sp>
    <dsp:sp modelId="{D4866EF7-8E3A-4A99-8E03-BEB8AA3FA1C1}">
      <dsp:nvSpPr>
        <dsp:cNvPr id="0" name=""/>
        <dsp:cNvSpPr/>
      </dsp:nvSpPr>
      <dsp:spPr>
        <a:xfrm>
          <a:off x="2139695" y="3293276"/>
          <a:ext cx="6089904" cy="359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Recommendation</a:t>
          </a:r>
        </a:p>
      </dsp:txBody>
      <dsp:txXfrm>
        <a:off x="2139695" y="3293276"/>
        <a:ext cx="6089904" cy="359800"/>
      </dsp:txXfrm>
    </dsp:sp>
    <dsp:sp modelId="{55A7EC31-3E70-4BF7-8C0C-EC458BF351C3}">
      <dsp:nvSpPr>
        <dsp:cNvPr id="0" name=""/>
        <dsp:cNvSpPr/>
      </dsp:nvSpPr>
      <dsp:spPr>
        <a:xfrm>
          <a:off x="0" y="3293276"/>
          <a:ext cx="2139696" cy="35980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R</a:t>
          </a:r>
          <a:endParaRPr lang="en-US" sz="1900" kern="1200" dirty="0"/>
        </a:p>
      </dsp:txBody>
      <dsp:txXfrm>
        <a:off x="17567" y="3310843"/>
        <a:ext cx="2104562" cy="342233"/>
      </dsp:txXfrm>
    </dsp:sp>
    <dsp:sp modelId="{65B23C7F-577E-4235-9AF1-8EAF3D84EF22}">
      <dsp:nvSpPr>
        <dsp:cNvPr id="0" name=""/>
        <dsp:cNvSpPr/>
      </dsp:nvSpPr>
      <dsp:spPr>
        <a:xfrm>
          <a:off x="0" y="3653076"/>
          <a:ext cx="8229600" cy="7197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32385" rIns="32385" bIns="3238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 Need to verify that the scorecard will catch this</a:t>
          </a:r>
        </a:p>
      </dsp:txBody>
      <dsp:txXfrm>
        <a:off x="0" y="3653076"/>
        <a:ext cx="8229600" cy="719709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F109F9-3001-4A99-9804-D7A1437497D2}">
      <dsp:nvSpPr>
        <dsp:cNvPr id="0" name=""/>
        <dsp:cNvSpPr/>
      </dsp:nvSpPr>
      <dsp:spPr>
        <a:xfrm>
          <a:off x="0" y="3653076"/>
          <a:ext cx="82296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B9F2D7-537F-43D0-88BF-48B5CDFA6F3E}">
      <dsp:nvSpPr>
        <dsp:cNvPr id="0" name=""/>
        <dsp:cNvSpPr/>
      </dsp:nvSpPr>
      <dsp:spPr>
        <a:xfrm>
          <a:off x="0" y="2555577"/>
          <a:ext cx="82296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05906C-FB8A-43BB-82F6-0386FC48B361}">
      <dsp:nvSpPr>
        <dsp:cNvPr id="0" name=""/>
        <dsp:cNvSpPr/>
      </dsp:nvSpPr>
      <dsp:spPr>
        <a:xfrm>
          <a:off x="0" y="1458077"/>
          <a:ext cx="82296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1EAD86-B0C8-4386-A317-EB5079C46C7D}">
      <dsp:nvSpPr>
        <dsp:cNvPr id="0" name=""/>
        <dsp:cNvSpPr/>
      </dsp:nvSpPr>
      <dsp:spPr>
        <a:xfrm>
          <a:off x="0" y="360577"/>
          <a:ext cx="82296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078615-1DE8-4609-B6B5-25A2B52DEA3F}">
      <dsp:nvSpPr>
        <dsp:cNvPr id="0" name=""/>
        <dsp:cNvSpPr/>
      </dsp:nvSpPr>
      <dsp:spPr>
        <a:xfrm>
          <a:off x="2139695" y="776"/>
          <a:ext cx="6089904" cy="359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Situation</a:t>
          </a:r>
          <a:endParaRPr lang="en-US" sz="1900" kern="1200" dirty="0"/>
        </a:p>
      </dsp:txBody>
      <dsp:txXfrm>
        <a:off x="2139695" y="776"/>
        <a:ext cx="6089904" cy="359800"/>
      </dsp:txXfrm>
    </dsp:sp>
    <dsp:sp modelId="{51FB915C-A76B-4A41-8B08-CF8B15F1F591}">
      <dsp:nvSpPr>
        <dsp:cNvPr id="0" name=""/>
        <dsp:cNvSpPr/>
      </dsp:nvSpPr>
      <dsp:spPr>
        <a:xfrm>
          <a:off x="0" y="776"/>
          <a:ext cx="2139696" cy="35980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S</a:t>
          </a:r>
          <a:endParaRPr lang="en-US" sz="1900" kern="1200" dirty="0"/>
        </a:p>
      </dsp:txBody>
      <dsp:txXfrm>
        <a:off x="17567" y="18343"/>
        <a:ext cx="2104562" cy="342233"/>
      </dsp:txXfrm>
    </dsp:sp>
    <dsp:sp modelId="{CE4E4577-A0C6-4312-B22B-9EBA85BD2AD1}">
      <dsp:nvSpPr>
        <dsp:cNvPr id="0" name=""/>
        <dsp:cNvSpPr/>
      </dsp:nvSpPr>
      <dsp:spPr>
        <a:xfrm>
          <a:off x="0" y="360577"/>
          <a:ext cx="8229600" cy="7197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VA is able to display the CCDA </a:t>
          </a:r>
          <a:r>
            <a:rPr lang="en-US" sz="1500" kern="1200" dirty="0" err="1" smtClean="0"/>
            <a:t>Referal</a:t>
          </a:r>
          <a:r>
            <a:rPr lang="en-US" sz="1500" kern="1200" dirty="0" smtClean="0"/>
            <a:t> Notes from </a:t>
          </a:r>
          <a:r>
            <a:rPr lang="en-US" sz="1500" kern="1200" dirty="0" err="1" smtClean="0"/>
            <a:t>Allscripts</a:t>
          </a:r>
          <a:r>
            <a:rPr lang="en-US" sz="1500" kern="1200" dirty="0" smtClean="0"/>
            <a:t>, Cerner, and </a:t>
          </a:r>
          <a:r>
            <a:rPr lang="en-US" sz="1500" kern="1200" dirty="0" err="1" smtClean="0"/>
            <a:t>NoMoreClipboard</a:t>
          </a:r>
          <a:endParaRPr lang="en-US" sz="1500" kern="1200" dirty="0"/>
        </a:p>
      </dsp:txBody>
      <dsp:txXfrm>
        <a:off x="0" y="360577"/>
        <a:ext cx="8229600" cy="719709"/>
      </dsp:txXfrm>
    </dsp:sp>
    <dsp:sp modelId="{37687A96-7442-44F9-BC33-5A72E57EA60E}">
      <dsp:nvSpPr>
        <dsp:cNvPr id="0" name=""/>
        <dsp:cNvSpPr/>
      </dsp:nvSpPr>
      <dsp:spPr>
        <a:xfrm>
          <a:off x="2139695" y="1098276"/>
          <a:ext cx="6089904" cy="359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Background</a:t>
          </a:r>
          <a:endParaRPr lang="en-US" sz="1900" kern="1200" dirty="0"/>
        </a:p>
      </dsp:txBody>
      <dsp:txXfrm>
        <a:off x="2139695" y="1098276"/>
        <a:ext cx="6089904" cy="359800"/>
      </dsp:txXfrm>
    </dsp:sp>
    <dsp:sp modelId="{78ED00EF-8D37-44FB-9411-3930D6BE8A28}">
      <dsp:nvSpPr>
        <dsp:cNvPr id="0" name=""/>
        <dsp:cNvSpPr/>
      </dsp:nvSpPr>
      <dsp:spPr>
        <a:xfrm>
          <a:off x="0" y="1098276"/>
          <a:ext cx="2139696" cy="35980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B</a:t>
          </a:r>
          <a:endParaRPr lang="en-US" sz="1900" kern="1200" dirty="0"/>
        </a:p>
      </dsp:txBody>
      <dsp:txXfrm>
        <a:off x="17567" y="1115843"/>
        <a:ext cx="2104562" cy="342233"/>
      </dsp:txXfrm>
    </dsp:sp>
    <dsp:sp modelId="{F02ED327-DB46-4FAD-AE4A-A24B44B618AF}">
      <dsp:nvSpPr>
        <dsp:cNvPr id="0" name=""/>
        <dsp:cNvSpPr/>
      </dsp:nvSpPr>
      <dsp:spPr>
        <a:xfrm>
          <a:off x="0" y="1458077"/>
          <a:ext cx="8229600" cy="7197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 </a:t>
          </a:r>
          <a:endParaRPr lang="en-US" sz="1500" kern="1200" dirty="0"/>
        </a:p>
      </dsp:txBody>
      <dsp:txXfrm>
        <a:off x="0" y="1458077"/>
        <a:ext cx="8229600" cy="719709"/>
      </dsp:txXfrm>
    </dsp:sp>
    <dsp:sp modelId="{BCCF4E50-8650-4612-83F1-844D9CF558AE}">
      <dsp:nvSpPr>
        <dsp:cNvPr id="0" name=""/>
        <dsp:cNvSpPr/>
      </dsp:nvSpPr>
      <dsp:spPr>
        <a:xfrm>
          <a:off x="2139695" y="2195776"/>
          <a:ext cx="6089904" cy="359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Assessment</a:t>
          </a:r>
          <a:endParaRPr lang="en-US" sz="1900" kern="1200" dirty="0"/>
        </a:p>
      </dsp:txBody>
      <dsp:txXfrm>
        <a:off x="2139695" y="2195776"/>
        <a:ext cx="6089904" cy="359800"/>
      </dsp:txXfrm>
    </dsp:sp>
    <dsp:sp modelId="{99FBF9C3-3E6F-44B8-8377-6E1B6D5FB24F}">
      <dsp:nvSpPr>
        <dsp:cNvPr id="0" name=""/>
        <dsp:cNvSpPr/>
      </dsp:nvSpPr>
      <dsp:spPr>
        <a:xfrm>
          <a:off x="0" y="2195776"/>
          <a:ext cx="2139696" cy="35980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A</a:t>
          </a:r>
          <a:endParaRPr lang="en-US" sz="1900" kern="1200" dirty="0"/>
        </a:p>
      </dsp:txBody>
      <dsp:txXfrm>
        <a:off x="17567" y="2213343"/>
        <a:ext cx="2104562" cy="342233"/>
      </dsp:txXfrm>
    </dsp:sp>
    <dsp:sp modelId="{7AB5ADCC-7E5C-4336-8DFF-7F439CF3DDE0}">
      <dsp:nvSpPr>
        <dsp:cNvPr id="0" name=""/>
        <dsp:cNvSpPr/>
      </dsp:nvSpPr>
      <dsp:spPr>
        <a:xfrm>
          <a:off x="0" y="2555577"/>
          <a:ext cx="8229600" cy="7197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 </a:t>
          </a:r>
          <a:endParaRPr lang="en-US" sz="1500" kern="1200" dirty="0"/>
        </a:p>
      </dsp:txBody>
      <dsp:txXfrm>
        <a:off x="0" y="2555577"/>
        <a:ext cx="8229600" cy="719709"/>
      </dsp:txXfrm>
    </dsp:sp>
    <dsp:sp modelId="{D4866EF7-8E3A-4A99-8E03-BEB8AA3FA1C1}">
      <dsp:nvSpPr>
        <dsp:cNvPr id="0" name=""/>
        <dsp:cNvSpPr/>
      </dsp:nvSpPr>
      <dsp:spPr>
        <a:xfrm>
          <a:off x="2139695" y="3293276"/>
          <a:ext cx="6089904" cy="359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Recommendation</a:t>
          </a:r>
        </a:p>
      </dsp:txBody>
      <dsp:txXfrm>
        <a:off x="2139695" y="3293276"/>
        <a:ext cx="6089904" cy="359800"/>
      </dsp:txXfrm>
    </dsp:sp>
    <dsp:sp modelId="{55A7EC31-3E70-4BF7-8C0C-EC458BF351C3}">
      <dsp:nvSpPr>
        <dsp:cNvPr id="0" name=""/>
        <dsp:cNvSpPr/>
      </dsp:nvSpPr>
      <dsp:spPr>
        <a:xfrm>
          <a:off x="0" y="3293276"/>
          <a:ext cx="2139696" cy="35980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R</a:t>
          </a:r>
          <a:endParaRPr lang="en-US" sz="1900" kern="1200" dirty="0"/>
        </a:p>
      </dsp:txBody>
      <dsp:txXfrm>
        <a:off x="17567" y="3310843"/>
        <a:ext cx="2104562" cy="342233"/>
      </dsp:txXfrm>
    </dsp:sp>
    <dsp:sp modelId="{65B23C7F-577E-4235-9AF1-8EAF3D84EF22}">
      <dsp:nvSpPr>
        <dsp:cNvPr id="0" name=""/>
        <dsp:cNvSpPr/>
      </dsp:nvSpPr>
      <dsp:spPr>
        <a:xfrm>
          <a:off x="0" y="3653076"/>
          <a:ext cx="8229600" cy="7197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 </a:t>
          </a:r>
        </a:p>
      </dsp:txBody>
      <dsp:txXfrm>
        <a:off x="0" y="3653076"/>
        <a:ext cx="8229600" cy="719709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F109F9-3001-4A99-9804-D7A1437497D2}">
      <dsp:nvSpPr>
        <dsp:cNvPr id="0" name=""/>
        <dsp:cNvSpPr/>
      </dsp:nvSpPr>
      <dsp:spPr>
        <a:xfrm>
          <a:off x="0" y="3653076"/>
          <a:ext cx="82296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B9F2D7-537F-43D0-88BF-48B5CDFA6F3E}">
      <dsp:nvSpPr>
        <dsp:cNvPr id="0" name=""/>
        <dsp:cNvSpPr/>
      </dsp:nvSpPr>
      <dsp:spPr>
        <a:xfrm>
          <a:off x="0" y="2555577"/>
          <a:ext cx="82296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05906C-FB8A-43BB-82F6-0386FC48B361}">
      <dsp:nvSpPr>
        <dsp:cNvPr id="0" name=""/>
        <dsp:cNvSpPr/>
      </dsp:nvSpPr>
      <dsp:spPr>
        <a:xfrm>
          <a:off x="0" y="1458077"/>
          <a:ext cx="82296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1EAD86-B0C8-4386-A317-EB5079C46C7D}">
      <dsp:nvSpPr>
        <dsp:cNvPr id="0" name=""/>
        <dsp:cNvSpPr/>
      </dsp:nvSpPr>
      <dsp:spPr>
        <a:xfrm>
          <a:off x="0" y="360577"/>
          <a:ext cx="82296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078615-1DE8-4609-B6B5-25A2B52DEA3F}">
      <dsp:nvSpPr>
        <dsp:cNvPr id="0" name=""/>
        <dsp:cNvSpPr/>
      </dsp:nvSpPr>
      <dsp:spPr>
        <a:xfrm>
          <a:off x="2139695" y="776"/>
          <a:ext cx="6089904" cy="359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Situation</a:t>
          </a:r>
          <a:endParaRPr lang="en-US" sz="1900" kern="1200" dirty="0"/>
        </a:p>
      </dsp:txBody>
      <dsp:txXfrm>
        <a:off x="2139695" y="776"/>
        <a:ext cx="6089904" cy="359800"/>
      </dsp:txXfrm>
    </dsp:sp>
    <dsp:sp modelId="{51FB915C-A76B-4A41-8B08-CF8B15F1F591}">
      <dsp:nvSpPr>
        <dsp:cNvPr id="0" name=""/>
        <dsp:cNvSpPr/>
      </dsp:nvSpPr>
      <dsp:spPr>
        <a:xfrm>
          <a:off x="0" y="776"/>
          <a:ext cx="2139696" cy="35980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S</a:t>
          </a:r>
          <a:endParaRPr lang="en-US" sz="1900" kern="1200" dirty="0"/>
        </a:p>
      </dsp:txBody>
      <dsp:txXfrm>
        <a:off x="17567" y="18343"/>
        <a:ext cx="2104562" cy="342233"/>
      </dsp:txXfrm>
    </dsp:sp>
    <dsp:sp modelId="{CE4E4577-A0C6-4312-B22B-9EBA85BD2AD1}">
      <dsp:nvSpPr>
        <dsp:cNvPr id="0" name=""/>
        <dsp:cNvSpPr/>
      </dsp:nvSpPr>
      <dsp:spPr>
        <a:xfrm>
          <a:off x="0" y="360577"/>
          <a:ext cx="8229600" cy="7197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VA is able to display the CCDA </a:t>
          </a:r>
          <a:r>
            <a:rPr lang="en-US" sz="1500" kern="1200" dirty="0" err="1" smtClean="0"/>
            <a:t>Referal</a:t>
          </a:r>
          <a:r>
            <a:rPr lang="en-US" sz="1500" kern="1200" dirty="0" smtClean="0"/>
            <a:t> Notes from </a:t>
          </a:r>
          <a:r>
            <a:rPr lang="en-US" sz="1500" kern="1200" dirty="0" err="1" smtClean="0"/>
            <a:t>Allscripts</a:t>
          </a:r>
          <a:r>
            <a:rPr lang="en-US" sz="1500" kern="1200" dirty="0" smtClean="0"/>
            <a:t>, Cerner, and </a:t>
          </a:r>
          <a:r>
            <a:rPr lang="en-US" sz="1500" kern="1200" dirty="0" err="1" smtClean="0"/>
            <a:t>NoMoreClipboard</a:t>
          </a:r>
          <a:endParaRPr lang="en-US" sz="1500" kern="1200" dirty="0"/>
        </a:p>
      </dsp:txBody>
      <dsp:txXfrm>
        <a:off x="0" y="360577"/>
        <a:ext cx="8229600" cy="719709"/>
      </dsp:txXfrm>
    </dsp:sp>
    <dsp:sp modelId="{37687A96-7442-44F9-BC33-5A72E57EA60E}">
      <dsp:nvSpPr>
        <dsp:cNvPr id="0" name=""/>
        <dsp:cNvSpPr/>
      </dsp:nvSpPr>
      <dsp:spPr>
        <a:xfrm>
          <a:off x="2139695" y="1098276"/>
          <a:ext cx="6089904" cy="359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Background</a:t>
          </a:r>
          <a:endParaRPr lang="en-US" sz="1900" kern="1200" dirty="0"/>
        </a:p>
      </dsp:txBody>
      <dsp:txXfrm>
        <a:off x="2139695" y="1098276"/>
        <a:ext cx="6089904" cy="359800"/>
      </dsp:txXfrm>
    </dsp:sp>
    <dsp:sp modelId="{78ED00EF-8D37-44FB-9411-3930D6BE8A28}">
      <dsp:nvSpPr>
        <dsp:cNvPr id="0" name=""/>
        <dsp:cNvSpPr/>
      </dsp:nvSpPr>
      <dsp:spPr>
        <a:xfrm>
          <a:off x="0" y="1098276"/>
          <a:ext cx="2139696" cy="35980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B</a:t>
          </a:r>
          <a:endParaRPr lang="en-US" sz="1900" kern="1200" dirty="0"/>
        </a:p>
      </dsp:txBody>
      <dsp:txXfrm>
        <a:off x="17567" y="1115843"/>
        <a:ext cx="2104562" cy="342233"/>
      </dsp:txXfrm>
    </dsp:sp>
    <dsp:sp modelId="{F02ED327-DB46-4FAD-AE4A-A24B44B618AF}">
      <dsp:nvSpPr>
        <dsp:cNvPr id="0" name=""/>
        <dsp:cNvSpPr/>
      </dsp:nvSpPr>
      <dsp:spPr>
        <a:xfrm>
          <a:off x="0" y="1458077"/>
          <a:ext cx="8229600" cy="7197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 </a:t>
          </a:r>
          <a:endParaRPr lang="en-US" sz="1500" kern="1200" dirty="0"/>
        </a:p>
      </dsp:txBody>
      <dsp:txXfrm>
        <a:off x="0" y="1458077"/>
        <a:ext cx="8229600" cy="719709"/>
      </dsp:txXfrm>
    </dsp:sp>
    <dsp:sp modelId="{BCCF4E50-8650-4612-83F1-844D9CF558AE}">
      <dsp:nvSpPr>
        <dsp:cNvPr id="0" name=""/>
        <dsp:cNvSpPr/>
      </dsp:nvSpPr>
      <dsp:spPr>
        <a:xfrm>
          <a:off x="2139695" y="2195776"/>
          <a:ext cx="6089904" cy="359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Assessment</a:t>
          </a:r>
          <a:endParaRPr lang="en-US" sz="1900" kern="1200" dirty="0"/>
        </a:p>
      </dsp:txBody>
      <dsp:txXfrm>
        <a:off x="2139695" y="2195776"/>
        <a:ext cx="6089904" cy="359800"/>
      </dsp:txXfrm>
    </dsp:sp>
    <dsp:sp modelId="{99FBF9C3-3E6F-44B8-8377-6E1B6D5FB24F}">
      <dsp:nvSpPr>
        <dsp:cNvPr id="0" name=""/>
        <dsp:cNvSpPr/>
      </dsp:nvSpPr>
      <dsp:spPr>
        <a:xfrm>
          <a:off x="0" y="2195776"/>
          <a:ext cx="2139696" cy="35980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A</a:t>
          </a:r>
          <a:endParaRPr lang="en-US" sz="1900" kern="1200" dirty="0"/>
        </a:p>
      </dsp:txBody>
      <dsp:txXfrm>
        <a:off x="17567" y="2213343"/>
        <a:ext cx="2104562" cy="342233"/>
      </dsp:txXfrm>
    </dsp:sp>
    <dsp:sp modelId="{7AB5ADCC-7E5C-4336-8DFF-7F439CF3DDE0}">
      <dsp:nvSpPr>
        <dsp:cNvPr id="0" name=""/>
        <dsp:cNvSpPr/>
      </dsp:nvSpPr>
      <dsp:spPr>
        <a:xfrm>
          <a:off x="0" y="2555577"/>
          <a:ext cx="8229600" cy="7197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 </a:t>
          </a:r>
          <a:endParaRPr lang="en-US" sz="1500" kern="1200" dirty="0"/>
        </a:p>
      </dsp:txBody>
      <dsp:txXfrm>
        <a:off x="0" y="2555577"/>
        <a:ext cx="8229600" cy="719709"/>
      </dsp:txXfrm>
    </dsp:sp>
    <dsp:sp modelId="{D4866EF7-8E3A-4A99-8E03-BEB8AA3FA1C1}">
      <dsp:nvSpPr>
        <dsp:cNvPr id="0" name=""/>
        <dsp:cNvSpPr/>
      </dsp:nvSpPr>
      <dsp:spPr>
        <a:xfrm>
          <a:off x="2139695" y="3293276"/>
          <a:ext cx="6089904" cy="359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Recommendation</a:t>
          </a:r>
        </a:p>
      </dsp:txBody>
      <dsp:txXfrm>
        <a:off x="2139695" y="3293276"/>
        <a:ext cx="6089904" cy="359800"/>
      </dsp:txXfrm>
    </dsp:sp>
    <dsp:sp modelId="{55A7EC31-3E70-4BF7-8C0C-EC458BF351C3}">
      <dsp:nvSpPr>
        <dsp:cNvPr id="0" name=""/>
        <dsp:cNvSpPr/>
      </dsp:nvSpPr>
      <dsp:spPr>
        <a:xfrm>
          <a:off x="0" y="3293276"/>
          <a:ext cx="2139696" cy="35980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R</a:t>
          </a:r>
          <a:endParaRPr lang="en-US" sz="1900" kern="1200" dirty="0"/>
        </a:p>
      </dsp:txBody>
      <dsp:txXfrm>
        <a:off x="17567" y="3310843"/>
        <a:ext cx="2104562" cy="342233"/>
      </dsp:txXfrm>
    </dsp:sp>
    <dsp:sp modelId="{65B23C7F-577E-4235-9AF1-8EAF3D84EF22}">
      <dsp:nvSpPr>
        <dsp:cNvPr id="0" name=""/>
        <dsp:cNvSpPr/>
      </dsp:nvSpPr>
      <dsp:spPr>
        <a:xfrm>
          <a:off x="0" y="3653076"/>
          <a:ext cx="8229600" cy="7197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 </a:t>
          </a:r>
        </a:p>
      </dsp:txBody>
      <dsp:txXfrm>
        <a:off x="0" y="3653076"/>
        <a:ext cx="8229600" cy="719709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05906C-FB8A-43BB-82F6-0386FC48B361}">
      <dsp:nvSpPr>
        <dsp:cNvPr id="0" name=""/>
        <dsp:cNvSpPr/>
      </dsp:nvSpPr>
      <dsp:spPr>
        <a:xfrm>
          <a:off x="0" y="1948716"/>
          <a:ext cx="82296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1EAD86-B0C8-4386-A317-EB5079C46C7D}">
      <dsp:nvSpPr>
        <dsp:cNvPr id="0" name=""/>
        <dsp:cNvSpPr/>
      </dsp:nvSpPr>
      <dsp:spPr>
        <a:xfrm>
          <a:off x="0" y="483212"/>
          <a:ext cx="82296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078615-1DE8-4609-B6B5-25A2B52DEA3F}">
      <dsp:nvSpPr>
        <dsp:cNvPr id="0" name=""/>
        <dsp:cNvSpPr/>
      </dsp:nvSpPr>
      <dsp:spPr>
        <a:xfrm>
          <a:off x="2139695" y="2766"/>
          <a:ext cx="6089904" cy="4804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47625" rIns="47625" bIns="47625" numCol="1" spcCol="1270" anchor="b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Situation</a:t>
          </a:r>
          <a:endParaRPr lang="en-US" sz="2500" kern="1200" dirty="0"/>
        </a:p>
      </dsp:txBody>
      <dsp:txXfrm>
        <a:off x="2139695" y="2766"/>
        <a:ext cx="6089904" cy="480445"/>
      </dsp:txXfrm>
    </dsp:sp>
    <dsp:sp modelId="{51FB915C-A76B-4A41-8B08-CF8B15F1F591}">
      <dsp:nvSpPr>
        <dsp:cNvPr id="0" name=""/>
        <dsp:cNvSpPr/>
      </dsp:nvSpPr>
      <dsp:spPr>
        <a:xfrm>
          <a:off x="0" y="2766"/>
          <a:ext cx="2139696" cy="480445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47625" rIns="47625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S</a:t>
          </a:r>
          <a:endParaRPr lang="en-US" sz="2500" kern="1200" dirty="0"/>
        </a:p>
      </dsp:txBody>
      <dsp:txXfrm>
        <a:off x="23458" y="26224"/>
        <a:ext cx="2092780" cy="456987"/>
      </dsp:txXfrm>
    </dsp:sp>
    <dsp:sp modelId="{CE4E4577-A0C6-4312-B22B-9EBA85BD2AD1}">
      <dsp:nvSpPr>
        <dsp:cNvPr id="0" name=""/>
        <dsp:cNvSpPr/>
      </dsp:nvSpPr>
      <dsp:spPr>
        <a:xfrm>
          <a:off x="0" y="483212"/>
          <a:ext cx="8229600" cy="9610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24765" rIns="24765" bIns="24765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/>
            <a:t>Why would a both C-CDA R1.1 &amp; C-CDA R2.1 </a:t>
          </a:r>
          <a:r>
            <a:rPr lang="en-US" sz="1000" kern="1200" dirty="0" err="1" smtClean="0"/>
            <a:t>templateIDs</a:t>
          </a:r>
          <a:r>
            <a:rPr lang="en-US" sz="1000" kern="1200" dirty="0" smtClean="0"/>
            <a:t> be included in the header?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/>
            <a:t>&lt;</a:t>
          </a:r>
          <a:r>
            <a:rPr lang="en-US" sz="1000" kern="1200" dirty="0" err="1" smtClean="0"/>
            <a:t>templateId</a:t>
          </a:r>
          <a:r>
            <a:rPr lang="en-US" sz="1000" kern="1200" dirty="0" smtClean="0"/>
            <a:t> root="2.16.840.1.113883.10.20.22.1.14" extension="2015-08-01" /&gt; 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/>
            <a:t>&lt;</a:t>
          </a:r>
          <a:r>
            <a:rPr lang="en-US" sz="1000" kern="1200" dirty="0" err="1" smtClean="0"/>
            <a:t>templateId</a:t>
          </a:r>
          <a:r>
            <a:rPr lang="en-US" sz="1000" kern="1200" dirty="0" smtClean="0"/>
            <a:t> root="2.16.840.1.113883.10.20.22.1.14" /&gt; 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/>
            <a:t>&lt;</a:t>
          </a:r>
          <a:r>
            <a:rPr lang="en-US" sz="1000" kern="1200" dirty="0" err="1" smtClean="0"/>
            <a:t>templateId</a:t>
          </a:r>
          <a:r>
            <a:rPr lang="en-US" sz="1000" kern="1200" dirty="0" smtClean="0"/>
            <a:t> root="2.16.840.1.113883.10.20.22.1.1" extension="2015-08-01" /&gt; 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/>
            <a:t>&lt;</a:t>
          </a:r>
          <a:r>
            <a:rPr lang="en-US" sz="1000" kern="1200" dirty="0" err="1" smtClean="0"/>
            <a:t>templateId</a:t>
          </a:r>
          <a:r>
            <a:rPr lang="en-US" sz="1000" kern="1200" dirty="0" smtClean="0"/>
            <a:t> root="2.16.840.1.113883.10.20.22.1.1" /&gt;</a:t>
          </a:r>
          <a:endParaRPr lang="en-US" sz="1000" kern="1200" dirty="0"/>
        </a:p>
      </dsp:txBody>
      <dsp:txXfrm>
        <a:off x="0" y="483212"/>
        <a:ext cx="8229600" cy="961036"/>
      </dsp:txXfrm>
    </dsp:sp>
    <dsp:sp modelId="{37687A96-7442-44F9-BC33-5A72E57EA60E}">
      <dsp:nvSpPr>
        <dsp:cNvPr id="0" name=""/>
        <dsp:cNvSpPr/>
      </dsp:nvSpPr>
      <dsp:spPr>
        <a:xfrm>
          <a:off x="2139695" y="1468270"/>
          <a:ext cx="6089904" cy="4804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47625" rIns="47625" bIns="47625" numCol="1" spcCol="1270" anchor="b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Background</a:t>
          </a:r>
          <a:endParaRPr lang="en-US" sz="2500" kern="1200" dirty="0"/>
        </a:p>
      </dsp:txBody>
      <dsp:txXfrm>
        <a:off x="2139695" y="1468270"/>
        <a:ext cx="6089904" cy="480445"/>
      </dsp:txXfrm>
    </dsp:sp>
    <dsp:sp modelId="{78ED00EF-8D37-44FB-9411-3930D6BE8A28}">
      <dsp:nvSpPr>
        <dsp:cNvPr id="0" name=""/>
        <dsp:cNvSpPr/>
      </dsp:nvSpPr>
      <dsp:spPr>
        <a:xfrm>
          <a:off x="0" y="1468270"/>
          <a:ext cx="2139696" cy="480445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47625" rIns="47625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B</a:t>
          </a:r>
          <a:endParaRPr lang="en-US" sz="2500" kern="1200" dirty="0"/>
        </a:p>
      </dsp:txBody>
      <dsp:txXfrm>
        <a:off x="23458" y="1491728"/>
        <a:ext cx="2092780" cy="456987"/>
      </dsp:txXfrm>
    </dsp:sp>
    <dsp:sp modelId="{F02ED327-DB46-4FAD-AE4A-A24B44B618AF}">
      <dsp:nvSpPr>
        <dsp:cNvPr id="0" name=""/>
        <dsp:cNvSpPr/>
      </dsp:nvSpPr>
      <dsp:spPr>
        <a:xfrm>
          <a:off x="0" y="1948716"/>
          <a:ext cx="8229600" cy="24220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24765" rIns="24765" bIns="24765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/>
            <a:t>Backwards </a:t>
          </a:r>
          <a:r>
            <a:rPr lang="en-US" sz="1000" kern="1200" dirty="0" err="1" smtClean="0"/>
            <a:t>compaatability</a:t>
          </a:r>
          <a:r>
            <a:rPr lang="en-US" sz="1000" kern="1200" dirty="0" smtClean="0"/>
            <a:t> requirement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/>
            <a:t>In volume 1 of C-CDA R2.1 you will find: 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/>
            <a:t>1.1.1   Assertion of Compatibility 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/>
            <a:t>Volume 2 of this guide includes a requirement that all C-CDA R2.1 conformant instances: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/>
            <a:t>·       Include a C-CDA R2.1 </a:t>
          </a:r>
          <a:r>
            <a:rPr lang="en-US" sz="1000" kern="1200" dirty="0" err="1" smtClean="0"/>
            <a:t>templateId</a:t>
          </a:r>
          <a:r>
            <a:rPr lang="en-US" sz="1000" kern="1200" dirty="0" smtClean="0"/>
            <a:t>, 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/>
            <a:t>·       Additionally, when the C-CDA R2.1 </a:t>
          </a:r>
          <a:r>
            <a:rPr lang="en-US" sz="1000" kern="1200" dirty="0" err="1" smtClean="0"/>
            <a:t>templateId</a:t>
          </a:r>
          <a:r>
            <a:rPr lang="en-US" sz="1000" kern="1200" dirty="0" smtClean="0"/>
            <a:t> includes an extension, the C-CDA R1.1 </a:t>
          </a:r>
          <a:r>
            <a:rPr lang="en-US" sz="1000" kern="1200" dirty="0" err="1" smtClean="0"/>
            <a:t>templateId</a:t>
          </a:r>
          <a:r>
            <a:rPr lang="en-US" sz="1000" kern="1200" dirty="0" smtClean="0"/>
            <a:t> must also be included.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/>
            <a:t>By including both </a:t>
          </a:r>
          <a:r>
            <a:rPr lang="en-US" sz="1000" kern="1200" dirty="0" err="1" smtClean="0"/>
            <a:t>templateIds</a:t>
          </a:r>
          <a:r>
            <a:rPr lang="en-US" sz="1000" kern="1200" dirty="0" smtClean="0"/>
            <a:t> the sending application is asserting conformance with C-CDA R2.1 and C-CDA R1.1. This requirement (</a:t>
          </a:r>
          <a:r>
            <a:rPr lang="en-US" sz="1000" kern="1200" dirty="0" smtClean="0">
              <a:hlinkClick xmlns:r="http://schemas.openxmlformats.org/officeDocument/2006/relationships" r:id="rId1"/>
            </a:rPr>
            <a:t>CONF:32936</a:t>
          </a:r>
          <a:r>
            <a:rPr lang="en-US" sz="1000" kern="1200" dirty="0" smtClean="0"/>
            <a:t>) is included in the US Realm Header (V3):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/>
            <a:t>SHALL contain exactly one [1..1] </a:t>
          </a:r>
          <a:r>
            <a:rPr lang="en-US" sz="1000" kern="1200" dirty="0" err="1" smtClean="0"/>
            <a:t>templateId</a:t>
          </a:r>
          <a:r>
            <a:rPr lang="en-US" sz="1000" kern="1200" dirty="0" smtClean="0"/>
            <a:t> (</a:t>
          </a:r>
          <a:r>
            <a:rPr lang="en-US" sz="1000" kern="1200" dirty="0" smtClean="0">
              <a:hlinkClick xmlns:r="http://schemas.openxmlformats.org/officeDocument/2006/relationships" r:id="rId2"/>
            </a:rPr>
            <a:t>CONF:1198-5252</a:t>
          </a:r>
          <a:r>
            <a:rPr lang="en-US" sz="1000" kern="1200" dirty="0" smtClean="0"/>
            <a:t>) such that it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/>
            <a:t>a.    SHALL contain exactly one [1..1] @root="2.16.840.1.113883.10.20.22.1.1" (</a:t>
          </a:r>
          <a:r>
            <a:rPr lang="en-US" sz="1000" kern="1200" dirty="0" smtClean="0">
              <a:hlinkClick xmlns:r="http://schemas.openxmlformats.org/officeDocument/2006/relationships" r:id="rId3"/>
            </a:rPr>
            <a:t>CONF:1198-10036</a:t>
          </a:r>
          <a:r>
            <a:rPr lang="en-US" sz="1000" kern="1200" dirty="0" smtClean="0"/>
            <a:t>).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/>
            <a:t>b.    SHALL contain exactly one [1..1] @extension="2015-08-01" (</a:t>
          </a:r>
          <a:r>
            <a:rPr lang="en-US" sz="1000" kern="1200" dirty="0" smtClean="0">
              <a:hlinkClick xmlns:r="http://schemas.openxmlformats.org/officeDocument/2006/relationships" r:id="rId4"/>
            </a:rPr>
            <a:t>CONF:1198-32503</a:t>
          </a:r>
          <a:r>
            <a:rPr lang="en-US" sz="1000" kern="1200" dirty="0" smtClean="0"/>
            <a:t>).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/>
            <a:t>c.     When asserting this </a:t>
          </a:r>
          <a:r>
            <a:rPr lang="en-US" sz="1000" kern="1200" dirty="0" err="1" smtClean="0"/>
            <a:t>templateId</a:t>
          </a:r>
          <a:r>
            <a:rPr lang="en-US" sz="1000" kern="1200" dirty="0" smtClean="0"/>
            <a:t>, all document, section, and entry templates SHALL include a </a:t>
          </a:r>
          <a:r>
            <a:rPr lang="en-US" sz="1000" kern="1200" dirty="0" err="1" smtClean="0"/>
            <a:t>templateId</a:t>
          </a:r>
          <a:r>
            <a:rPr lang="en-US" sz="1000" kern="1200" dirty="0" smtClean="0"/>
            <a:t> root without an extension. See C-CDA R2.1 Volume 1 - Design Considerations for additional detail (</a:t>
          </a:r>
          <a:r>
            <a:rPr lang="en-US" sz="1000" kern="1200" dirty="0" smtClean="0">
              <a:hlinkClick xmlns:r="http://schemas.openxmlformats.org/officeDocument/2006/relationships" r:id="rId5"/>
            </a:rPr>
            <a:t>CONF:1198-32936</a:t>
          </a:r>
          <a:r>
            <a:rPr lang="en-US" sz="1000" kern="1200" dirty="0" smtClean="0"/>
            <a:t>).  </a:t>
          </a:r>
          <a:endParaRPr lang="en-US" sz="1000" kern="1200" dirty="0"/>
        </a:p>
      </dsp:txBody>
      <dsp:txXfrm>
        <a:off x="0" y="1948716"/>
        <a:ext cx="8229600" cy="2422079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F109F9-3001-4A99-9804-D7A1437497D2}">
      <dsp:nvSpPr>
        <dsp:cNvPr id="0" name=""/>
        <dsp:cNvSpPr/>
      </dsp:nvSpPr>
      <dsp:spPr>
        <a:xfrm>
          <a:off x="0" y="3653076"/>
          <a:ext cx="82296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B9F2D7-537F-43D0-88BF-48B5CDFA6F3E}">
      <dsp:nvSpPr>
        <dsp:cNvPr id="0" name=""/>
        <dsp:cNvSpPr/>
      </dsp:nvSpPr>
      <dsp:spPr>
        <a:xfrm>
          <a:off x="0" y="2555577"/>
          <a:ext cx="82296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05906C-FB8A-43BB-82F6-0386FC48B361}">
      <dsp:nvSpPr>
        <dsp:cNvPr id="0" name=""/>
        <dsp:cNvSpPr/>
      </dsp:nvSpPr>
      <dsp:spPr>
        <a:xfrm>
          <a:off x="0" y="1458077"/>
          <a:ext cx="82296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1EAD86-B0C8-4386-A317-EB5079C46C7D}">
      <dsp:nvSpPr>
        <dsp:cNvPr id="0" name=""/>
        <dsp:cNvSpPr/>
      </dsp:nvSpPr>
      <dsp:spPr>
        <a:xfrm>
          <a:off x="0" y="360577"/>
          <a:ext cx="82296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078615-1DE8-4609-B6B5-25A2B52DEA3F}">
      <dsp:nvSpPr>
        <dsp:cNvPr id="0" name=""/>
        <dsp:cNvSpPr/>
      </dsp:nvSpPr>
      <dsp:spPr>
        <a:xfrm>
          <a:off x="2139695" y="776"/>
          <a:ext cx="6089904" cy="359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Situation</a:t>
          </a:r>
          <a:endParaRPr lang="en-US" sz="1900" kern="1200" dirty="0"/>
        </a:p>
      </dsp:txBody>
      <dsp:txXfrm>
        <a:off x="2139695" y="776"/>
        <a:ext cx="6089904" cy="359800"/>
      </dsp:txXfrm>
    </dsp:sp>
    <dsp:sp modelId="{51FB915C-A76B-4A41-8B08-CF8B15F1F591}">
      <dsp:nvSpPr>
        <dsp:cNvPr id="0" name=""/>
        <dsp:cNvSpPr/>
      </dsp:nvSpPr>
      <dsp:spPr>
        <a:xfrm>
          <a:off x="0" y="776"/>
          <a:ext cx="2139696" cy="35980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S</a:t>
          </a:r>
          <a:endParaRPr lang="en-US" sz="1900" kern="1200" dirty="0"/>
        </a:p>
      </dsp:txBody>
      <dsp:txXfrm>
        <a:off x="17567" y="18343"/>
        <a:ext cx="2104562" cy="342233"/>
      </dsp:txXfrm>
    </dsp:sp>
    <dsp:sp modelId="{CE4E4577-A0C6-4312-B22B-9EBA85BD2AD1}">
      <dsp:nvSpPr>
        <dsp:cNvPr id="0" name=""/>
        <dsp:cNvSpPr/>
      </dsp:nvSpPr>
      <dsp:spPr>
        <a:xfrm>
          <a:off x="0" y="360577"/>
          <a:ext cx="8229600" cy="7197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One of the documents had a couple of the sections that were unstructured  and without titles. Shouldn’t there be a title for those sections?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400" kern="1200" dirty="0"/>
        </a:p>
      </dsp:txBody>
      <dsp:txXfrm>
        <a:off x="0" y="360577"/>
        <a:ext cx="8229600" cy="719709"/>
      </dsp:txXfrm>
    </dsp:sp>
    <dsp:sp modelId="{37687A96-7442-44F9-BC33-5A72E57EA60E}">
      <dsp:nvSpPr>
        <dsp:cNvPr id="0" name=""/>
        <dsp:cNvSpPr/>
      </dsp:nvSpPr>
      <dsp:spPr>
        <a:xfrm>
          <a:off x="2139695" y="1098276"/>
          <a:ext cx="6089904" cy="359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Background</a:t>
          </a:r>
          <a:endParaRPr lang="en-US" sz="1900" kern="1200" dirty="0"/>
        </a:p>
      </dsp:txBody>
      <dsp:txXfrm>
        <a:off x="2139695" y="1098276"/>
        <a:ext cx="6089904" cy="359800"/>
      </dsp:txXfrm>
    </dsp:sp>
    <dsp:sp modelId="{78ED00EF-8D37-44FB-9411-3930D6BE8A28}">
      <dsp:nvSpPr>
        <dsp:cNvPr id="0" name=""/>
        <dsp:cNvSpPr/>
      </dsp:nvSpPr>
      <dsp:spPr>
        <a:xfrm>
          <a:off x="0" y="1098276"/>
          <a:ext cx="2139696" cy="35980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B</a:t>
          </a:r>
          <a:endParaRPr lang="en-US" sz="1900" kern="1200" dirty="0"/>
        </a:p>
      </dsp:txBody>
      <dsp:txXfrm>
        <a:off x="17567" y="1115843"/>
        <a:ext cx="2104562" cy="342233"/>
      </dsp:txXfrm>
    </dsp:sp>
    <dsp:sp modelId="{F02ED327-DB46-4FAD-AE4A-A24B44B618AF}">
      <dsp:nvSpPr>
        <dsp:cNvPr id="0" name=""/>
        <dsp:cNvSpPr/>
      </dsp:nvSpPr>
      <dsp:spPr>
        <a:xfrm>
          <a:off x="0" y="1458077"/>
          <a:ext cx="8229600" cy="7197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 </a:t>
          </a:r>
          <a:endParaRPr lang="en-US" sz="1400" kern="1200" dirty="0"/>
        </a:p>
      </dsp:txBody>
      <dsp:txXfrm>
        <a:off x="0" y="1458077"/>
        <a:ext cx="8229600" cy="719709"/>
      </dsp:txXfrm>
    </dsp:sp>
    <dsp:sp modelId="{BCCF4E50-8650-4612-83F1-844D9CF558AE}">
      <dsp:nvSpPr>
        <dsp:cNvPr id="0" name=""/>
        <dsp:cNvSpPr/>
      </dsp:nvSpPr>
      <dsp:spPr>
        <a:xfrm>
          <a:off x="2139695" y="2195776"/>
          <a:ext cx="6089904" cy="359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Assessment</a:t>
          </a:r>
          <a:endParaRPr lang="en-US" sz="1900" kern="1200" dirty="0"/>
        </a:p>
      </dsp:txBody>
      <dsp:txXfrm>
        <a:off x="2139695" y="2195776"/>
        <a:ext cx="6089904" cy="359800"/>
      </dsp:txXfrm>
    </dsp:sp>
    <dsp:sp modelId="{99FBF9C3-3E6F-44B8-8377-6E1B6D5FB24F}">
      <dsp:nvSpPr>
        <dsp:cNvPr id="0" name=""/>
        <dsp:cNvSpPr/>
      </dsp:nvSpPr>
      <dsp:spPr>
        <a:xfrm>
          <a:off x="0" y="2195776"/>
          <a:ext cx="2139696" cy="35980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A</a:t>
          </a:r>
          <a:endParaRPr lang="en-US" sz="1900" kern="1200" dirty="0"/>
        </a:p>
      </dsp:txBody>
      <dsp:txXfrm>
        <a:off x="17567" y="2213343"/>
        <a:ext cx="2104562" cy="342233"/>
      </dsp:txXfrm>
    </dsp:sp>
    <dsp:sp modelId="{7AB5ADCC-7E5C-4336-8DFF-7F439CF3DDE0}">
      <dsp:nvSpPr>
        <dsp:cNvPr id="0" name=""/>
        <dsp:cNvSpPr/>
      </dsp:nvSpPr>
      <dsp:spPr>
        <a:xfrm>
          <a:off x="0" y="2555577"/>
          <a:ext cx="8229600" cy="7197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This was just content accidently left in the document.  Yes, normally sections will have titles. </a:t>
          </a:r>
          <a:endParaRPr lang="en-US" sz="1400" kern="1200" dirty="0"/>
        </a:p>
      </dsp:txBody>
      <dsp:txXfrm>
        <a:off x="0" y="2555577"/>
        <a:ext cx="8229600" cy="719709"/>
      </dsp:txXfrm>
    </dsp:sp>
    <dsp:sp modelId="{D4866EF7-8E3A-4A99-8E03-BEB8AA3FA1C1}">
      <dsp:nvSpPr>
        <dsp:cNvPr id="0" name=""/>
        <dsp:cNvSpPr/>
      </dsp:nvSpPr>
      <dsp:spPr>
        <a:xfrm>
          <a:off x="2139695" y="3293276"/>
          <a:ext cx="6089904" cy="359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Recommendation</a:t>
          </a:r>
        </a:p>
      </dsp:txBody>
      <dsp:txXfrm>
        <a:off x="2139695" y="3293276"/>
        <a:ext cx="6089904" cy="359800"/>
      </dsp:txXfrm>
    </dsp:sp>
    <dsp:sp modelId="{55A7EC31-3E70-4BF7-8C0C-EC458BF351C3}">
      <dsp:nvSpPr>
        <dsp:cNvPr id="0" name=""/>
        <dsp:cNvSpPr/>
      </dsp:nvSpPr>
      <dsp:spPr>
        <a:xfrm>
          <a:off x="0" y="3293276"/>
          <a:ext cx="2139696" cy="35980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R</a:t>
          </a:r>
          <a:endParaRPr lang="en-US" sz="1900" kern="1200" dirty="0"/>
        </a:p>
      </dsp:txBody>
      <dsp:txXfrm>
        <a:off x="17567" y="3310843"/>
        <a:ext cx="2104562" cy="342233"/>
      </dsp:txXfrm>
    </dsp:sp>
    <dsp:sp modelId="{65B23C7F-577E-4235-9AF1-8EAF3D84EF22}">
      <dsp:nvSpPr>
        <dsp:cNvPr id="0" name=""/>
        <dsp:cNvSpPr/>
      </dsp:nvSpPr>
      <dsp:spPr>
        <a:xfrm>
          <a:off x="0" y="3653076"/>
          <a:ext cx="8229600" cy="7197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 </a:t>
          </a:r>
        </a:p>
      </dsp:txBody>
      <dsp:txXfrm>
        <a:off x="0" y="3653076"/>
        <a:ext cx="8229600" cy="719709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F109F9-3001-4A99-9804-D7A1437497D2}">
      <dsp:nvSpPr>
        <dsp:cNvPr id="0" name=""/>
        <dsp:cNvSpPr/>
      </dsp:nvSpPr>
      <dsp:spPr>
        <a:xfrm>
          <a:off x="0" y="3653076"/>
          <a:ext cx="82296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B9F2D7-537F-43D0-88BF-48B5CDFA6F3E}">
      <dsp:nvSpPr>
        <dsp:cNvPr id="0" name=""/>
        <dsp:cNvSpPr/>
      </dsp:nvSpPr>
      <dsp:spPr>
        <a:xfrm>
          <a:off x="0" y="2555577"/>
          <a:ext cx="82296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05906C-FB8A-43BB-82F6-0386FC48B361}">
      <dsp:nvSpPr>
        <dsp:cNvPr id="0" name=""/>
        <dsp:cNvSpPr/>
      </dsp:nvSpPr>
      <dsp:spPr>
        <a:xfrm>
          <a:off x="0" y="1458077"/>
          <a:ext cx="82296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1EAD86-B0C8-4386-A317-EB5079C46C7D}">
      <dsp:nvSpPr>
        <dsp:cNvPr id="0" name=""/>
        <dsp:cNvSpPr/>
      </dsp:nvSpPr>
      <dsp:spPr>
        <a:xfrm>
          <a:off x="0" y="360577"/>
          <a:ext cx="82296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078615-1DE8-4609-B6B5-25A2B52DEA3F}">
      <dsp:nvSpPr>
        <dsp:cNvPr id="0" name=""/>
        <dsp:cNvSpPr/>
      </dsp:nvSpPr>
      <dsp:spPr>
        <a:xfrm>
          <a:off x="2139695" y="776"/>
          <a:ext cx="6089904" cy="359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Situation</a:t>
          </a:r>
          <a:endParaRPr lang="en-US" sz="1900" kern="1200" dirty="0"/>
        </a:p>
      </dsp:txBody>
      <dsp:txXfrm>
        <a:off x="2139695" y="776"/>
        <a:ext cx="6089904" cy="359800"/>
      </dsp:txXfrm>
    </dsp:sp>
    <dsp:sp modelId="{51FB915C-A76B-4A41-8B08-CF8B15F1F591}">
      <dsp:nvSpPr>
        <dsp:cNvPr id="0" name=""/>
        <dsp:cNvSpPr/>
      </dsp:nvSpPr>
      <dsp:spPr>
        <a:xfrm>
          <a:off x="0" y="776"/>
          <a:ext cx="2139696" cy="35980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S</a:t>
          </a:r>
          <a:endParaRPr lang="en-US" sz="1900" kern="1200" dirty="0"/>
        </a:p>
      </dsp:txBody>
      <dsp:txXfrm>
        <a:off x="17567" y="18343"/>
        <a:ext cx="2104562" cy="342233"/>
      </dsp:txXfrm>
    </dsp:sp>
    <dsp:sp modelId="{CE4E4577-A0C6-4312-B22B-9EBA85BD2AD1}">
      <dsp:nvSpPr>
        <dsp:cNvPr id="0" name=""/>
        <dsp:cNvSpPr/>
      </dsp:nvSpPr>
      <dsp:spPr>
        <a:xfrm>
          <a:off x="0" y="360577"/>
          <a:ext cx="8229600" cy="7197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One of the documents Allergy section was full of nulls, when it should indicate no allergies present. </a:t>
          </a:r>
          <a:endParaRPr lang="en-US" sz="1500" kern="1200" dirty="0"/>
        </a:p>
      </dsp:txBody>
      <dsp:txXfrm>
        <a:off x="0" y="360577"/>
        <a:ext cx="8229600" cy="719709"/>
      </dsp:txXfrm>
    </dsp:sp>
    <dsp:sp modelId="{37687A96-7442-44F9-BC33-5A72E57EA60E}">
      <dsp:nvSpPr>
        <dsp:cNvPr id="0" name=""/>
        <dsp:cNvSpPr/>
      </dsp:nvSpPr>
      <dsp:spPr>
        <a:xfrm>
          <a:off x="2139695" y="1098276"/>
          <a:ext cx="6089904" cy="359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Background</a:t>
          </a:r>
          <a:endParaRPr lang="en-US" sz="1900" kern="1200" dirty="0"/>
        </a:p>
      </dsp:txBody>
      <dsp:txXfrm>
        <a:off x="2139695" y="1098276"/>
        <a:ext cx="6089904" cy="359800"/>
      </dsp:txXfrm>
    </dsp:sp>
    <dsp:sp modelId="{78ED00EF-8D37-44FB-9411-3930D6BE8A28}">
      <dsp:nvSpPr>
        <dsp:cNvPr id="0" name=""/>
        <dsp:cNvSpPr/>
      </dsp:nvSpPr>
      <dsp:spPr>
        <a:xfrm>
          <a:off x="0" y="1098276"/>
          <a:ext cx="2139696" cy="35980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B</a:t>
          </a:r>
          <a:endParaRPr lang="en-US" sz="1900" kern="1200" dirty="0"/>
        </a:p>
      </dsp:txBody>
      <dsp:txXfrm>
        <a:off x="17567" y="1115843"/>
        <a:ext cx="2104562" cy="342233"/>
      </dsp:txXfrm>
    </dsp:sp>
    <dsp:sp modelId="{F02ED327-DB46-4FAD-AE4A-A24B44B618AF}">
      <dsp:nvSpPr>
        <dsp:cNvPr id="0" name=""/>
        <dsp:cNvSpPr/>
      </dsp:nvSpPr>
      <dsp:spPr>
        <a:xfrm>
          <a:off x="0" y="1458077"/>
          <a:ext cx="8229600" cy="7197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 When a patient does not have any allergies, there is a standard way to indicate this. </a:t>
          </a:r>
          <a:endParaRPr lang="en-US" sz="1500" kern="1200" dirty="0"/>
        </a:p>
      </dsp:txBody>
      <dsp:txXfrm>
        <a:off x="0" y="1458077"/>
        <a:ext cx="8229600" cy="719709"/>
      </dsp:txXfrm>
    </dsp:sp>
    <dsp:sp modelId="{BCCF4E50-8650-4612-83F1-844D9CF558AE}">
      <dsp:nvSpPr>
        <dsp:cNvPr id="0" name=""/>
        <dsp:cNvSpPr/>
      </dsp:nvSpPr>
      <dsp:spPr>
        <a:xfrm>
          <a:off x="2139695" y="2195776"/>
          <a:ext cx="6089904" cy="359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Assessment</a:t>
          </a:r>
          <a:endParaRPr lang="en-US" sz="1900" kern="1200" dirty="0"/>
        </a:p>
      </dsp:txBody>
      <dsp:txXfrm>
        <a:off x="2139695" y="2195776"/>
        <a:ext cx="6089904" cy="359800"/>
      </dsp:txXfrm>
    </dsp:sp>
    <dsp:sp modelId="{99FBF9C3-3E6F-44B8-8377-6E1B6D5FB24F}">
      <dsp:nvSpPr>
        <dsp:cNvPr id="0" name=""/>
        <dsp:cNvSpPr/>
      </dsp:nvSpPr>
      <dsp:spPr>
        <a:xfrm>
          <a:off x="0" y="2195776"/>
          <a:ext cx="2139696" cy="35980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A</a:t>
          </a:r>
          <a:endParaRPr lang="en-US" sz="1900" kern="1200" dirty="0"/>
        </a:p>
      </dsp:txBody>
      <dsp:txXfrm>
        <a:off x="17567" y="2213343"/>
        <a:ext cx="2104562" cy="342233"/>
      </dsp:txXfrm>
    </dsp:sp>
    <dsp:sp modelId="{7AB5ADCC-7E5C-4336-8DFF-7F439CF3DDE0}">
      <dsp:nvSpPr>
        <dsp:cNvPr id="0" name=""/>
        <dsp:cNvSpPr/>
      </dsp:nvSpPr>
      <dsp:spPr>
        <a:xfrm>
          <a:off x="0" y="2555577"/>
          <a:ext cx="8229600" cy="7197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 </a:t>
          </a:r>
          <a:endParaRPr lang="en-US" sz="1500" kern="1200" dirty="0"/>
        </a:p>
      </dsp:txBody>
      <dsp:txXfrm>
        <a:off x="0" y="2555577"/>
        <a:ext cx="8229600" cy="719709"/>
      </dsp:txXfrm>
    </dsp:sp>
    <dsp:sp modelId="{D4866EF7-8E3A-4A99-8E03-BEB8AA3FA1C1}">
      <dsp:nvSpPr>
        <dsp:cNvPr id="0" name=""/>
        <dsp:cNvSpPr/>
      </dsp:nvSpPr>
      <dsp:spPr>
        <a:xfrm>
          <a:off x="2139695" y="3293276"/>
          <a:ext cx="6089904" cy="359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Recommendation</a:t>
          </a:r>
        </a:p>
      </dsp:txBody>
      <dsp:txXfrm>
        <a:off x="2139695" y="3293276"/>
        <a:ext cx="6089904" cy="359800"/>
      </dsp:txXfrm>
    </dsp:sp>
    <dsp:sp modelId="{55A7EC31-3E70-4BF7-8C0C-EC458BF351C3}">
      <dsp:nvSpPr>
        <dsp:cNvPr id="0" name=""/>
        <dsp:cNvSpPr/>
      </dsp:nvSpPr>
      <dsp:spPr>
        <a:xfrm>
          <a:off x="0" y="3293276"/>
          <a:ext cx="2139696" cy="35980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R</a:t>
          </a:r>
          <a:endParaRPr lang="en-US" sz="1900" kern="1200" dirty="0"/>
        </a:p>
      </dsp:txBody>
      <dsp:txXfrm>
        <a:off x="17567" y="3310843"/>
        <a:ext cx="2104562" cy="342233"/>
      </dsp:txXfrm>
    </dsp:sp>
    <dsp:sp modelId="{65B23C7F-577E-4235-9AF1-8EAF3D84EF22}">
      <dsp:nvSpPr>
        <dsp:cNvPr id="0" name=""/>
        <dsp:cNvSpPr/>
      </dsp:nvSpPr>
      <dsp:spPr>
        <a:xfrm>
          <a:off x="0" y="3653076"/>
          <a:ext cx="8229600" cy="7197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 Reference the C-CDA IG volume 1 for “No Allergies, problems, medications…”  </a:t>
          </a:r>
        </a:p>
      </dsp:txBody>
      <dsp:txXfrm>
        <a:off x="0" y="3653076"/>
        <a:ext cx="8229600" cy="719709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F109F9-3001-4A99-9804-D7A1437497D2}">
      <dsp:nvSpPr>
        <dsp:cNvPr id="0" name=""/>
        <dsp:cNvSpPr/>
      </dsp:nvSpPr>
      <dsp:spPr>
        <a:xfrm>
          <a:off x="0" y="3653076"/>
          <a:ext cx="82296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B9F2D7-537F-43D0-88BF-48B5CDFA6F3E}">
      <dsp:nvSpPr>
        <dsp:cNvPr id="0" name=""/>
        <dsp:cNvSpPr/>
      </dsp:nvSpPr>
      <dsp:spPr>
        <a:xfrm>
          <a:off x="0" y="2555577"/>
          <a:ext cx="82296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05906C-FB8A-43BB-82F6-0386FC48B361}">
      <dsp:nvSpPr>
        <dsp:cNvPr id="0" name=""/>
        <dsp:cNvSpPr/>
      </dsp:nvSpPr>
      <dsp:spPr>
        <a:xfrm>
          <a:off x="0" y="1458077"/>
          <a:ext cx="82296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1EAD86-B0C8-4386-A317-EB5079C46C7D}">
      <dsp:nvSpPr>
        <dsp:cNvPr id="0" name=""/>
        <dsp:cNvSpPr/>
      </dsp:nvSpPr>
      <dsp:spPr>
        <a:xfrm>
          <a:off x="0" y="360577"/>
          <a:ext cx="82296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078615-1DE8-4609-B6B5-25A2B52DEA3F}">
      <dsp:nvSpPr>
        <dsp:cNvPr id="0" name=""/>
        <dsp:cNvSpPr/>
      </dsp:nvSpPr>
      <dsp:spPr>
        <a:xfrm>
          <a:off x="2139695" y="776"/>
          <a:ext cx="6089904" cy="359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Situation</a:t>
          </a:r>
          <a:endParaRPr lang="en-US" sz="1900" kern="1200" dirty="0"/>
        </a:p>
      </dsp:txBody>
      <dsp:txXfrm>
        <a:off x="2139695" y="776"/>
        <a:ext cx="6089904" cy="359800"/>
      </dsp:txXfrm>
    </dsp:sp>
    <dsp:sp modelId="{51FB915C-A76B-4A41-8B08-CF8B15F1F591}">
      <dsp:nvSpPr>
        <dsp:cNvPr id="0" name=""/>
        <dsp:cNvSpPr/>
      </dsp:nvSpPr>
      <dsp:spPr>
        <a:xfrm>
          <a:off x="0" y="776"/>
          <a:ext cx="2139696" cy="35980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S</a:t>
          </a:r>
          <a:endParaRPr lang="en-US" sz="1900" kern="1200" dirty="0"/>
        </a:p>
      </dsp:txBody>
      <dsp:txXfrm>
        <a:off x="17567" y="18343"/>
        <a:ext cx="2104562" cy="342233"/>
      </dsp:txXfrm>
    </dsp:sp>
    <dsp:sp modelId="{CE4E4577-A0C6-4312-B22B-9EBA85BD2AD1}">
      <dsp:nvSpPr>
        <dsp:cNvPr id="0" name=""/>
        <dsp:cNvSpPr/>
      </dsp:nvSpPr>
      <dsp:spPr>
        <a:xfrm>
          <a:off x="0" y="360577"/>
          <a:ext cx="8229600" cy="7197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32385" rIns="32385" bIns="3238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 One of the medications – medication modeling with a criteria – vs using PRN</a:t>
          </a:r>
          <a:endParaRPr lang="en-US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QID – representing the 4 times per day.</a:t>
          </a:r>
          <a:endParaRPr lang="en-US" sz="1300" kern="1200" dirty="0"/>
        </a:p>
      </dsp:txBody>
      <dsp:txXfrm>
        <a:off x="0" y="360577"/>
        <a:ext cx="8229600" cy="719709"/>
      </dsp:txXfrm>
    </dsp:sp>
    <dsp:sp modelId="{37687A96-7442-44F9-BC33-5A72E57EA60E}">
      <dsp:nvSpPr>
        <dsp:cNvPr id="0" name=""/>
        <dsp:cNvSpPr/>
      </dsp:nvSpPr>
      <dsp:spPr>
        <a:xfrm>
          <a:off x="2139695" y="1098276"/>
          <a:ext cx="6089904" cy="359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Background</a:t>
          </a:r>
          <a:endParaRPr lang="en-US" sz="1900" kern="1200" dirty="0"/>
        </a:p>
      </dsp:txBody>
      <dsp:txXfrm>
        <a:off x="2139695" y="1098276"/>
        <a:ext cx="6089904" cy="359800"/>
      </dsp:txXfrm>
    </dsp:sp>
    <dsp:sp modelId="{78ED00EF-8D37-44FB-9411-3930D6BE8A28}">
      <dsp:nvSpPr>
        <dsp:cNvPr id="0" name=""/>
        <dsp:cNvSpPr/>
      </dsp:nvSpPr>
      <dsp:spPr>
        <a:xfrm>
          <a:off x="0" y="1098276"/>
          <a:ext cx="2139696" cy="35980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B</a:t>
          </a:r>
          <a:endParaRPr lang="en-US" sz="1900" kern="1200" dirty="0"/>
        </a:p>
      </dsp:txBody>
      <dsp:txXfrm>
        <a:off x="17567" y="1115843"/>
        <a:ext cx="2104562" cy="342233"/>
      </dsp:txXfrm>
    </dsp:sp>
    <dsp:sp modelId="{F02ED327-DB46-4FAD-AE4A-A24B44B618AF}">
      <dsp:nvSpPr>
        <dsp:cNvPr id="0" name=""/>
        <dsp:cNvSpPr/>
      </dsp:nvSpPr>
      <dsp:spPr>
        <a:xfrm>
          <a:off x="0" y="1458077"/>
          <a:ext cx="8229600" cy="7197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32385" rIns="32385" bIns="3238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 </a:t>
          </a:r>
          <a:r>
            <a:rPr lang="en-US" sz="1300" kern="1200" dirty="0" smtClean="0">
              <a:hlinkClick xmlns:r="http://schemas.openxmlformats.org/officeDocument/2006/relationships" r:id="rId1"/>
            </a:rPr>
            <a:t>http://cdasearch.hl7.org/sections/5948387d081c9238aec1b941</a:t>
          </a:r>
          <a:r>
            <a:rPr lang="en-US" sz="1300" kern="1200" dirty="0" smtClean="0"/>
            <a:t>  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b="1" kern="1200" dirty="0" smtClean="0">
              <a:hlinkClick xmlns:r="http://schemas.openxmlformats.org/officeDocument/2006/relationships" r:id="rId2"/>
            </a:rPr>
            <a:t>Medication Frequency Patterns</a:t>
          </a:r>
          <a:r>
            <a:rPr lang="en-US" sz="1300" kern="1200" dirty="0" smtClean="0"/>
            <a:t> 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300" kern="1200" dirty="0"/>
        </a:p>
      </dsp:txBody>
      <dsp:txXfrm>
        <a:off x="0" y="1458077"/>
        <a:ext cx="8229600" cy="719709"/>
      </dsp:txXfrm>
    </dsp:sp>
    <dsp:sp modelId="{BCCF4E50-8650-4612-83F1-844D9CF558AE}">
      <dsp:nvSpPr>
        <dsp:cNvPr id="0" name=""/>
        <dsp:cNvSpPr/>
      </dsp:nvSpPr>
      <dsp:spPr>
        <a:xfrm>
          <a:off x="2139695" y="2195776"/>
          <a:ext cx="6089904" cy="359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Assessment</a:t>
          </a:r>
          <a:endParaRPr lang="en-US" sz="1900" kern="1200" dirty="0"/>
        </a:p>
      </dsp:txBody>
      <dsp:txXfrm>
        <a:off x="2139695" y="2195776"/>
        <a:ext cx="6089904" cy="359800"/>
      </dsp:txXfrm>
    </dsp:sp>
    <dsp:sp modelId="{99FBF9C3-3E6F-44B8-8377-6E1B6D5FB24F}">
      <dsp:nvSpPr>
        <dsp:cNvPr id="0" name=""/>
        <dsp:cNvSpPr/>
      </dsp:nvSpPr>
      <dsp:spPr>
        <a:xfrm>
          <a:off x="0" y="2195776"/>
          <a:ext cx="2139696" cy="35980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A</a:t>
          </a:r>
          <a:endParaRPr lang="en-US" sz="1900" kern="1200" dirty="0"/>
        </a:p>
      </dsp:txBody>
      <dsp:txXfrm>
        <a:off x="17567" y="2213343"/>
        <a:ext cx="2104562" cy="342233"/>
      </dsp:txXfrm>
    </dsp:sp>
    <dsp:sp modelId="{7AB5ADCC-7E5C-4336-8DFF-7F439CF3DDE0}">
      <dsp:nvSpPr>
        <dsp:cNvPr id="0" name=""/>
        <dsp:cNvSpPr/>
      </dsp:nvSpPr>
      <dsp:spPr>
        <a:xfrm>
          <a:off x="0" y="2555577"/>
          <a:ext cx="8229600" cy="7197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32385" rIns="32385" bIns="3238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 </a:t>
          </a:r>
          <a:endParaRPr lang="en-US" sz="1300" kern="1200" dirty="0"/>
        </a:p>
      </dsp:txBody>
      <dsp:txXfrm>
        <a:off x="0" y="2555577"/>
        <a:ext cx="8229600" cy="719709"/>
      </dsp:txXfrm>
    </dsp:sp>
    <dsp:sp modelId="{D4866EF7-8E3A-4A99-8E03-BEB8AA3FA1C1}">
      <dsp:nvSpPr>
        <dsp:cNvPr id="0" name=""/>
        <dsp:cNvSpPr/>
      </dsp:nvSpPr>
      <dsp:spPr>
        <a:xfrm>
          <a:off x="2139695" y="3293276"/>
          <a:ext cx="6089904" cy="359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Recommendation</a:t>
          </a:r>
        </a:p>
      </dsp:txBody>
      <dsp:txXfrm>
        <a:off x="2139695" y="3293276"/>
        <a:ext cx="6089904" cy="359800"/>
      </dsp:txXfrm>
    </dsp:sp>
    <dsp:sp modelId="{55A7EC31-3E70-4BF7-8C0C-EC458BF351C3}">
      <dsp:nvSpPr>
        <dsp:cNvPr id="0" name=""/>
        <dsp:cNvSpPr/>
      </dsp:nvSpPr>
      <dsp:spPr>
        <a:xfrm>
          <a:off x="0" y="3293276"/>
          <a:ext cx="2139696" cy="35980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R</a:t>
          </a:r>
          <a:endParaRPr lang="en-US" sz="1900" kern="1200" dirty="0"/>
        </a:p>
      </dsp:txBody>
      <dsp:txXfrm>
        <a:off x="17567" y="3310843"/>
        <a:ext cx="2104562" cy="342233"/>
      </dsp:txXfrm>
    </dsp:sp>
    <dsp:sp modelId="{65B23C7F-577E-4235-9AF1-8EAF3D84EF22}">
      <dsp:nvSpPr>
        <dsp:cNvPr id="0" name=""/>
        <dsp:cNvSpPr/>
      </dsp:nvSpPr>
      <dsp:spPr>
        <a:xfrm>
          <a:off x="0" y="3653076"/>
          <a:ext cx="8229600" cy="7197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32385" rIns="32385" bIns="3238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Look at the sample taskforce and pharmacy group   </a:t>
          </a:r>
        </a:p>
      </dsp:txBody>
      <dsp:txXfrm>
        <a:off x="0" y="3653076"/>
        <a:ext cx="8229600" cy="719709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F109F9-3001-4A99-9804-D7A1437497D2}">
      <dsp:nvSpPr>
        <dsp:cNvPr id="0" name=""/>
        <dsp:cNvSpPr/>
      </dsp:nvSpPr>
      <dsp:spPr>
        <a:xfrm>
          <a:off x="0" y="3653076"/>
          <a:ext cx="82296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B9F2D7-537F-43D0-88BF-48B5CDFA6F3E}">
      <dsp:nvSpPr>
        <dsp:cNvPr id="0" name=""/>
        <dsp:cNvSpPr/>
      </dsp:nvSpPr>
      <dsp:spPr>
        <a:xfrm>
          <a:off x="0" y="2555577"/>
          <a:ext cx="82296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05906C-FB8A-43BB-82F6-0386FC48B361}">
      <dsp:nvSpPr>
        <dsp:cNvPr id="0" name=""/>
        <dsp:cNvSpPr/>
      </dsp:nvSpPr>
      <dsp:spPr>
        <a:xfrm>
          <a:off x="0" y="1458077"/>
          <a:ext cx="82296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1EAD86-B0C8-4386-A317-EB5079C46C7D}">
      <dsp:nvSpPr>
        <dsp:cNvPr id="0" name=""/>
        <dsp:cNvSpPr/>
      </dsp:nvSpPr>
      <dsp:spPr>
        <a:xfrm>
          <a:off x="0" y="360577"/>
          <a:ext cx="82296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078615-1DE8-4609-B6B5-25A2B52DEA3F}">
      <dsp:nvSpPr>
        <dsp:cNvPr id="0" name=""/>
        <dsp:cNvSpPr/>
      </dsp:nvSpPr>
      <dsp:spPr>
        <a:xfrm>
          <a:off x="2139695" y="776"/>
          <a:ext cx="6089904" cy="359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Situation</a:t>
          </a:r>
          <a:endParaRPr lang="en-US" sz="1900" kern="1200" dirty="0"/>
        </a:p>
      </dsp:txBody>
      <dsp:txXfrm>
        <a:off x="2139695" y="776"/>
        <a:ext cx="6089904" cy="359800"/>
      </dsp:txXfrm>
    </dsp:sp>
    <dsp:sp modelId="{51FB915C-A76B-4A41-8B08-CF8B15F1F591}">
      <dsp:nvSpPr>
        <dsp:cNvPr id="0" name=""/>
        <dsp:cNvSpPr/>
      </dsp:nvSpPr>
      <dsp:spPr>
        <a:xfrm>
          <a:off x="0" y="776"/>
          <a:ext cx="2139696" cy="35980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S</a:t>
          </a:r>
          <a:endParaRPr lang="en-US" sz="1900" kern="1200" dirty="0"/>
        </a:p>
      </dsp:txBody>
      <dsp:txXfrm>
        <a:off x="17567" y="18343"/>
        <a:ext cx="2104562" cy="342233"/>
      </dsp:txXfrm>
    </dsp:sp>
    <dsp:sp modelId="{CE4E4577-A0C6-4312-B22B-9EBA85BD2AD1}">
      <dsp:nvSpPr>
        <dsp:cNvPr id="0" name=""/>
        <dsp:cNvSpPr/>
      </dsp:nvSpPr>
      <dsp:spPr>
        <a:xfrm>
          <a:off x="0" y="360577"/>
          <a:ext cx="8229600" cy="7197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 One of the documents section for medications – has a null flavor and is making parsing of medications difficult. </a:t>
          </a:r>
          <a:endParaRPr lang="en-US" sz="1500" kern="1200" dirty="0"/>
        </a:p>
      </dsp:txBody>
      <dsp:txXfrm>
        <a:off x="0" y="360577"/>
        <a:ext cx="8229600" cy="719709"/>
      </dsp:txXfrm>
    </dsp:sp>
    <dsp:sp modelId="{37687A96-7442-44F9-BC33-5A72E57EA60E}">
      <dsp:nvSpPr>
        <dsp:cNvPr id="0" name=""/>
        <dsp:cNvSpPr/>
      </dsp:nvSpPr>
      <dsp:spPr>
        <a:xfrm>
          <a:off x="2139695" y="1098276"/>
          <a:ext cx="6089904" cy="359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Background</a:t>
          </a:r>
          <a:endParaRPr lang="en-US" sz="1900" kern="1200" dirty="0"/>
        </a:p>
      </dsp:txBody>
      <dsp:txXfrm>
        <a:off x="2139695" y="1098276"/>
        <a:ext cx="6089904" cy="359800"/>
      </dsp:txXfrm>
    </dsp:sp>
    <dsp:sp modelId="{78ED00EF-8D37-44FB-9411-3930D6BE8A28}">
      <dsp:nvSpPr>
        <dsp:cNvPr id="0" name=""/>
        <dsp:cNvSpPr/>
      </dsp:nvSpPr>
      <dsp:spPr>
        <a:xfrm>
          <a:off x="0" y="1098276"/>
          <a:ext cx="2139696" cy="35980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B</a:t>
          </a:r>
          <a:endParaRPr lang="en-US" sz="1900" kern="1200" dirty="0"/>
        </a:p>
      </dsp:txBody>
      <dsp:txXfrm>
        <a:off x="17567" y="1115843"/>
        <a:ext cx="2104562" cy="342233"/>
      </dsp:txXfrm>
    </dsp:sp>
    <dsp:sp modelId="{F02ED327-DB46-4FAD-AE4A-A24B44B618AF}">
      <dsp:nvSpPr>
        <dsp:cNvPr id="0" name=""/>
        <dsp:cNvSpPr/>
      </dsp:nvSpPr>
      <dsp:spPr>
        <a:xfrm>
          <a:off x="0" y="1458077"/>
          <a:ext cx="8229600" cy="7197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 </a:t>
          </a:r>
          <a:endParaRPr lang="en-US" sz="1500" kern="1200" dirty="0"/>
        </a:p>
      </dsp:txBody>
      <dsp:txXfrm>
        <a:off x="0" y="1458077"/>
        <a:ext cx="8229600" cy="719709"/>
      </dsp:txXfrm>
    </dsp:sp>
    <dsp:sp modelId="{BCCF4E50-8650-4612-83F1-844D9CF558AE}">
      <dsp:nvSpPr>
        <dsp:cNvPr id="0" name=""/>
        <dsp:cNvSpPr/>
      </dsp:nvSpPr>
      <dsp:spPr>
        <a:xfrm>
          <a:off x="2139695" y="2195776"/>
          <a:ext cx="6089904" cy="359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Assessment</a:t>
          </a:r>
          <a:endParaRPr lang="en-US" sz="1900" kern="1200" dirty="0"/>
        </a:p>
      </dsp:txBody>
      <dsp:txXfrm>
        <a:off x="2139695" y="2195776"/>
        <a:ext cx="6089904" cy="359800"/>
      </dsp:txXfrm>
    </dsp:sp>
    <dsp:sp modelId="{99FBF9C3-3E6F-44B8-8377-6E1B6D5FB24F}">
      <dsp:nvSpPr>
        <dsp:cNvPr id="0" name=""/>
        <dsp:cNvSpPr/>
      </dsp:nvSpPr>
      <dsp:spPr>
        <a:xfrm>
          <a:off x="0" y="2195776"/>
          <a:ext cx="2139696" cy="35980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A</a:t>
          </a:r>
          <a:endParaRPr lang="en-US" sz="1900" kern="1200" dirty="0"/>
        </a:p>
      </dsp:txBody>
      <dsp:txXfrm>
        <a:off x="17567" y="2213343"/>
        <a:ext cx="2104562" cy="342233"/>
      </dsp:txXfrm>
    </dsp:sp>
    <dsp:sp modelId="{7AB5ADCC-7E5C-4336-8DFF-7F439CF3DDE0}">
      <dsp:nvSpPr>
        <dsp:cNvPr id="0" name=""/>
        <dsp:cNvSpPr/>
      </dsp:nvSpPr>
      <dsp:spPr>
        <a:xfrm>
          <a:off x="0" y="2555577"/>
          <a:ext cx="8229600" cy="7197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Some of the medications were coded using fake codes.   </a:t>
          </a:r>
          <a:endParaRPr lang="en-US" sz="1500" kern="1200" dirty="0"/>
        </a:p>
      </dsp:txBody>
      <dsp:txXfrm>
        <a:off x="0" y="2555577"/>
        <a:ext cx="8229600" cy="719709"/>
      </dsp:txXfrm>
    </dsp:sp>
    <dsp:sp modelId="{D4866EF7-8E3A-4A99-8E03-BEB8AA3FA1C1}">
      <dsp:nvSpPr>
        <dsp:cNvPr id="0" name=""/>
        <dsp:cNvSpPr/>
      </dsp:nvSpPr>
      <dsp:spPr>
        <a:xfrm>
          <a:off x="2139695" y="3293276"/>
          <a:ext cx="6089904" cy="359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Recommendation</a:t>
          </a:r>
        </a:p>
      </dsp:txBody>
      <dsp:txXfrm>
        <a:off x="2139695" y="3293276"/>
        <a:ext cx="6089904" cy="359800"/>
      </dsp:txXfrm>
    </dsp:sp>
    <dsp:sp modelId="{55A7EC31-3E70-4BF7-8C0C-EC458BF351C3}">
      <dsp:nvSpPr>
        <dsp:cNvPr id="0" name=""/>
        <dsp:cNvSpPr/>
      </dsp:nvSpPr>
      <dsp:spPr>
        <a:xfrm>
          <a:off x="0" y="3293276"/>
          <a:ext cx="2139696" cy="35980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R</a:t>
          </a:r>
          <a:endParaRPr lang="en-US" sz="1900" kern="1200" dirty="0"/>
        </a:p>
      </dsp:txBody>
      <dsp:txXfrm>
        <a:off x="17567" y="3310843"/>
        <a:ext cx="2104562" cy="342233"/>
      </dsp:txXfrm>
    </dsp:sp>
    <dsp:sp modelId="{65B23C7F-577E-4235-9AF1-8EAF3D84EF22}">
      <dsp:nvSpPr>
        <dsp:cNvPr id="0" name=""/>
        <dsp:cNvSpPr/>
      </dsp:nvSpPr>
      <dsp:spPr>
        <a:xfrm>
          <a:off x="0" y="3653076"/>
          <a:ext cx="8229600" cy="7197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 This was a setup issue with a development environment. </a:t>
          </a:r>
        </a:p>
      </dsp:txBody>
      <dsp:txXfrm>
        <a:off x="0" y="3653076"/>
        <a:ext cx="8229600" cy="719709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F109F9-3001-4A99-9804-D7A1437497D2}">
      <dsp:nvSpPr>
        <dsp:cNvPr id="0" name=""/>
        <dsp:cNvSpPr/>
      </dsp:nvSpPr>
      <dsp:spPr>
        <a:xfrm>
          <a:off x="0" y="3653076"/>
          <a:ext cx="82296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B9F2D7-537F-43D0-88BF-48B5CDFA6F3E}">
      <dsp:nvSpPr>
        <dsp:cNvPr id="0" name=""/>
        <dsp:cNvSpPr/>
      </dsp:nvSpPr>
      <dsp:spPr>
        <a:xfrm>
          <a:off x="0" y="2555577"/>
          <a:ext cx="82296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05906C-FB8A-43BB-82F6-0386FC48B361}">
      <dsp:nvSpPr>
        <dsp:cNvPr id="0" name=""/>
        <dsp:cNvSpPr/>
      </dsp:nvSpPr>
      <dsp:spPr>
        <a:xfrm>
          <a:off x="0" y="1458077"/>
          <a:ext cx="82296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1EAD86-B0C8-4386-A317-EB5079C46C7D}">
      <dsp:nvSpPr>
        <dsp:cNvPr id="0" name=""/>
        <dsp:cNvSpPr/>
      </dsp:nvSpPr>
      <dsp:spPr>
        <a:xfrm>
          <a:off x="0" y="360577"/>
          <a:ext cx="82296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078615-1DE8-4609-B6B5-25A2B52DEA3F}">
      <dsp:nvSpPr>
        <dsp:cNvPr id="0" name=""/>
        <dsp:cNvSpPr/>
      </dsp:nvSpPr>
      <dsp:spPr>
        <a:xfrm>
          <a:off x="2139695" y="776"/>
          <a:ext cx="6089904" cy="359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Situation</a:t>
          </a:r>
          <a:endParaRPr lang="en-US" sz="1900" kern="1200" dirty="0"/>
        </a:p>
      </dsp:txBody>
      <dsp:txXfrm>
        <a:off x="2139695" y="776"/>
        <a:ext cx="6089904" cy="359800"/>
      </dsp:txXfrm>
    </dsp:sp>
    <dsp:sp modelId="{51FB915C-A76B-4A41-8B08-CF8B15F1F591}">
      <dsp:nvSpPr>
        <dsp:cNvPr id="0" name=""/>
        <dsp:cNvSpPr/>
      </dsp:nvSpPr>
      <dsp:spPr>
        <a:xfrm>
          <a:off x="0" y="776"/>
          <a:ext cx="2139696" cy="35980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S</a:t>
          </a:r>
          <a:endParaRPr lang="en-US" sz="1900" kern="1200" dirty="0"/>
        </a:p>
      </dsp:txBody>
      <dsp:txXfrm>
        <a:off x="17567" y="18343"/>
        <a:ext cx="2104562" cy="342233"/>
      </dsp:txXfrm>
    </dsp:sp>
    <dsp:sp modelId="{CE4E4577-A0C6-4312-B22B-9EBA85BD2AD1}">
      <dsp:nvSpPr>
        <dsp:cNvPr id="0" name=""/>
        <dsp:cNvSpPr/>
      </dsp:nvSpPr>
      <dsp:spPr>
        <a:xfrm>
          <a:off x="0" y="360577"/>
          <a:ext cx="8229600" cy="7197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 One of the documents was tested using the site validator, it reported that when author is device – the organization is required by the validator. </a:t>
          </a:r>
          <a:endParaRPr lang="en-US" sz="1500" kern="1200" dirty="0"/>
        </a:p>
      </dsp:txBody>
      <dsp:txXfrm>
        <a:off x="0" y="360577"/>
        <a:ext cx="8229600" cy="719709"/>
      </dsp:txXfrm>
    </dsp:sp>
    <dsp:sp modelId="{37687A96-7442-44F9-BC33-5A72E57EA60E}">
      <dsp:nvSpPr>
        <dsp:cNvPr id="0" name=""/>
        <dsp:cNvSpPr/>
      </dsp:nvSpPr>
      <dsp:spPr>
        <a:xfrm>
          <a:off x="2139695" y="1098276"/>
          <a:ext cx="6089904" cy="359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Background</a:t>
          </a:r>
          <a:endParaRPr lang="en-US" sz="1900" kern="1200" dirty="0"/>
        </a:p>
      </dsp:txBody>
      <dsp:txXfrm>
        <a:off x="2139695" y="1098276"/>
        <a:ext cx="6089904" cy="359800"/>
      </dsp:txXfrm>
    </dsp:sp>
    <dsp:sp modelId="{78ED00EF-8D37-44FB-9411-3930D6BE8A28}">
      <dsp:nvSpPr>
        <dsp:cNvPr id="0" name=""/>
        <dsp:cNvSpPr/>
      </dsp:nvSpPr>
      <dsp:spPr>
        <a:xfrm>
          <a:off x="0" y="1098276"/>
          <a:ext cx="2139696" cy="35980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B</a:t>
          </a:r>
          <a:endParaRPr lang="en-US" sz="1900" kern="1200" dirty="0"/>
        </a:p>
      </dsp:txBody>
      <dsp:txXfrm>
        <a:off x="17567" y="1115843"/>
        <a:ext cx="2104562" cy="342233"/>
      </dsp:txXfrm>
    </dsp:sp>
    <dsp:sp modelId="{F02ED327-DB46-4FAD-AE4A-A24B44B618AF}">
      <dsp:nvSpPr>
        <dsp:cNvPr id="0" name=""/>
        <dsp:cNvSpPr/>
      </dsp:nvSpPr>
      <dsp:spPr>
        <a:xfrm>
          <a:off x="0" y="1458077"/>
          <a:ext cx="8229600" cy="7197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Testing using the Site validator </a:t>
          </a:r>
          <a:endParaRPr lang="en-US" sz="1500" kern="1200" dirty="0"/>
        </a:p>
      </dsp:txBody>
      <dsp:txXfrm>
        <a:off x="0" y="1458077"/>
        <a:ext cx="8229600" cy="719709"/>
      </dsp:txXfrm>
    </dsp:sp>
    <dsp:sp modelId="{BCCF4E50-8650-4612-83F1-844D9CF558AE}">
      <dsp:nvSpPr>
        <dsp:cNvPr id="0" name=""/>
        <dsp:cNvSpPr/>
      </dsp:nvSpPr>
      <dsp:spPr>
        <a:xfrm>
          <a:off x="2139695" y="2195776"/>
          <a:ext cx="6089904" cy="359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Assessment</a:t>
          </a:r>
          <a:endParaRPr lang="en-US" sz="1900" kern="1200" dirty="0"/>
        </a:p>
      </dsp:txBody>
      <dsp:txXfrm>
        <a:off x="2139695" y="2195776"/>
        <a:ext cx="6089904" cy="359800"/>
      </dsp:txXfrm>
    </dsp:sp>
    <dsp:sp modelId="{99FBF9C3-3E6F-44B8-8377-6E1B6D5FB24F}">
      <dsp:nvSpPr>
        <dsp:cNvPr id="0" name=""/>
        <dsp:cNvSpPr/>
      </dsp:nvSpPr>
      <dsp:spPr>
        <a:xfrm>
          <a:off x="0" y="2195776"/>
          <a:ext cx="2139696" cy="35980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A</a:t>
          </a:r>
          <a:endParaRPr lang="en-US" sz="1900" kern="1200" dirty="0"/>
        </a:p>
      </dsp:txBody>
      <dsp:txXfrm>
        <a:off x="17567" y="2213343"/>
        <a:ext cx="2104562" cy="342233"/>
      </dsp:txXfrm>
    </dsp:sp>
    <dsp:sp modelId="{7AB5ADCC-7E5C-4336-8DFF-7F439CF3DDE0}">
      <dsp:nvSpPr>
        <dsp:cNvPr id="0" name=""/>
        <dsp:cNvSpPr/>
      </dsp:nvSpPr>
      <dsp:spPr>
        <a:xfrm>
          <a:off x="0" y="2555577"/>
          <a:ext cx="8229600" cy="7197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 the Site Validator is a useful tool to check for issues in documents.  </a:t>
          </a:r>
          <a:endParaRPr lang="en-US" sz="1500" kern="1200" dirty="0"/>
        </a:p>
      </dsp:txBody>
      <dsp:txXfrm>
        <a:off x="0" y="2555577"/>
        <a:ext cx="8229600" cy="719709"/>
      </dsp:txXfrm>
    </dsp:sp>
    <dsp:sp modelId="{D4866EF7-8E3A-4A99-8E03-BEB8AA3FA1C1}">
      <dsp:nvSpPr>
        <dsp:cNvPr id="0" name=""/>
        <dsp:cNvSpPr/>
      </dsp:nvSpPr>
      <dsp:spPr>
        <a:xfrm>
          <a:off x="2139695" y="3293276"/>
          <a:ext cx="6089904" cy="359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Recommendation</a:t>
          </a:r>
        </a:p>
      </dsp:txBody>
      <dsp:txXfrm>
        <a:off x="2139695" y="3293276"/>
        <a:ext cx="6089904" cy="359800"/>
      </dsp:txXfrm>
    </dsp:sp>
    <dsp:sp modelId="{55A7EC31-3E70-4BF7-8C0C-EC458BF351C3}">
      <dsp:nvSpPr>
        <dsp:cNvPr id="0" name=""/>
        <dsp:cNvSpPr/>
      </dsp:nvSpPr>
      <dsp:spPr>
        <a:xfrm>
          <a:off x="0" y="3293276"/>
          <a:ext cx="2139696" cy="35980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R</a:t>
          </a:r>
          <a:endParaRPr lang="en-US" sz="1900" kern="1200" dirty="0"/>
        </a:p>
      </dsp:txBody>
      <dsp:txXfrm>
        <a:off x="17567" y="3310843"/>
        <a:ext cx="2104562" cy="342233"/>
      </dsp:txXfrm>
    </dsp:sp>
    <dsp:sp modelId="{65B23C7F-577E-4235-9AF1-8EAF3D84EF22}">
      <dsp:nvSpPr>
        <dsp:cNvPr id="0" name=""/>
        <dsp:cNvSpPr/>
      </dsp:nvSpPr>
      <dsp:spPr>
        <a:xfrm>
          <a:off x="0" y="3653076"/>
          <a:ext cx="8229600" cy="7197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 </a:t>
          </a:r>
        </a:p>
      </dsp:txBody>
      <dsp:txXfrm>
        <a:off x="0" y="3653076"/>
        <a:ext cx="8229600" cy="71970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F109F9-3001-4A99-9804-D7A1437497D2}">
      <dsp:nvSpPr>
        <dsp:cNvPr id="0" name=""/>
        <dsp:cNvSpPr/>
      </dsp:nvSpPr>
      <dsp:spPr>
        <a:xfrm>
          <a:off x="0" y="3653076"/>
          <a:ext cx="82296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B9F2D7-537F-43D0-88BF-48B5CDFA6F3E}">
      <dsp:nvSpPr>
        <dsp:cNvPr id="0" name=""/>
        <dsp:cNvSpPr/>
      </dsp:nvSpPr>
      <dsp:spPr>
        <a:xfrm>
          <a:off x="0" y="2555577"/>
          <a:ext cx="82296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05906C-FB8A-43BB-82F6-0386FC48B361}">
      <dsp:nvSpPr>
        <dsp:cNvPr id="0" name=""/>
        <dsp:cNvSpPr/>
      </dsp:nvSpPr>
      <dsp:spPr>
        <a:xfrm>
          <a:off x="0" y="1458077"/>
          <a:ext cx="82296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1EAD86-B0C8-4386-A317-EB5079C46C7D}">
      <dsp:nvSpPr>
        <dsp:cNvPr id="0" name=""/>
        <dsp:cNvSpPr/>
      </dsp:nvSpPr>
      <dsp:spPr>
        <a:xfrm>
          <a:off x="0" y="360577"/>
          <a:ext cx="82296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078615-1DE8-4609-B6B5-25A2B52DEA3F}">
      <dsp:nvSpPr>
        <dsp:cNvPr id="0" name=""/>
        <dsp:cNvSpPr/>
      </dsp:nvSpPr>
      <dsp:spPr>
        <a:xfrm>
          <a:off x="2139695" y="776"/>
          <a:ext cx="6089904" cy="359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Situation</a:t>
          </a:r>
          <a:endParaRPr lang="en-US" sz="1900" kern="1200" dirty="0"/>
        </a:p>
      </dsp:txBody>
      <dsp:txXfrm>
        <a:off x="2139695" y="776"/>
        <a:ext cx="6089904" cy="359800"/>
      </dsp:txXfrm>
    </dsp:sp>
    <dsp:sp modelId="{51FB915C-A76B-4A41-8B08-CF8B15F1F591}">
      <dsp:nvSpPr>
        <dsp:cNvPr id="0" name=""/>
        <dsp:cNvSpPr/>
      </dsp:nvSpPr>
      <dsp:spPr>
        <a:xfrm>
          <a:off x="0" y="776"/>
          <a:ext cx="2139696" cy="35980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S</a:t>
          </a:r>
          <a:endParaRPr lang="en-US" sz="1900" kern="1200" dirty="0"/>
        </a:p>
      </dsp:txBody>
      <dsp:txXfrm>
        <a:off x="17567" y="18343"/>
        <a:ext cx="2104562" cy="342233"/>
      </dsp:txXfrm>
    </dsp:sp>
    <dsp:sp modelId="{CE4E4577-A0C6-4312-B22B-9EBA85BD2AD1}">
      <dsp:nvSpPr>
        <dsp:cNvPr id="0" name=""/>
        <dsp:cNvSpPr/>
      </dsp:nvSpPr>
      <dsp:spPr>
        <a:xfrm>
          <a:off x="0" y="360577"/>
          <a:ext cx="8229600" cy="7197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 Country code references are varying across sites.</a:t>
          </a:r>
          <a:endParaRPr lang="en-US" sz="1500" kern="1200" dirty="0"/>
        </a:p>
      </dsp:txBody>
      <dsp:txXfrm>
        <a:off x="0" y="360577"/>
        <a:ext cx="8229600" cy="719709"/>
      </dsp:txXfrm>
    </dsp:sp>
    <dsp:sp modelId="{37687A96-7442-44F9-BC33-5A72E57EA60E}">
      <dsp:nvSpPr>
        <dsp:cNvPr id="0" name=""/>
        <dsp:cNvSpPr/>
      </dsp:nvSpPr>
      <dsp:spPr>
        <a:xfrm>
          <a:off x="2139695" y="1098276"/>
          <a:ext cx="6089904" cy="359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Background</a:t>
          </a:r>
          <a:endParaRPr lang="en-US" sz="1900" kern="1200" dirty="0"/>
        </a:p>
      </dsp:txBody>
      <dsp:txXfrm>
        <a:off x="2139695" y="1098276"/>
        <a:ext cx="6089904" cy="359800"/>
      </dsp:txXfrm>
    </dsp:sp>
    <dsp:sp modelId="{78ED00EF-8D37-44FB-9411-3930D6BE8A28}">
      <dsp:nvSpPr>
        <dsp:cNvPr id="0" name=""/>
        <dsp:cNvSpPr/>
      </dsp:nvSpPr>
      <dsp:spPr>
        <a:xfrm>
          <a:off x="0" y="1098276"/>
          <a:ext cx="2139696" cy="35980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B</a:t>
          </a:r>
          <a:endParaRPr lang="en-US" sz="1900" kern="1200" dirty="0"/>
        </a:p>
      </dsp:txBody>
      <dsp:txXfrm>
        <a:off x="17567" y="1115843"/>
        <a:ext cx="2104562" cy="342233"/>
      </dsp:txXfrm>
    </dsp:sp>
    <dsp:sp modelId="{F02ED327-DB46-4FAD-AE4A-A24B44B618AF}">
      <dsp:nvSpPr>
        <dsp:cNvPr id="0" name=""/>
        <dsp:cNvSpPr/>
      </dsp:nvSpPr>
      <dsp:spPr>
        <a:xfrm>
          <a:off x="0" y="1458077"/>
          <a:ext cx="8229600" cy="7197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The country code in the standard, vs the companion guide recommendation. The extensions are allowed. </a:t>
          </a:r>
          <a:endParaRPr lang="en-US" sz="1500" kern="1200" dirty="0"/>
        </a:p>
      </dsp:txBody>
      <dsp:txXfrm>
        <a:off x="0" y="1458077"/>
        <a:ext cx="8229600" cy="719709"/>
      </dsp:txXfrm>
    </dsp:sp>
    <dsp:sp modelId="{BCCF4E50-8650-4612-83F1-844D9CF558AE}">
      <dsp:nvSpPr>
        <dsp:cNvPr id="0" name=""/>
        <dsp:cNvSpPr/>
      </dsp:nvSpPr>
      <dsp:spPr>
        <a:xfrm>
          <a:off x="2139695" y="2195776"/>
          <a:ext cx="6089904" cy="359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Assessment</a:t>
          </a:r>
          <a:endParaRPr lang="en-US" sz="1900" kern="1200" dirty="0"/>
        </a:p>
      </dsp:txBody>
      <dsp:txXfrm>
        <a:off x="2139695" y="2195776"/>
        <a:ext cx="6089904" cy="359800"/>
      </dsp:txXfrm>
    </dsp:sp>
    <dsp:sp modelId="{99FBF9C3-3E6F-44B8-8377-6E1B6D5FB24F}">
      <dsp:nvSpPr>
        <dsp:cNvPr id="0" name=""/>
        <dsp:cNvSpPr/>
      </dsp:nvSpPr>
      <dsp:spPr>
        <a:xfrm>
          <a:off x="0" y="2195776"/>
          <a:ext cx="2139696" cy="35980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A</a:t>
          </a:r>
          <a:endParaRPr lang="en-US" sz="1900" kern="1200" dirty="0"/>
        </a:p>
      </dsp:txBody>
      <dsp:txXfrm>
        <a:off x="17567" y="2213343"/>
        <a:ext cx="2104562" cy="342233"/>
      </dsp:txXfrm>
    </dsp:sp>
    <dsp:sp modelId="{7AB5ADCC-7E5C-4336-8DFF-7F439CF3DDE0}">
      <dsp:nvSpPr>
        <dsp:cNvPr id="0" name=""/>
        <dsp:cNvSpPr/>
      </dsp:nvSpPr>
      <dsp:spPr>
        <a:xfrm>
          <a:off x="0" y="2555577"/>
          <a:ext cx="8229600" cy="7197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 </a:t>
          </a:r>
          <a:endParaRPr lang="en-US" sz="1500" kern="1200" dirty="0"/>
        </a:p>
      </dsp:txBody>
      <dsp:txXfrm>
        <a:off x="0" y="2555577"/>
        <a:ext cx="8229600" cy="719709"/>
      </dsp:txXfrm>
    </dsp:sp>
    <dsp:sp modelId="{D4866EF7-8E3A-4A99-8E03-BEB8AA3FA1C1}">
      <dsp:nvSpPr>
        <dsp:cNvPr id="0" name=""/>
        <dsp:cNvSpPr/>
      </dsp:nvSpPr>
      <dsp:spPr>
        <a:xfrm>
          <a:off x="2139695" y="3293276"/>
          <a:ext cx="6089904" cy="359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Recommendation</a:t>
          </a:r>
        </a:p>
      </dsp:txBody>
      <dsp:txXfrm>
        <a:off x="2139695" y="3293276"/>
        <a:ext cx="6089904" cy="359800"/>
      </dsp:txXfrm>
    </dsp:sp>
    <dsp:sp modelId="{55A7EC31-3E70-4BF7-8C0C-EC458BF351C3}">
      <dsp:nvSpPr>
        <dsp:cNvPr id="0" name=""/>
        <dsp:cNvSpPr/>
      </dsp:nvSpPr>
      <dsp:spPr>
        <a:xfrm>
          <a:off x="0" y="3293276"/>
          <a:ext cx="2139696" cy="35980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R</a:t>
          </a:r>
          <a:endParaRPr lang="en-US" sz="1900" kern="1200" dirty="0"/>
        </a:p>
      </dsp:txBody>
      <dsp:txXfrm>
        <a:off x="17567" y="3310843"/>
        <a:ext cx="2104562" cy="342233"/>
      </dsp:txXfrm>
    </dsp:sp>
    <dsp:sp modelId="{65B23C7F-577E-4235-9AF1-8EAF3D84EF22}">
      <dsp:nvSpPr>
        <dsp:cNvPr id="0" name=""/>
        <dsp:cNvSpPr/>
      </dsp:nvSpPr>
      <dsp:spPr>
        <a:xfrm>
          <a:off x="0" y="3653076"/>
          <a:ext cx="8229600" cy="7197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 </a:t>
          </a:r>
        </a:p>
      </dsp:txBody>
      <dsp:txXfrm>
        <a:off x="0" y="3653076"/>
        <a:ext cx="8229600" cy="719709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F109F9-3001-4A99-9804-D7A1437497D2}">
      <dsp:nvSpPr>
        <dsp:cNvPr id="0" name=""/>
        <dsp:cNvSpPr/>
      </dsp:nvSpPr>
      <dsp:spPr>
        <a:xfrm>
          <a:off x="0" y="3653076"/>
          <a:ext cx="82296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B9F2D7-537F-43D0-88BF-48B5CDFA6F3E}">
      <dsp:nvSpPr>
        <dsp:cNvPr id="0" name=""/>
        <dsp:cNvSpPr/>
      </dsp:nvSpPr>
      <dsp:spPr>
        <a:xfrm>
          <a:off x="0" y="2555577"/>
          <a:ext cx="82296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05906C-FB8A-43BB-82F6-0386FC48B361}">
      <dsp:nvSpPr>
        <dsp:cNvPr id="0" name=""/>
        <dsp:cNvSpPr/>
      </dsp:nvSpPr>
      <dsp:spPr>
        <a:xfrm>
          <a:off x="0" y="1458077"/>
          <a:ext cx="82296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1EAD86-B0C8-4386-A317-EB5079C46C7D}">
      <dsp:nvSpPr>
        <dsp:cNvPr id="0" name=""/>
        <dsp:cNvSpPr/>
      </dsp:nvSpPr>
      <dsp:spPr>
        <a:xfrm>
          <a:off x="0" y="360577"/>
          <a:ext cx="82296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078615-1DE8-4609-B6B5-25A2B52DEA3F}">
      <dsp:nvSpPr>
        <dsp:cNvPr id="0" name=""/>
        <dsp:cNvSpPr/>
      </dsp:nvSpPr>
      <dsp:spPr>
        <a:xfrm>
          <a:off x="2139695" y="776"/>
          <a:ext cx="6089904" cy="359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Situation</a:t>
          </a:r>
          <a:endParaRPr lang="en-US" sz="1900" kern="1200" dirty="0"/>
        </a:p>
      </dsp:txBody>
      <dsp:txXfrm>
        <a:off x="2139695" y="776"/>
        <a:ext cx="6089904" cy="359800"/>
      </dsp:txXfrm>
    </dsp:sp>
    <dsp:sp modelId="{51FB915C-A76B-4A41-8B08-CF8B15F1F591}">
      <dsp:nvSpPr>
        <dsp:cNvPr id="0" name=""/>
        <dsp:cNvSpPr/>
      </dsp:nvSpPr>
      <dsp:spPr>
        <a:xfrm>
          <a:off x="0" y="776"/>
          <a:ext cx="2139696" cy="35980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S</a:t>
          </a:r>
          <a:endParaRPr lang="en-US" sz="1900" kern="1200" dirty="0"/>
        </a:p>
      </dsp:txBody>
      <dsp:txXfrm>
        <a:off x="17567" y="18343"/>
        <a:ext cx="2104562" cy="342233"/>
      </dsp:txXfrm>
    </dsp:sp>
    <dsp:sp modelId="{CE4E4577-A0C6-4312-B22B-9EBA85BD2AD1}">
      <dsp:nvSpPr>
        <dsp:cNvPr id="0" name=""/>
        <dsp:cNvSpPr/>
      </dsp:nvSpPr>
      <dsp:spPr>
        <a:xfrm>
          <a:off x="0" y="360577"/>
          <a:ext cx="8229600" cy="7197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The VA CCDA style sheet displays from the narrative blocks - the </a:t>
          </a:r>
          <a:r>
            <a:rPr lang="en-US" sz="1500" kern="1200" dirty="0" err="1" smtClean="0"/>
            <a:t>Allsctipts</a:t>
          </a:r>
          <a:r>
            <a:rPr lang="en-US" sz="1500" kern="1200" dirty="0" smtClean="0"/>
            <a:t> CCD has several sections like Problems, Meds, where the narrative block has columns of data, but no column headers. </a:t>
          </a:r>
          <a:endParaRPr lang="en-US" sz="1500" kern="1200" dirty="0"/>
        </a:p>
      </dsp:txBody>
      <dsp:txXfrm>
        <a:off x="0" y="360577"/>
        <a:ext cx="8229600" cy="719709"/>
      </dsp:txXfrm>
    </dsp:sp>
    <dsp:sp modelId="{37687A96-7442-44F9-BC33-5A72E57EA60E}">
      <dsp:nvSpPr>
        <dsp:cNvPr id="0" name=""/>
        <dsp:cNvSpPr/>
      </dsp:nvSpPr>
      <dsp:spPr>
        <a:xfrm>
          <a:off x="2139695" y="1098276"/>
          <a:ext cx="6089904" cy="359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Background</a:t>
          </a:r>
          <a:endParaRPr lang="en-US" sz="1900" kern="1200" dirty="0"/>
        </a:p>
      </dsp:txBody>
      <dsp:txXfrm>
        <a:off x="2139695" y="1098276"/>
        <a:ext cx="6089904" cy="359800"/>
      </dsp:txXfrm>
    </dsp:sp>
    <dsp:sp modelId="{78ED00EF-8D37-44FB-9411-3930D6BE8A28}">
      <dsp:nvSpPr>
        <dsp:cNvPr id="0" name=""/>
        <dsp:cNvSpPr/>
      </dsp:nvSpPr>
      <dsp:spPr>
        <a:xfrm>
          <a:off x="0" y="1098276"/>
          <a:ext cx="2139696" cy="35980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B</a:t>
          </a:r>
          <a:endParaRPr lang="en-US" sz="1900" kern="1200" dirty="0"/>
        </a:p>
      </dsp:txBody>
      <dsp:txXfrm>
        <a:off x="17567" y="1115843"/>
        <a:ext cx="2104562" cy="342233"/>
      </dsp:txXfrm>
    </dsp:sp>
    <dsp:sp modelId="{F02ED327-DB46-4FAD-AE4A-A24B44B618AF}">
      <dsp:nvSpPr>
        <dsp:cNvPr id="0" name=""/>
        <dsp:cNvSpPr/>
      </dsp:nvSpPr>
      <dsp:spPr>
        <a:xfrm>
          <a:off x="0" y="1458077"/>
          <a:ext cx="8229600" cy="7197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 </a:t>
          </a:r>
          <a:endParaRPr lang="en-US" sz="1500" kern="1200" dirty="0"/>
        </a:p>
      </dsp:txBody>
      <dsp:txXfrm>
        <a:off x="0" y="1458077"/>
        <a:ext cx="8229600" cy="719709"/>
      </dsp:txXfrm>
    </dsp:sp>
    <dsp:sp modelId="{BCCF4E50-8650-4612-83F1-844D9CF558AE}">
      <dsp:nvSpPr>
        <dsp:cNvPr id="0" name=""/>
        <dsp:cNvSpPr/>
      </dsp:nvSpPr>
      <dsp:spPr>
        <a:xfrm>
          <a:off x="2139695" y="2195776"/>
          <a:ext cx="6089904" cy="359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Assessment</a:t>
          </a:r>
          <a:endParaRPr lang="en-US" sz="1900" kern="1200" dirty="0"/>
        </a:p>
      </dsp:txBody>
      <dsp:txXfrm>
        <a:off x="2139695" y="2195776"/>
        <a:ext cx="6089904" cy="359800"/>
      </dsp:txXfrm>
    </dsp:sp>
    <dsp:sp modelId="{99FBF9C3-3E6F-44B8-8377-6E1B6D5FB24F}">
      <dsp:nvSpPr>
        <dsp:cNvPr id="0" name=""/>
        <dsp:cNvSpPr/>
      </dsp:nvSpPr>
      <dsp:spPr>
        <a:xfrm>
          <a:off x="0" y="2195776"/>
          <a:ext cx="2139696" cy="35980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A</a:t>
          </a:r>
          <a:endParaRPr lang="en-US" sz="1900" kern="1200" dirty="0"/>
        </a:p>
      </dsp:txBody>
      <dsp:txXfrm>
        <a:off x="17567" y="2213343"/>
        <a:ext cx="2104562" cy="342233"/>
      </dsp:txXfrm>
    </dsp:sp>
    <dsp:sp modelId="{7AB5ADCC-7E5C-4336-8DFF-7F439CF3DDE0}">
      <dsp:nvSpPr>
        <dsp:cNvPr id="0" name=""/>
        <dsp:cNvSpPr/>
      </dsp:nvSpPr>
      <dsp:spPr>
        <a:xfrm>
          <a:off x="0" y="2555577"/>
          <a:ext cx="8229600" cy="7197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 This needs analysis.</a:t>
          </a:r>
          <a:endParaRPr lang="en-US" sz="1500" kern="1200" dirty="0"/>
        </a:p>
      </dsp:txBody>
      <dsp:txXfrm>
        <a:off x="0" y="2555577"/>
        <a:ext cx="8229600" cy="719709"/>
      </dsp:txXfrm>
    </dsp:sp>
    <dsp:sp modelId="{D4866EF7-8E3A-4A99-8E03-BEB8AA3FA1C1}">
      <dsp:nvSpPr>
        <dsp:cNvPr id="0" name=""/>
        <dsp:cNvSpPr/>
      </dsp:nvSpPr>
      <dsp:spPr>
        <a:xfrm>
          <a:off x="2139695" y="3293276"/>
          <a:ext cx="6089904" cy="359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Recommendation</a:t>
          </a:r>
        </a:p>
      </dsp:txBody>
      <dsp:txXfrm>
        <a:off x="2139695" y="3293276"/>
        <a:ext cx="6089904" cy="359800"/>
      </dsp:txXfrm>
    </dsp:sp>
    <dsp:sp modelId="{55A7EC31-3E70-4BF7-8C0C-EC458BF351C3}">
      <dsp:nvSpPr>
        <dsp:cNvPr id="0" name=""/>
        <dsp:cNvSpPr/>
      </dsp:nvSpPr>
      <dsp:spPr>
        <a:xfrm>
          <a:off x="0" y="3293276"/>
          <a:ext cx="2139696" cy="35980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R</a:t>
          </a:r>
          <a:endParaRPr lang="en-US" sz="1900" kern="1200" dirty="0"/>
        </a:p>
      </dsp:txBody>
      <dsp:txXfrm>
        <a:off x="17567" y="3310843"/>
        <a:ext cx="2104562" cy="342233"/>
      </dsp:txXfrm>
    </dsp:sp>
    <dsp:sp modelId="{65B23C7F-577E-4235-9AF1-8EAF3D84EF22}">
      <dsp:nvSpPr>
        <dsp:cNvPr id="0" name=""/>
        <dsp:cNvSpPr/>
      </dsp:nvSpPr>
      <dsp:spPr>
        <a:xfrm>
          <a:off x="0" y="3653076"/>
          <a:ext cx="8229600" cy="7197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 </a:t>
          </a:r>
        </a:p>
      </dsp:txBody>
      <dsp:txXfrm>
        <a:off x="0" y="3653076"/>
        <a:ext cx="8229600" cy="719709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F109F9-3001-4A99-9804-D7A1437497D2}">
      <dsp:nvSpPr>
        <dsp:cNvPr id="0" name=""/>
        <dsp:cNvSpPr/>
      </dsp:nvSpPr>
      <dsp:spPr>
        <a:xfrm>
          <a:off x="0" y="3653076"/>
          <a:ext cx="82296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B9F2D7-537F-43D0-88BF-48B5CDFA6F3E}">
      <dsp:nvSpPr>
        <dsp:cNvPr id="0" name=""/>
        <dsp:cNvSpPr/>
      </dsp:nvSpPr>
      <dsp:spPr>
        <a:xfrm>
          <a:off x="0" y="2555577"/>
          <a:ext cx="82296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05906C-FB8A-43BB-82F6-0386FC48B361}">
      <dsp:nvSpPr>
        <dsp:cNvPr id="0" name=""/>
        <dsp:cNvSpPr/>
      </dsp:nvSpPr>
      <dsp:spPr>
        <a:xfrm>
          <a:off x="0" y="1458077"/>
          <a:ext cx="82296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1EAD86-B0C8-4386-A317-EB5079C46C7D}">
      <dsp:nvSpPr>
        <dsp:cNvPr id="0" name=""/>
        <dsp:cNvSpPr/>
      </dsp:nvSpPr>
      <dsp:spPr>
        <a:xfrm>
          <a:off x="0" y="360577"/>
          <a:ext cx="82296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078615-1DE8-4609-B6B5-25A2B52DEA3F}">
      <dsp:nvSpPr>
        <dsp:cNvPr id="0" name=""/>
        <dsp:cNvSpPr/>
      </dsp:nvSpPr>
      <dsp:spPr>
        <a:xfrm>
          <a:off x="2139695" y="776"/>
          <a:ext cx="6089904" cy="359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Situation</a:t>
          </a:r>
          <a:endParaRPr lang="en-US" sz="1900" kern="1200" dirty="0"/>
        </a:p>
      </dsp:txBody>
      <dsp:txXfrm>
        <a:off x="2139695" y="776"/>
        <a:ext cx="6089904" cy="359800"/>
      </dsp:txXfrm>
    </dsp:sp>
    <dsp:sp modelId="{51FB915C-A76B-4A41-8B08-CF8B15F1F591}">
      <dsp:nvSpPr>
        <dsp:cNvPr id="0" name=""/>
        <dsp:cNvSpPr/>
      </dsp:nvSpPr>
      <dsp:spPr>
        <a:xfrm>
          <a:off x="0" y="776"/>
          <a:ext cx="2139696" cy="35980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S</a:t>
          </a:r>
          <a:endParaRPr lang="en-US" sz="1900" kern="1200" dirty="0"/>
        </a:p>
      </dsp:txBody>
      <dsp:txXfrm>
        <a:off x="17567" y="18343"/>
        <a:ext cx="2104562" cy="342233"/>
      </dsp:txXfrm>
    </dsp:sp>
    <dsp:sp modelId="{CE4E4577-A0C6-4312-B22B-9EBA85BD2AD1}">
      <dsp:nvSpPr>
        <dsp:cNvPr id="0" name=""/>
        <dsp:cNvSpPr/>
      </dsp:nvSpPr>
      <dsp:spPr>
        <a:xfrm>
          <a:off x="0" y="360577"/>
          <a:ext cx="8229600" cy="7197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 The Redox CCDA CCD has interesting times in the Vital Signs narrative block:  &lt;td&gt;2016-03-24T06:51:00.000Z&lt;/td&gt;</a:t>
          </a:r>
          <a:endParaRPr lang="en-US" sz="1500" kern="1200" dirty="0"/>
        </a:p>
      </dsp:txBody>
      <dsp:txXfrm>
        <a:off x="0" y="360577"/>
        <a:ext cx="8229600" cy="719709"/>
      </dsp:txXfrm>
    </dsp:sp>
    <dsp:sp modelId="{37687A96-7442-44F9-BC33-5A72E57EA60E}">
      <dsp:nvSpPr>
        <dsp:cNvPr id="0" name=""/>
        <dsp:cNvSpPr/>
      </dsp:nvSpPr>
      <dsp:spPr>
        <a:xfrm>
          <a:off x="2139695" y="1098276"/>
          <a:ext cx="6089904" cy="359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Background</a:t>
          </a:r>
          <a:endParaRPr lang="en-US" sz="1900" kern="1200" dirty="0"/>
        </a:p>
      </dsp:txBody>
      <dsp:txXfrm>
        <a:off x="2139695" y="1098276"/>
        <a:ext cx="6089904" cy="359800"/>
      </dsp:txXfrm>
    </dsp:sp>
    <dsp:sp modelId="{78ED00EF-8D37-44FB-9411-3930D6BE8A28}">
      <dsp:nvSpPr>
        <dsp:cNvPr id="0" name=""/>
        <dsp:cNvSpPr/>
      </dsp:nvSpPr>
      <dsp:spPr>
        <a:xfrm>
          <a:off x="0" y="1098276"/>
          <a:ext cx="2139696" cy="35980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B</a:t>
          </a:r>
          <a:endParaRPr lang="en-US" sz="1900" kern="1200" dirty="0"/>
        </a:p>
      </dsp:txBody>
      <dsp:txXfrm>
        <a:off x="17567" y="1115843"/>
        <a:ext cx="2104562" cy="342233"/>
      </dsp:txXfrm>
    </dsp:sp>
    <dsp:sp modelId="{F02ED327-DB46-4FAD-AE4A-A24B44B618AF}">
      <dsp:nvSpPr>
        <dsp:cNvPr id="0" name=""/>
        <dsp:cNvSpPr/>
      </dsp:nvSpPr>
      <dsp:spPr>
        <a:xfrm>
          <a:off x="0" y="1458077"/>
          <a:ext cx="8229600" cy="7197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 </a:t>
          </a:r>
          <a:endParaRPr lang="en-US" sz="1500" kern="1200" dirty="0"/>
        </a:p>
      </dsp:txBody>
      <dsp:txXfrm>
        <a:off x="0" y="1458077"/>
        <a:ext cx="8229600" cy="719709"/>
      </dsp:txXfrm>
    </dsp:sp>
    <dsp:sp modelId="{BCCF4E50-8650-4612-83F1-844D9CF558AE}">
      <dsp:nvSpPr>
        <dsp:cNvPr id="0" name=""/>
        <dsp:cNvSpPr/>
      </dsp:nvSpPr>
      <dsp:spPr>
        <a:xfrm>
          <a:off x="2139695" y="2195776"/>
          <a:ext cx="6089904" cy="359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Assessment</a:t>
          </a:r>
          <a:endParaRPr lang="en-US" sz="1900" kern="1200" dirty="0"/>
        </a:p>
      </dsp:txBody>
      <dsp:txXfrm>
        <a:off x="2139695" y="2195776"/>
        <a:ext cx="6089904" cy="359800"/>
      </dsp:txXfrm>
    </dsp:sp>
    <dsp:sp modelId="{99FBF9C3-3E6F-44B8-8377-6E1B6D5FB24F}">
      <dsp:nvSpPr>
        <dsp:cNvPr id="0" name=""/>
        <dsp:cNvSpPr/>
      </dsp:nvSpPr>
      <dsp:spPr>
        <a:xfrm>
          <a:off x="0" y="2195776"/>
          <a:ext cx="2139696" cy="35980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A</a:t>
          </a:r>
          <a:endParaRPr lang="en-US" sz="1900" kern="1200" dirty="0"/>
        </a:p>
      </dsp:txBody>
      <dsp:txXfrm>
        <a:off x="17567" y="2213343"/>
        <a:ext cx="2104562" cy="342233"/>
      </dsp:txXfrm>
    </dsp:sp>
    <dsp:sp modelId="{7AB5ADCC-7E5C-4336-8DFF-7F439CF3DDE0}">
      <dsp:nvSpPr>
        <dsp:cNvPr id="0" name=""/>
        <dsp:cNvSpPr/>
      </dsp:nvSpPr>
      <dsp:spPr>
        <a:xfrm>
          <a:off x="0" y="2555577"/>
          <a:ext cx="8229600" cy="7197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 The use of TD indicates that this is formatted text presentation and not necessary an issue of time references in the entries.  </a:t>
          </a:r>
          <a:endParaRPr lang="en-US" sz="1500" kern="1200" dirty="0"/>
        </a:p>
      </dsp:txBody>
      <dsp:txXfrm>
        <a:off x="0" y="2555577"/>
        <a:ext cx="8229600" cy="719709"/>
      </dsp:txXfrm>
    </dsp:sp>
    <dsp:sp modelId="{D4866EF7-8E3A-4A99-8E03-BEB8AA3FA1C1}">
      <dsp:nvSpPr>
        <dsp:cNvPr id="0" name=""/>
        <dsp:cNvSpPr/>
      </dsp:nvSpPr>
      <dsp:spPr>
        <a:xfrm>
          <a:off x="2139695" y="3293276"/>
          <a:ext cx="6089904" cy="359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Recommendation</a:t>
          </a:r>
        </a:p>
      </dsp:txBody>
      <dsp:txXfrm>
        <a:off x="2139695" y="3293276"/>
        <a:ext cx="6089904" cy="359800"/>
      </dsp:txXfrm>
    </dsp:sp>
    <dsp:sp modelId="{55A7EC31-3E70-4BF7-8C0C-EC458BF351C3}">
      <dsp:nvSpPr>
        <dsp:cNvPr id="0" name=""/>
        <dsp:cNvSpPr/>
      </dsp:nvSpPr>
      <dsp:spPr>
        <a:xfrm>
          <a:off x="0" y="3293276"/>
          <a:ext cx="2139696" cy="35980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R</a:t>
          </a:r>
          <a:endParaRPr lang="en-US" sz="1900" kern="1200" dirty="0"/>
        </a:p>
      </dsp:txBody>
      <dsp:txXfrm>
        <a:off x="17567" y="3310843"/>
        <a:ext cx="2104562" cy="342233"/>
      </dsp:txXfrm>
    </dsp:sp>
    <dsp:sp modelId="{65B23C7F-577E-4235-9AF1-8EAF3D84EF22}">
      <dsp:nvSpPr>
        <dsp:cNvPr id="0" name=""/>
        <dsp:cNvSpPr/>
      </dsp:nvSpPr>
      <dsp:spPr>
        <a:xfrm>
          <a:off x="0" y="3653076"/>
          <a:ext cx="8229600" cy="7197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 </a:t>
          </a:r>
        </a:p>
      </dsp:txBody>
      <dsp:txXfrm>
        <a:off x="0" y="3653076"/>
        <a:ext cx="8229600" cy="719709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F109F9-3001-4A99-9804-D7A1437497D2}">
      <dsp:nvSpPr>
        <dsp:cNvPr id="0" name=""/>
        <dsp:cNvSpPr/>
      </dsp:nvSpPr>
      <dsp:spPr>
        <a:xfrm>
          <a:off x="0" y="3784458"/>
          <a:ext cx="82296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B9F2D7-537F-43D0-88BF-48B5CDFA6F3E}">
      <dsp:nvSpPr>
        <dsp:cNvPr id="0" name=""/>
        <dsp:cNvSpPr/>
      </dsp:nvSpPr>
      <dsp:spPr>
        <a:xfrm>
          <a:off x="0" y="2887787"/>
          <a:ext cx="82296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05906C-FB8A-43BB-82F6-0386FC48B361}">
      <dsp:nvSpPr>
        <dsp:cNvPr id="0" name=""/>
        <dsp:cNvSpPr/>
      </dsp:nvSpPr>
      <dsp:spPr>
        <a:xfrm>
          <a:off x="0" y="1191725"/>
          <a:ext cx="82296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1EAD86-B0C8-4386-A317-EB5079C46C7D}">
      <dsp:nvSpPr>
        <dsp:cNvPr id="0" name=""/>
        <dsp:cNvSpPr/>
      </dsp:nvSpPr>
      <dsp:spPr>
        <a:xfrm>
          <a:off x="0" y="295054"/>
          <a:ext cx="82296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078615-1DE8-4609-B6B5-25A2B52DEA3F}">
      <dsp:nvSpPr>
        <dsp:cNvPr id="0" name=""/>
        <dsp:cNvSpPr/>
      </dsp:nvSpPr>
      <dsp:spPr>
        <a:xfrm>
          <a:off x="2139695" y="1092"/>
          <a:ext cx="6089904" cy="2939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28575" rIns="28575" bIns="28575" numCol="1" spcCol="1270" anchor="b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Situation</a:t>
          </a:r>
          <a:endParaRPr lang="en-US" sz="1500" kern="1200" dirty="0"/>
        </a:p>
      </dsp:txBody>
      <dsp:txXfrm>
        <a:off x="2139695" y="1092"/>
        <a:ext cx="6089904" cy="293961"/>
      </dsp:txXfrm>
    </dsp:sp>
    <dsp:sp modelId="{51FB915C-A76B-4A41-8B08-CF8B15F1F591}">
      <dsp:nvSpPr>
        <dsp:cNvPr id="0" name=""/>
        <dsp:cNvSpPr/>
      </dsp:nvSpPr>
      <dsp:spPr>
        <a:xfrm>
          <a:off x="0" y="1092"/>
          <a:ext cx="2139696" cy="293961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S</a:t>
          </a:r>
          <a:endParaRPr lang="en-US" sz="1500" kern="1200" dirty="0"/>
        </a:p>
      </dsp:txBody>
      <dsp:txXfrm>
        <a:off x="14353" y="15445"/>
        <a:ext cx="2110990" cy="279608"/>
      </dsp:txXfrm>
    </dsp:sp>
    <dsp:sp modelId="{CE4E4577-A0C6-4312-B22B-9EBA85BD2AD1}">
      <dsp:nvSpPr>
        <dsp:cNvPr id="0" name=""/>
        <dsp:cNvSpPr/>
      </dsp:nvSpPr>
      <dsp:spPr>
        <a:xfrm>
          <a:off x="0" y="295054"/>
          <a:ext cx="8229600" cy="5880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smtClean="0"/>
            <a:t>The medication </a:t>
          </a:r>
          <a:r>
            <a:rPr lang="en-US" sz="1100" kern="1200" dirty="0" err="1" smtClean="0"/>
            <a:t>doseQuantity</a:t>
          </a:r>
          <a:r>
            <a:rPr lang="en-US" sz="1100" kern="1200" dirty="0" smtClean="0"/>
            <a:t> show some variability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smtClean="0"/>
            <a:t>No Clipboard had a value of 0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smtClean="0"/>
            <a:t>Some other EHRs used dose like 600 mg rather than 1 for oral tablet </a:t>
          </a:r>
          <a:endParaRPr lang="en-US" sz="1100" kern="1200" dirty="0"/>
        </a:p>
      </dsp:txBody>
      <dsp:txXfrm>
        <a:off x="0" y="295054"/>
        <a:ext cx="8229600" cy="588011"/>
      </dsp:txXfrm>
    </dsp:sp>
    <dsp:sp modelId="{37687A96-7442-44F9-BC33-5A72E57EA60E}">
      <dsp:nvSpPr>
        <dsp:cNvPr id="0" name=""/>
        <dsp:cNvSpPr/>
      </dsp:nvSpPr>
      <dsp:spPr>
        <a:xfrm>
          <a:off x="2139695" y="897764"/>
          <a:ext cx="6089904" cy="2939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28575" rIns="28575" bIns="28575" numCol="1" spcCol="1270" anchor="b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Background</a:t>
          </a:r>
          <a:endParaRPr lang="en-US" sz="1500" kern="1200" dirty="0"/>
        </a:p>
      </dsp:txBody>
      <dsp:txXfrm>
        <a:off x="2139695" y="897764"/>
        <a:ext cx="6089904" cy="293961"/>
      </dsp:txXfrm>
    </dsp:sp>
    <dsp:sp modelId="{78ED00EF-8D37-44FB-9411-3930D6BE8A28}">
      <dsp:nvSpPr>
        <dsp:cNvPr id="0" name=""/>
        <dsp:cNvSpPr/>
      </dsp:nvSpPr>
      <dsp:spPr>
        <a:xfrm>
          <a:off x="0" y="897764"/>
          <a:ext cx="2139696" cy="293961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B</a:t>
          </a:r>
          <a:endParaRPr lang="en-US" sz="1500" kern="1200" dirty="0"/>
        </a:p>
      </dsp:txBody>
      <dsp:txXfrm>
        <a:off x="14353" y="912117"/>
        <a:ext cx="2110990" cy="279608"/>
      </dsp:txXfrm>
    </dsp:sp>
    <dsp:sp modelId="{F02ED327-DB46-4FAD-AE4A-A24B44B618AF}">
      <dsp:nvSpPr>
        <dsp:cNvPr id="0" name=""/>
        <dsp:cNvSpPr/>
      </dsp:nvSpPr>
      <dsp:spPr>
        <a:xfrm>
          <a:off x="0" y="1191725"/>
          <a:ext cx="8229600" cy="13874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smtClean="0"/>
            <a:t> The dose (</a:t>
          </a:r>
          <a:r>
            <a:rPr lang="en-US" sz="1100" kern="1200" dirty="0" err="1" smtClean="0"/>
            <a:t>doseQuantity</a:t>
          </a:r>
          <a:r>
            <a:rPr lang="en-US" sz="1100" kern="1200" dirty="0" smtClean="0"/>
            <a:t>) represents how many of the consumables are to be administered at</a:t>
          </a:r>
          <a:br>
            <a:rPr lang="en-US" sz="1100" kern="1200" dirty="0" smtClean="0"/>
          </a:br>
          <a:r>
            <a:rPr lang="en-US" sz="1100" kern="1200" dirty="0" smtClean="0"/>
            <a:t>each administration event. As a result, the dose is always relative to the consumable and the</a:t>
          </a:r>
          <a:br>
            <a:rPr lang="en-US" sz="1100" kern="1200" dirty="0" smtClean="0"/>
          </a:br>
          <a:r>
            <a:rPr lang="en-US" sz="1100" kern="1200" dirty="0" smtClean="0"/>
            <a:t>interval of administration. Thus, a patient consuming a single "metoprolol 25mg tablet" per</a:t>
          </a:r>
          <a:br>
            <a:rPr lang="en-US" sz="1100" kern="1200" dirty="0" smtClean="0"/>
          </a:br>
          <a:r>
            <a:rPr lang="en-US" sz="1100" kern="1200" dirty="0" smtClean="0"/>
            <a:t>administration will have a </a:t>
          </a:r>
          <a:r>
            <a:rPr lang="en-US" sz="1100" kern="1200" dirty="0" err="1" smtClean="0"/>
            <a:t>doseQuantity</a:t>
          </a:r>
          <a:r>
            <a:rPr lang="en-US" sz="1100" kern="1200" dirty="0" smtClean="0"/>
            <a:t> of "1", whereas a patient consuming "metoprolol" will</a:t>
          </a:r>
          <a:br>
            <a:rPr lang="en-US" sz="1100" kern="1200" dirty="0" smtClean="0"/>
          </a:br>
          <a:r>
            <a:rPr lang="en-US" sz="1100" kern="1200" dirty="0" smtClean="0"/>
            <a:t>have a dose of "25 mg". 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smtClean="0"/>
            <a:t>from section 4.47 Medication Activity (V2)</a:t>
          </a:r>
          <a:endParaRPr lang="en-US" sz="1100" kern="1200" dirty="0"/>
        </a:p>
      </dsp:txBody>
      <dsp:txXfrm>
        <a:off x="0" y="1191725"/>
        <a:ext cx="8229600" cy="1387401"/>
      </dsp:txXfrm>
    </dsp:sp>
    <dsp:sp modelId="{BCCF4E50-8650-4612-83F1-844D9CF558AE}">
      <dsp:nvSpPr>
        <dsp:cNvPr id="0" name=""/>
        <dsp:cNvSpPr/>
      </dsp:nvSpPr>
      <dsp:spPr>
        <a:xfrm>
          <a:off x="2139695" y="2593825"/>
          <a:ext cx="6089904" cy="2939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28575" rIns="28575" bIns="28575" numCol="1" spcCol="1270" anchor="b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Assessment</a:t>
          </a:r>
          <a:endParaRPr lang="en-US" sz="1500" kern="1200" dirty="0"/>
        </a:p>
      </dsp:txBody>
      <dsp:txXfrm>
        <a:off x="2139695" y="2593825"/>
        <a:ext cx="6089904" cy="293961"/>
      </dsp:txXfrm>
    </dsp:sp>
    <dsp:sp modelId="{99FBF9C3-3E6F-44B8-8377-6E1B6D5FB24F}">
      <dsp:nvSpPr>
        <dsp:cNvPr id="0" name=""/>
        <dsp:cNvSpPr/>
      </dsp:nvSpPr>
      <dsp:spPr>
        <a:xfrm>
          <a:off x="0" y="2593825"/>
          <a:ext cx="2139696" cy="293961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A</a:t>
          </a:r>
          <a:endParaRPr lang="en-US" sz="1500" kern="1200" dirty="0"/>
        </a:p>
      </dsp:txBody>
      <dsp:txXfrm>
        <a:off x="14353" y="2608178"/>
        <a:ext cx="2110990" cy="279608"/>
      </dsp:txXfrm>
    </dsp:sp>
    <dsp:sp modelId="{7AB5ADCC-7E5C-4336-8DFF-7F439CF3DDE0}">
      <dsp:nvSpPr>
        <dsp:cNvPr id="0" name=""/>
        <dsp:cNvSpPr/>
      </dsp:nvSpPr>
      <dsp:spPr>
        <a:xfrm>
          <a:off x="0" y="2887787"/>
          <a:ext cx="8229600" cy="5880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smtClean="0"/>
            <a:t> </a:t>
          </a:r>
          <a:endParaRPr lang="en-US" sz="1100" kern="1200" dirty="0"/>
        </a:p>
      </dsp:txBody>
      <dsp:txXfrm>
        <a:off x="0" y="2887787"/>
        <a:ext cx="8229600" cy="588011"/>
      </dsp:txXfrm>
    </dsp:sp>
    <dsp:sp modelId="{D4866EF7-8E3A-4A99-8E03-BEB8AA3FA1C1}">
      <dsp:nvSpPr>
        <dsp:cNvPr id="0" name=""/>
        <dsp:cNvSpPr/>
      </dsp:nvSpPr>
      <dsp:spPr>
        <a:xfrm>
          <a:off x="2139695" y="3490497"/>
          <a:ext cx="6089904" cy="2939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28575" rIns="28575" bIns="28575" numCol="1" spcCol="1270" anchor="b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Recommendation</a:t>
          </a:r>
        </a:p>
      </dsp:txBody>
      <dsp:txXfrm>
        <a:off x="2139695" y="3490497"/>
        <a:ext cx="6089904" cy="293961"/>
      </dsp:txXfrm>
    </dsp:sp>
    <dsp:sp modelId="{55A7EC31-3E70-4BF7-8C0C-EC458BF351C3}">
      <dsp:nvSpPr>
        <dsp:cNvPr id="0" name=""/>
        <dsp:cNvSpPr/>
      </dsp:nvSpPr>
      <dsp:spPr>
        <a:xfrm>
          <a:off x="0" y="3490497"/>
          <a:ext cx="2139696" cy="293961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R</a:t>
          </a:r>
          <a:endParaRPr lang="en-US" sz="1500" kern="1200" dirty="0"/>
        </a:p>
      </dsp:txBody>
      <dsp:txXfrm>
        <a:off x="14353" y="3504850"/>
        <a:ext cx="2110990" cy="279608"/>
      </dsp:txXfrm>
    </dsp:sp>
    <dsp:sp modelId="{65B23C7F-577E-4235-9AF1-8EAF3D84EF22}">
      <dsp:nvSpPr>
        <dsp:cNvPr id="0" name=""/>
        <dsp:cNvSpPr/>
      </dsp:nvSpPr>
      <dsp:spPr>
        <a:xfrm>
          <a:off x="0" y="3784458"/>
          <a:ext cx="8229600" cy="5880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smtClean="0"/>
            <a:t> </a:t>
          </a:r>
        </a:p>
      </dsp:txBody>
      <dsp:txXfrm>
        <a:off x="0" y="3784458"/>
        <a:ext cx="8229600" cy="588011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F109F9-3001-4A99-9804-D7A1437497D2}">
      <dsp:nvSpPr>
        <dsp:cNvPr id="0" name=""/>
        <dsp:cNvSpPr/>
      </dsp:nvSpPr>
      <dsp:spPr>
        <a:xfrm>
          <a:off x="0" y="3653076"/>
          <a:ext cx="82296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B9F2D7-537F-43D0-88BF-48B5CDFA6F3E}">
      <dsp:nvSpPr>
        <dsp:cNvPr id="0" name=""/>
        <dsp:cNvSpPr/>
      </dsp:nvSpPr>
      <dsp:spPr>
        <a:xfrm>
          <a:off x="0" y="2555577"/>
          <a:ext cx="82296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05906C-FB8A-43BB-82F6-0386FC48B361}">
      <dsp:nvSpPr>
        <dsp:cNvPr id="0" name=""/>
        <dsp:cNvSpPr/>
      </dsp:nvSpPr>
      <dsp:spPr>
        <a:xfrm>
          <a:off x="0" y="1458077"/>
          <a:ext cx="82296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1EAD86-B0C8-4386-A317-EB5079C46C7D}">
      <dsp:nvSpPr>
        <dsp:cNvPr id="0" name=""/>
        <dsp:cNvSpPr/>
      </dsp:nvSpPr>
      <dsp:spPr>
        <a:xfrm>
          <a:off x="0" y="360577"/>
          <a:ext cx="82296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078615-1DE8-4609-B6B5-25A2B52DEA3F}">
      <dsp:nvSpPr>
        <dsp:cNvPr id="0" name=""/>
        <dsp:cNvSpPr/>
      </dsp:nvSpPr>
      <dsp:spPr>
        <a:xfrm>
          <a:off x="2139695" y="776"/>
          <a:ext cx="6089904" cy="359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Situation</a:t>
          </a:r>
          <a:endParaRPr lang="en-US" sz="1900" kern="1200" dirty="0"/>
        </a:p>
      </dsp:txBody>
      <dsp:txXfrm>
        <a:off x="2139695" y="776"/>
        <a:ext cx="6089904" cy="359800"/>
      </dsp:txXfrm>
    </dsp:sp>
    <dsp:sp modelId="{51FB915C-A76B-4A41-8B08-CF8B15F1F591}">
      <dsp:nvSpPr>
        <dsp:cNvPr id="0" name=""/>
        <dsp:cNvSpPr/>
      </dsp:nvSpPr>
      <dsp:spPr>
        <a:xfrm>
          <a:off x="0" y="776"/>
          <a:ext cx="2139696" cy="35980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S</a:t>
          </a:r>
          <a:endParaRPr lang="en-US" sz="1900" kern="1200" dirty="0"/>
        </a:p>
      </dsp:txBody>
      <dsp:txXfrm>
        <a:off x="17567" y="18343"/>
        <a:ext cx="2104562" cy="342233"/>
      </dsp:txXfrm>
    </dsp:sp>
    <dsp:sp modelId="{CE4E4577-A0C6-4312-B22B-9EBA85BD2AD1}">
      <dsp:nvSpPr>
        <dsp:cNvPr id="0" name=""/>
        <dsp:cNvSpPr/>
      </dsp:nvSpPr>
      <dsp:spPr>
        <a:xfrm>
          <a:off x="0" y="360577"/>
          <a:ext cx="8229600" cy="7197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There was a questions about the UCUM coding.  It was pointed out that the units are an expression.  </a:t>
          </a:r>
          <a:endParaRPr lang="en-US" sz="1500" kern="1200" dirty="0"/>
        </a:p>
      </dsp:txBody>
      <dsp:txXfrm>
        <a:off x="0" y="360577"/>
        <a:ext cx="8229600" cy="719709"/>
      </dsp:txXfrm>
    </dsp:sp>
    <dsp:sp modelId="{37687A96-7442-44F9-BC33-5A72E57EA60E}">
      <dsp:nvSpPr>
        <dsp:cNvPr id="0" name=""/>
        <dsp:cNvSpPr/>
      </dsp:nvSpPr>
      <dsp:spPr>
        <a:xfrm>
          <a:off x="2139695" y="1098276"/>
          <a:ext cx="6089904" cy="359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Background</a:t>
          </a:r>
          <a:endParaRPr lang="en-US" sz="1900" kern="1200" dirty="0"/>
        </a:p>
      </dsp:txBody>
      <dsp:txXfrm>
        <a:off x="2139695" y="1098276"/>
        <a:ext cx="6089904" cy="359800"/>
      </dsp:txXfrm>
    </dsp:sp>
    <dsp:sp modelId="{78ED00EF-8D37-44FB-9411-3930D6BE8A28}">
      <dsp:nvSpPr>
        <dsp:cNvPr id="0" name=""/>
        <dsp:cNvSpPr/>
      </dsp:nvSpPr>
      <dsp:spPr>
        <a:xfrm>
          <a:off x="0" y="1098276"/>
          <a:ext cx="2139696" cy="35980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B</a:t>
          </a:r>
          <a:endParaRPr lang="en-US" sz="1900" kern="1200" dirty="0"/>
        </a:p>
      </dsp:txBody>
      <dsp:txXfrm>
        <a:off x="17567" y="1115843"/>
        <a:ext cx="2104562" cy="342233"/>
      </dsp:txXfrm>
    </dsp:sp>
    <dsp:sp modelId="{F02ED327-DB46-4FAD-AE4A-A24B44B618AF}">
      <dsp:nvSpPr>
        <dsp:cNvPr id="0" name=""/>
        <dsp:cNvSpPr/>
      </dsp:nvSpPr>
      <dsp:spPr>
        <a:xfrm>
          <a:off x="0" y="1458077"/>
          <a:ext cx="8229600" cy="7197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 </a:t>
          </a:r>
          <a:endParaRPr lang="en-US" sz="1500" kern="1200" dirty="0"/>
        </a:p>
      </dsp:txBody>
      <dsp:txXfrm>
        <a:off x="0" y="1458077"/>
        <a:ext cx="8229600" cy="719709"/>
      </dsp:txXfrm>
    </dsp:sp>
    <dsp:sp modelId="{BCCF4E50-8650-4612-83F1-844D9CF558AE}">
      <dsp:nvSpPr>
        <dsp:cNvPr id="0" name=""/>
        <dsp:cNvSpPr/>
      </dsp:nvSpPr>
      <dsp:spPr>
        <a:xfrm>
          <a:off x="2139695" y="2195776"/>
          <a:ext cx="6089904" cy="359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Assessment</a:t>
          </a:r>
          <a:endParaRPr lang="en-US" sz="1900" kern="1200" dirty="0"/>
        </a:p>
      </dsp:txBody>
      <dsp:txXfrm>
        <a:off x="2139695" y="2195776"/>
        <a:ext cx="6089904" cy="359800"/>
      </dsp:txXfrm>
    </dsp:sp>
    <dsp:sp modelId="{99FBF9C3-3E6F-44B8-8377-6E1B6D5FB24F}">
      <dsp:nvSpPr>
        <dsp:cNvPr id="0" name=""/>
        <dsp:cNvSpPr/>
      </dsp:nvSpPr>
      <dsp:spPr>
        <a:xfrm>
          <a:off x="0" y="2195776"/>
          <a:ext cx="2139696" cy="35980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A</a:t>
          </a:r>
          <a:endParaRPr lang="en-US" sz="1900" kern="1200" dirty="0"/>
        </a:p>
      </dsp:txBody>
      <dsp:txXfrm>
        <a:off x="17567" y="2213343"/>
        <a:ext cx="2104562" cy="342233"/>
      </dsp:txXfrm>
    </dsp:sp>
    <dsp:sp modelId="{7AB5ADCC-7E5C-4336-8DFF-7F439CF3DDE0}">
      <dsp:nvSpPr>
        <dsp:cNvPr id="0" name=""/>
        <dsp:cNvSpPr/>
      </dsp:nvSpPr>
      <dsp:spPr>
        <a:xfrm>
          <a:off x="0" y="2555577"/>
          <a:ext cx="8229600" cy="7197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 </a:t>
          </a:r>
          <a:endParaRPr lang="en-US" sz="1500" kern="1200" dirty="0"/>
        </a:p>
      </dsp:txBody>
      <dsp:txXfrm>
        <a:off x="0" y="2555577"/>
        <a:ext cx="8229600" cy="719709"/>
      </dsp:txXfrm>
    </dsp:sp>
    <dsp:sp modelId="{D4866EF7-8E3A-4A99-8E03-BEB8AA3FA1C1}">
      <dsp:nvSpPr>
        <dsp:cNvPr id="0" name=""/>
        <dsp:cNvSpPr/>
      </dsp:nvSpPr>
      <dsp:spPr>
        <a:xfrm>
          <a:off x="2139695" y="3293276"/>
          <a:ext cx="6089904" cy="359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Recommendation</a:t>
          </a:r>
        </a:p>
      </dsp:txBody>
      <dsp:txXfrm>
        <a:off x="2139695" y="3293276"/>
        <a:ext cx="6089904" cy="359800"/>
      </dsp:txXfrm>
    </dsp:sp>
    <dsp:sp modelId="{55A7EC31-3E70-4BF7-8C0C-EC458BF351C3}">
      <dsp:nvSpPr>
        <dsp:cNvPr id="0" name=""/>
        <dsp:cNvSpPr/>
      </dsp:nvSpPr>
      <dsp:spPr>
        <a:xfrm>
          <a:off x="0" y="3293276"/>
          <a:ext cx="2139696" cy="35980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R</a:t>
          </a:r>
          <a:endParaRPr lang="en-US" sz="1900" kern="1200" dirty="0"/>
        </a:p>
      </dsp:txBody>
      <dsp:txXfrm>
        <a:off x="17567" y="3310843"/>
        <a:ext cx="2104562" cy="342233"/>
      </dsp:txXfrm>
    </dsp:sp>
    <dsp:sp modelId="{65B23C7F-577E-4235-9AF1-8EAF3D84EF22}">
      <dsp:nvSpPr>
        <dsp:cNvPr id="0" name=""/>
        <dsp:cNvSpPr/>
      </dsp:nvSpPr>
      <dsp:spPr>
        <a:xfrm>
          <a:off x="0" y="3653076"/>
          <a:ext cx="8229600" cy="7197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 </a:t>
          </a:r>
        </a:p>
      </dsp:txBody>
      <dsp:txXfrm>
        <a:off x="0" y="3653076"/>
        <a:ext cx="8229600" cy="719709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F109F9-3001-4A99-9804-D7A1437497D2}">
      <dsp:nvSpPr>
        <dsp:cNvPr id="0" name=""/>
        <dsp:cNvSpPr/>
      </dsp:nvSpPr>
      <dsp:spPr>
        <a:xfrm>
          <a:off x="0" y="3653076"/>
          <a:ext cx="82296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B9F2D7-537F-43D0-88BF-48B5CDFA6F3E}">
      <dsp:nvSpPr>
        <dsp:cNvPr id="0" name=""/>
        <dsp:cNvSpPr/>
      </dsp:nvSpPr>
      <dsp:spPr>
        <a:xfrm>
          <a:off x="0" y="2555577"/>
          <a:ext cx="82296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05906C-FB8A-43BB-82F6-0386FC48B361}">
      <dsp:nvSpPr>
        <dsp:cNvPr id="0" name=""/>
        <dsp:cNvSpPr/>
      </dsp:nvSpPr>
      <dsp:spPr>
        <a:xfrm>
          <a:off x="0" y="1458077"/>
          <a:ext cx="82296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1EAD86-B0C8-4386-A317-EB5079C46C7D}">
      <dsp:nvSpPr>
        <dsp:cNvPr id="0" name=""/>
        <dsp:cNvSpPr/>
      </dsp:nvSpPr>
      <dsp:spPr>
        <a:xfrm>
          <a:off x="0" y="360577"/>
          <a:ext cx="82296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078615-1DE8-4609-B6B5-25A2B52DEA3F}">
      <dsp:nvSpPr>
        <dsp:cNvPr id="0" name=""/>
        <dsp:cNvSpPr/>
      </dsp:nvSpPr>
      <dsp:spPr>
        <a:xfrm>
          <a:off x="2139695" y="776"/>
          <a:ext cx="6089904" cy="359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Situation</a:t>
          </a:r>
          <a:endParaRPr lang="en-US" sz="1900" kern="1200" dirty="0"/>
        </a:p>
      </dsp:txBody>
      <dsp:txXfrm>
        <a:off x="2139695" y="776"/>
        <a:ext cx="6089904" cy="359800"/>
      </dsp:txXfrm>
    </dsp:sp>
    <dsp:sp modelId="{51FB915C-A76B-4A41-8B08-CF8B15F1F591}">
      <dsp:nvSpPr>
        <dsp:cNvPr id="0" name=""/>
        <dsp:cNvSpPr/>
      </dsp:nvSpPr>
      <dsp:spPr>
        <a:xfrm>
          <a:off x="0" y="776"/>
          <a:ext cx="2139696" cy="35980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S</a:t>
          </a:r>
          <a:endParaRPr lang="en-US" sz="1900" kern="1200" dirty="0"/>
        </a:p>
      </dsp:txBody>
      <dsp:txXfrm>
        <a:off x="17567" y="18343"/>
        <a:ext cx="2104562" cy="342233"/>
      </dsp:txXfrm>
    </dsp:sp>
    <dsp:sp modelId="{CE4E4577-A0C6-4312-B22B-9EBA85BD2AD1}">
      <dsp:nvSpPr>
        <dsp:cNvPr id="0" name=""/>
        <dsp:cNvSpPr/>
      </dsp:nvSpPr>
      <dsp:spPr>
        <a:xfrm>
          <a:off x="0" y="360577"/>
          <a:ext cx="8229600" cy="7197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 Multiple IDs in the header Cerner 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Medical records / Account number / Visit number / Other Identifiers </a:t>
          </a:r>
          <a:endParaRPr lang="en-US" sz="1400" kern="1200" dirty="0"/>
        </a:p>
      </dsp:txBody>
      <dsp:txXfrm>
        <a:off x="0" y="360577"/>
        <a:ext cx="8229600" cy="719709"/>
      </dsp:txXfrm>
    </dsp:sp>
    <dsp:sp modelId="{37687A96-7442-44F9-BC33-5A72E57EA60E}">
      <dsp:nvSpPr>
        <dsp:cNvPr id="0" name=""/>
        <dsp:cNvSpPr/>
      </dsp:nvSpPr>
      <dsp:spPr>
        <a:xfrm>
          <a:off x="2139695" y="1098276"/>
          <a:ext cx="6089904" cy="359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Background</a:t>
          </a:r>
          <a:endParaRPr lang="en-US" sz="1900" kern="1200" dirty="0"/>
        </a:p>
      </dsp:txBody>
      <dsp:txXfrm>
        <a:off x="2139695" y="1098276"/>
        <a:ext cx="6089904" cy="359800"/>
      </dsp:txXfrm>
    </dsp:sp>
    <dsp:sp modelId="{78ED00EF-8D37-44FB-9411-3930D6BE8A28}">
      <dsp:nvSpPr>
        <dsp:cNvPr id="0" name=""/>
        <dsp:cNvSpPr/>
      </dsp:nvSpPr>
      <dsp:spPr>
        <a:xfrm>
          <a:off x="0" y="1098276"/>
          <a:ext cx="2139696" cy="35980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B</a:t>
          </a:r>
          <a:endParaRPr lang="en-US" sz="1900" kern="1200" dirty="0"/>
        </a:p>
      </dsp:txBody>
      <dsp:txXfrm>
        <a:off x="17567" y="1115843"/>
        <a:ext cx="2104562" cy="342233"/>
      </dsp:txXfrm>
    </dsp:sp>
    <dsp:sp modelId="{F02ED327-DB46-4FAD-AE4A-A24B44B618AF}">
      <dsp:nvSpPr>
        <dsp:cNvPr id="0" name=""/>
        <dsp:cNvSpPr/>
      </dsp:nvSpPr>
      <dsp:spPr>
        <a:xfrm>
          <a:off x="0" y="1458077"/>
          <a:ext cx="8229600" cy="7197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We capture the identities from other documents that we receive and associate them with our identities. At this point it is a future feature to use those in matching. 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 </a:t>
          </a:r>
          <a:endParaRPr lang="en-US" sz="1400" kern="1200" dirty="0"/>
        </a:p>
      </dsp:txBody>
      <dsp:txXfrm>
        <a:off x="0" y="1458077"/>
        <a:ext cx="8229600" cy="719709"/>
      </dsp:txXfrm>
    </dsp:sp>
    <dsp:sp modelId="{BCCF4E50-8650-4612-83F1-844D9CF558AE}">
      <dsp:nvSpPr>
        <dsp:cNvPr id="0" name=""/>
        <dsp:cNvSpPr/>
      </dsp:nvSpPr>
      <dsp:spPr>
        <a:xfrm>
          <a:off x="2139695" y="2195776"/>
          <a:ext cx="6089904" cy="359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Assessment</a:t>
          </a:r>
          <a:endParaRPr lang="en-US" sz="1900" kern="1200" dirty="0"/>
        </a:p>
      </dsp:txBody>
      <dsp:txXfrm>
        <a:off x="2139695" y="2195776"/>
        <a:ext cx="6089904" cy="359800"/>
      </dsp:txXfrm>
    </dsp:sp>
    <dsp:sp modelId="{99FBF9C3-3E6F-44B8-8377-6E1B6D5FB24F}">
      <dsp:nvSpPr>
        <dsp:cNvPr id="0" name=""/>
        <dsp:cNvSpPr/>
      </dsp:nvSpPr>
      <dsp:spPr>
        <a:xfrm>
          <a:off x="0" y="2195776"/>
          <a:ext cx="2139696" cy="35980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A</a:t>
          </a:r>
          <a:endParaRPr lang="en-US" sz="1900" kern="1200" dirty="0"/>
        </a:p>
      </dsp:txBody>
      <dsp:txXfrm>
        <a:off x="17567" y="2213343"/>
        <a:ext cx="2104562" cy="342233"/>
      </dsp:txXfrm>
    </dsp:sp>
    <dsp:sp modelId="{7AB5ADCC-7E5C-4336-8DFF-7F439CF3DDE0}">
      <dsp:nvSpPr>
        <dsp:cNvPr id="0" name=""/>
        <dsp:cNvSpPr/>
      </dsp:nvSpPr>
      <dsp:spPr>
        <a:xfrm>
          <a:off x="0" y="2555577"/>
          <a:ext cx="8229600" cy="7197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 Is this something that we need to consider recommendation  </a:t>
          </a:r>
          <a:endParaRPr lang="en-US" sz="1400" kern="1200" dirty="0"/>
        </a:p>
      </dsp:txBody>
      <dsp:txXfrm>
        <a:off x="0" y="2555577"/>
        <a:ext cx="8229600" cy="719709"/>
      </dsp:txXfrm>
    </dsp:sp>
    <dsp:sp modelId="{D4866EF7-8E3A-4A99-8E03-BEB8AA3FA1C1}">
      <dsp:nvSpPr>
        <dsp:cNvPr id="0" name=""/>
        <dsp:cNvSpPr/>
      </dsp:nvSpPr>
      <dsp:spPr>
        <a:xfrm>
          <a:off x="2139695" y="3293276"/>
          <a:ext cx="6089904" cy="359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Recommendation</a:t>
          </a:r>
        </a:p>
      </dsp:txBody>
      <dsp:txXfrm>
        <a:off x="2139695" y="3293276"/>
        <a:ext cx="6089904" cy="359800"/>
      </dsp:txXfrm>
    </dsp:sp>
    <dsp:sp modelId="{55A7EC31-3E70-4BF7-8C0C-EC458BF351C3}">
      <dsp:nvSpPr>
        <dsp:cNvPr id="0" name=""/>
        <dsp:cNvSpPr/>
      </dsp:nvSpPr>
      <dsp:spPr>
        <a:xfrm>
          <a:off x="0" y="3293276"/>
          <a:ext cx="2139696" cy="35980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R</a:t>
          </a:r>
          <a:endParaRPr lang="en-US" sz="1900" kern="1200" dirty="0"/>
        </a:p>
      </dsp:txBody>
      <dsp:txXfrm>
        <a:off x="17567" y="3310843"/>
        <a:ext cx="2104562" cy="342233"/>
      </dsp:txXfrm>
    </dsp:sp>
    <dsp:sp modelId="{65B23C7F-577E-4235-9AF1-8EAF3D84EF22}">
      <dsp:nvSpPr>
        <dsp:cNvPr id="0" name=""/>
        <dsp:cNvSpPr/>
      </dsp:nvSpPr>
      <dsp:spPr>
        <a:xfrm>
          <a:off x="0" y="3653076"/>
          <a:ext cx="8229600" cy="7197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 This might be a new best practice.</a:t>
          </a:r>
        </a:p>
      </dsp:txBody>
      <dsp:txXfrm>
        <a:off x="0" y="3653076"/>
        <a:ext cx="8229600" cy="719709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F109F9-3001-4A99-9804-D7A1437497D2}">
      <dsp:nvSpPr>
        <dsp:cNvPr id="0" name=""/>
        <dsp:cNvSpPr/>
      </dsp:nvSpPr>
      <dsp:spPr>
        <a:xfrm>
          <a:off x="0" y="3653076"/>
          <a:ext cx="82296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B9F2D7-537F-43D0-88BF-48B5CDFA6F3E}">
      <dsp:nvSpPr>
        <dsp:cNvPr id="0" name=""/>
        <dsp:cNvSpPr/>
      </dsp:nvSpPr>
      <dsp:spPr>
        <a:xfrm>
          <a:off x="0" y="2555577"/>
          <a:ext cx="82296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05906C-FB8A-43BB-82F6-0386FC48B361}">
      <dsp:nvSpPr>
        <dsp:cNvPr id="0" name=""/>
        <dsp:cNvSpPr/>
      </dsp:nvSpPr>
      <dsp:spPr>
        <a:xfrm>
          <a:off x="0" y="1458077"/>
          <a:ext cx="82296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1EAD86-B0C8-4386-A317-EB5079C46C7D}">
      <dsp:nvSpPr>
        <dsp:cNvPr id="0" name=""/>
        <dsp:cNvSpPr/>
      </dsp:nvSpPr>
      <dsp:spPr>
        <a:xfrm>
          <a:off x="0" y="360577"/>
          <a:ext cx="82296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078615-1DE8-4609-B6B5-25A2B52DEA3F}">
      <dsp:nvSpPr>
        <dsp:cNvPr id="0" name=""/>
        <dsp:cNvSpPr/>
      </dsp:nvSpPr>
      <dsp:spPr>
        <a:xfrm>
          <a:off x="2139695" y="776"/>
          <a:ext cx="6089904" cy="359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Situation</a:t>
          </a:r>
          <a:endParaRPr lang="en-US" sz="1900" kern="1200" dirty="0"/>
        </a:p>
      </dsp:txBody>
      <dsp:txXfrm>
        <a:off x="2139695" y="776"/>
        <a:ext cx="6089904" cy="359800"/>
      </dsp:txXfrm>
    </dsp:sp>
    <dsp:sp modelId="{51FB915C-A76B-4A41-8B08-CF8B15F1F591}">
      <dsp:nvSpPr>
        <dsp:cNvPr id="0" name=""/>
        <dsp:cNvSpPr/>
      </dsp:nvSpPr>
      <dsp:spPr>
        <a:xfrm>
          <a:off x="0" y="776"/>
          <a:ext cx="2139696" cy="35980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S</a:t>
          </a:r>
          <a:endParaRPr lang="en-US" sz="1900" kern="1200" dirty="0"/>
        </a:p>
      </dsp:txBody>
      <dsp:txXfrm>
        <a:off x="17567" y="18343"/>
        <a:ext cx="2104562" cy="342233"/>
      </dsp:txXfrm>
    </dsp:sp>
    <dsp:sp modelId="{CE4E4577-A0C6-4312-B22B-9EBA85BD2AD1}">
      <dsp:nvSpPr>
        <dsp:cNvPr id="0" name=""/>
        <dsp:cNvSpPr/>
      </dsp:nvSpPr>
      <dsp:spPr>
        <a:xfrm>
          <a:off x="0" y="360577"/>
          <a:ext cx="8229600" cy="7197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A question was raised about how to model the last date of administration of meds dose.     </a:t>
          </a:r>
          <a:endParaRPr lang="en-US" sz="1500" kern="1200" dirty="0"/>
        </a:p>
      </dsp:txBody>
      <dsp:txXfrm>
        <a:off x="0" y="360577"/>
        <a:ext cx="8229600" cy="719709"/>
      </dsp:txXfrm>
    </dsp:sp>
    <dsp:sp modelId="{37687A96-7442-44F9-BC33-5A72E57EA60E}">
      <dsp:nvSpPr>
        <dsp:cNvPr id="0" name=""/>
        <dsp:cNvSpPr/>
      </dsp:nvSpPr>
      <dsp:spPr>
        <a:xfrm>
          <a:off x="2139695" y="1098276"/>
          <a:ext cx="6089904" cy="359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Background</a:t>
          </a:r>
          <a:endParaRPr lang="en-US" sz="1900" kern="1200" dirty="0"/>
        </a:p>
      </dsp:txBody>
      <dsp:txXfrm>
        <a:off x="2139695" y="1098276"/>
        <a:ext cx="6089904" cy="359800"/>
      </dsp:txXfrm>
    </dsp:sp>
    <dsp:sp modelId="{78ED00EF-8D37-44FB-9411-3930D6BE8A28}">
      <dsp:nvSpPr>
        <dsp:cNvPr id="0" name=""/>
        <dsp:cNvSpPr/>
      </dsp:nvSpPr>
      <dsp:spPr>
        <a:xfrm>
          <a:off x="0" y="1098276"/>
          <a:ext cx="2139696" cy="35980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B</a:t>
          </a:r>
          <a:endParaRPr lang="en-US" sz="1900" kern="1200" dirty="0"/>
        </a:p>
      </dsp:txBody>
      <dsp:txXfrm>
        <a:off x="17567" y="1115843"/>
        <a:ext cx="2104562" cy="342233"/>
      </dsp:txXfrm>
    </dsp:sp>
    <dsp:sp modelId="{F02ED327-DB46-4FAD-AE4A-A24B44B618AF}">
      <dsp:nvSpPr>
        <dsp:cNvPr id="0" name=""/>
        <dsp:cNvSpPr/>
      </dsp:nvSpPr>
      <dsp:spPr>
        <a:xfrm>
          <a:off x="0" y="1458077"/>
          <a:ext cx="8229600" cy="7197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It was identified that knowing when the last dose was given, prior to discharge is useful when continuing a course of medication post discharge. </a:t>
          </a:r>
          <a:endParaRPr lang="en-US" sz="1500" kern="1200" dirty="0"/>
        </a:p>
      </dsp:txBody>
      <dsp:txXfrm>
        <a:off x="0" y="1458077"/>
        <a:ext cx="8229600" cy="719709"/>
      </dsp:txXfrm>
    </dsp:sp>
    <dsp:sp modelId="{BCCF4E50-8650-4612-83F1-844D9CF558AE}">
      <dsp:nvSpPr>
        <dsp:cNvPr id="0" name=""/>
        <dsp:cNvSpPr/>
      </dsp:nvSpPr>
      <dsp:spPr>
        <a:xfrm>
          <a:off x="2139695" y="2195776"/>
          <a:ext cx="6089904" cy="359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Assessment</a:t>
          </a:r>
          <a:endParaRPr lang="en-US" sz="1900" kern="1200" dirty="0"/>
        </a:p>
      </dsp:txBody>
      <dsp:txXfrm>
        <a:off x="2139695" y="2195776"/>
        <a:ext cx="6089904" cy="359800"/>
      </dsp:txXfrm>
    </dsp:sp>
    <dsp:sp modelId="{99FBF9C3-3E6F-44B8-8377-6E1B6D5FB24F}">
      <dsp:nvSpPr>
        <dsp:cNvPr id="0" name=""/>
        <dsp:cNvSpPr/>
      </dsp:nvSpPr>
      <dsp:spPr>
        <a:xfrm>
          <a:off x="0" y="2195776"/>
          <a:ext cx="2139696" cy="35980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A</a:t>
          </a:r>
          <a:endParaRPr lang="en-US" sz="1900" kern="1200" dirty="0"/>
        </a:p>
      </dsp:txBody>
      <dsp:txXfrm>
        <a:off x="17567" y="2213343"/>
        <a:ext cx="2104562" cy="342233"/>
      </dsp:txXfrm>
    </dsp:sp>
    <dsp:sp modelId="{7AB5ADCC-7E5C-4336-8DFF-7F439CF3DDE0}">
      <dsp:nvSpPr>
        <dsp:cNvPr id="0" name=""/>
        <dsp:cNvSpPr/>
      </dsp:nvSpPr>
      <dsp:spPr>
        <a:xfrm>
          <a:off x="0" y="2555577"/>
          <a:ext cx="8229600" cy="7197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 This needs discussion and modeling </a:t>
          </a:r>
          <a:endParaRPr lang="en-US" sz="1500" kern="1200" dirty="0"/>
        </a:p>
      </dsp:txBody>
      <dsp:txXfrm>
        <a:off x="0" y="2555577"/>
        <a:ext cx="8229600" cy="719709"/>
      </dsp:txXfrm>
    </dsp:sp>
    <dsp:sp modelId="{D4866EF7-8E3A-4A99-8E03-BEB8AA3FA1C1}">
      <dsp:nvSpPr>
        <dsp:cNvPr id="0" name=""/>
        <dsp:cNvSpPr/>
      </dsp:nvSpPr>
      <dsp:spPr>
        <a:xfrm>
          <a:off x="2139695" y="3293276"/>
          <a:ext cx="6089904" cy="359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Recommendation</a:t>
          </a:r>
        </a:p>
      </dsp:txBody>
      <dsp:txXfrm>
        <a:off x="2139695" y="3293276"/>
        <a:ext cx="6089904" cy="359800"/>
      </dsp:txXfrm>
    </dsp:sp>
    <dsp:sp modelId="{55A7EC31-3E70-4BF7-8C0C-EC458BF351C3}">
      <dsp:nvSpPr>
        <dsp:cNvPr id="0" name=""/>
        <dsp:cNvSpPr/>
      </dsp:nvSpPr>
      <dsp:spPr>
        <a:xfrm>
          <a:off x="0" y="3293276"/>
          <a:ext cx="2139696" cy="35980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R</a:t>
          </a:r>
          <a:endParaRPr lang="en-US" sz="1900" kern="1200" dirty="0"/>
        </a:p>
      </dsp:txBody>
      <dsp:txXfrm>
        <a:off x="17567" y="3310843"/>
        <a:ext cx="2104562" cy="342233"/>
      </dsp:txXfrm>
    </dsp:sp>
    <dsp:sp modelId="{65B23C7F-577E-4235-9AF1-8EAF3D84EF22}">
      <dsp:nvSpPr>
        <dsp:cNvPr id="0" name=""/>
        <dsp:cNvSpPr/>
      </dsp:nvSpPr>
      <dsp:spPr>
        <a:xfrm>
          <a:off x="0" y="3653076"/>
          <a:ext cx="8229600" cy="7197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 Consider taking forward to the samples taskforce. </a:t>
          </a:r>
        </a:p>
      </dsp:txBody>
      <dsp:txXfrm>
        <a:off x="0" y="3653076"/>
        <a:ext cx="8229600" cy="719709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F109F9-3001-4A99-9804-D7A1437497D2}">
      <dsp:nvSpPr>
        <dsp:cNvPr id="0" name=""/>
        <dsp:cNvSpPr/>
      </dsp:nvSpPr>
      <dsp:spPr>
        <a:xfrm>
          <a:off x="0" y="3653076"/>
          <a:ext cx="82296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B9F2D7-537F-43D0-88BF-48B5CDFA6F3E}">
      <dsp:nvSpPr>
        <dsp:cNvPr id="0" name=""/>
        <dsp:cNvSpPr/>
      </dsp:nvSpPr>
      <dsp:spPr>
        <a:xfrm>
          <a:off x="0" y="2555577"/>
          <a:ext cx="82296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05906C-FB8A-43BB-82F6-0386FC48B361}">
      <dsp:nvSpPr>
        <dsp:cNvPr id="0" name=""/>
        <dsp:cNvSpPr/>
      </dsp:nvSpPr>
      <dsp:spPr>
        <a:xfrm>
          <a:off x="0" y="1458077"/>
          <a:ext cx="82296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1EAD86-B0C8-4386-A317-EB5079C46C7D}">
      <dsp:nvSpPr>
        <dsp:cNvPr id="0" name=""/>
        <dsp:cNvSpPr/>
      </dsp:nvSpPr>
      <dsp:spPr>
        <a:xfrm>
          <a:off x="0" y="360577"/>
          <a:ext cx="82296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078615-1DE8-4609-B6B5-25A2B52DEA3F}">
      <dsp:nvSpPr>
        <dsp:cNvPr id="0" name=""/>
        <dsp:cNvSpPr/>
      </dsp:nvSpPr>
      <dsp:spPr>
        <a:xfrm>
          <a:off x="2139695" y="776"/>
          <a:ext cx="6089904" cy="359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Situation</a:t>
          </a:r>
          <a:endParaRPr lang="en-US" sz="1900" kern="1200" dirty="0"/>
        </a:p>
      </dsp:txBody>
      <dsp:txXfrm>
        <a:off x="2139695" y="776"/>
        <a:ext cx="6089904" cy="359800"/>
      </dsp:txXfrm>
    </dsp:sp>
    <dsp:sp modelId="{51FB915C-A76B-4A41-8B08-CF8B15F1F591}">
      <dsp:nvSpPr>
        <dsp:cNvPr id="0" name=""/>
        <dsp:cNvSpPr/>
      </dsp:nvSpPr>
      <dsp:spPr>
        <a:xfrm>
          <a:off x="0" y="776"/>
          <a:ext cx="2139696" cy="35980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S</a:t>
          </a:r>
          <a:endParaRPr lang="en-US" sz="1900" kern="1200" dirty="0"/>
        </a:p>
      </dsp:txBody>
      <dsp:txXfrm>
        <a:off x="17567" y="18343"/>
        <a:ext cx="2104562" cy="342233"/>
      </dsp:txXfrm>
    </dsp:sp>
    <dsp:sp modelId="{CE4E4577-A0C6-4312-B22B-9EBA85BD2AD1}">
      <dsp:nvSpPr>
        <dsp:cNvPr id="0" name=""/>
        <dsp:cNvSpPr/>
      </dsp:nvSpPr>
      <dsp:spPr>
        <a:xfrm>
          <a:off x="0" y="360577"/>
          <a:ext cx="8229600" cy="7197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32385" rIns="32385" bIns="3238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err="1" smtClean="0"/>
            <a:t>Allscripts</a:t>
          </a:r>
          <a:r>
            <a:rPr lang="en-US" sz="1300" kern="1200" dirty="0" smtClean="0"/>
            <a:t> – reading in Epic – Results section – the organizer is Lab3 – this was not setup in EPIC</a:t>
          </a:r>
          <a:endParaRPr lang="en-US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How many systems us LOINC for Organizers vs CPT-4?</a:t>
          </a:r>
          <a:endParaRPr lang="en-US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300" kern="1200" dirty="0"/>
        </a:p>
      </dsp:txBody>
      <dsp:txXfrm>
        <a:off x="0" y="360577"/>
        <a:ext cx="8229600" cy="719709"/>
      </dsp:txXfrm>
    </dsp:sp>
    <dsp:sp modelId="{37687A96-7442-44F9-BC33-5A72E57EA60E}">
      <dsp:nvSpPr>
        <dsp:cNvPr id="0" name=""/>
        <dsp:cNvSpPr/>
      </dsp:nvSpPr>
      <dsp:spPr>
        <a:xfrm>
          <a:off x="2139695" y="1098276"/>
          <a:ext cx="6089904" cy="359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Background</a:t>
          </a:r>
          <a:endParaRPr lang="en-US" sz="1900" kern="1200" dirty="0"/>
        </a:p>
      </dsp:txBody>
      <dsp:txXfrm>
        <a:off x="2139695" y="1098276"/>
        <a:ext cx="6089904" cy="359800"/>
      </dsp:txXfrm>
    </dsp:sp>
    <dsp:sp modelId="{78ED00EF-8D37-44FB-9411-3930D6BE8A28}">
      <dsp:nvSpPr>
        <dsp:cNvPr id="0" name=""/>
        <dsp:cNvSpPr/>
      </dsp:nvSpPr>
      <dsp:spPr>
        <a:xfrm>
          <a:off x="0" y="1098276"/>
          <a:ext cx="2139696" cy="35980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B</a:t>
          </a:r>
          <a:endParaRPr lang="en-US" sz="1900" kern="1200" dirty="0"/>
        </a:p>
      </dsp:txBody>
      <dsp:txXfrm>
        <a:off x="17567" y="1115843"/>
        <a:ext cx="2104562" cy="342233"/>
      </dsp:txXfrm>
    </dsp:sp>
    <dsp:sp modelId="{F02ED327-DB46-4FAD-AE4A-A24B44B618AF}">
      <dsp:nvSpPr>
        <dsp:cNvPr id="0" name=""/>
        <dsp:cNvSpPr/>
      </dsp:nvSpPr>
      <dsp:spPr>
        <a:xfrm>
          <a:off x="0" y="1458077"/>
          <a:ext cx="8229600" cy="7197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32385" rIns="32385" bIns="3238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The spec is clear about using organizer codes  using LOINC</a:t>
          </a:r>
          <a:endParaRPr lang="en-US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Might want to assessment – lab result s and organizers</a:t>
          </a:r>
          <a:endParaRPr lang="en-US" sz="1300" kern="1200" dirty="0"/>
        </a:p>
      </dsp:txBody>
      <dsp:txXfrm>
        <a:off x="0" y="1458077"/>
        <a:ext cx="8229600" cy="719709"/>
      </dsp:txXfrm>
    </dsp:sp>
    <dsp:sp modelId="{BCCF4E50-8650-4612-83F1-844D9CF558AE}">
      <dsp:nvSpPr>
        <dsp:cNvPr id="0" name=""/>
        <dsp:cNvSpPr/>
      </dsp:nvSpPr>
      <dsp:spPr>
        <a:xfrm>
          <a:off x="2139695" y="2195776"/>
          <a:ext cx="6089904" cy="359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Assessment</a:t>
          </a:r>
          <a:endParaRPr lang="en-US" sz="1900" kern="1200" dirty="0"/>
        </a:p>
      </dsp:txBody>
      <dsp:txXfrm>
        <a:off x="2139695" y="2195776"/>
        <a:ext cx="6089904" cy="359800"/>
      </dsp:txXfrm>
    </dsp:sp>
    <dsp:sp modelId="{99FBF9C3-3E6F-44B8-8377-6E1B6D5FB24F}">
      <dsp:nvSpPr>
        <dsp:cNvPr id="0" name=""/>
        <dsp:cNvSpPr/>
      </dsp:nvSpPr>
      <dsp:spPr>
        <a:xfrm>
          <a:off x="0" y="2195776"/>
          <a:ext cx="2139696" cy="35980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A</a:t>
          </a:r>
          <a:endParaRPr lang="en-US" sz="1900" kern="1200" dirty="0"/>
        </a:p>
      </dsp:txBody>
      <dsp:txXfrm>
        <a:off x="17567" y="2213343"/>
        <a:ext cx="2104562" cy="342233"/>
      </dsp:txXfrm>
    </dsp:sp>
    <dsp:sp modelId="{7AB5ADCC-7E5C-4336-8DFF-7F439CF3DDE0}">
      <dsp:nvSpPr>
        <dsp:cNvPr id="0" name=""/>
        <dsp:cNvSpPr/>
      </dsp:nvSpPr>
      <dsp:spPr>
        <a:xfrm>
          <a:off x="0" y="2555577"/>
          <a:ext cx="8229600" cy="7197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32385" rIns="32385" bIns="3238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 </a:t>
          </a:r>
          <a:endParaRPr lang="en-US" sz="1300" kern="1200" dirty="0"/>
        </a:p>
      </dsp:txBody>
      <dsp:txXfrm>
        <a:off x="0" y="2555577"/>
        <a:ext cx="8229600" cy="719709"/>
      </dsp:txXfrm>
    </dsp:sp>
    <dsp:sp modelId="{D4866EF7-8E3A-4A99-8E03-BEB8AA3FA1C1}">
      <dsp:nvSpPr>
        <dsp:cNvPr id="0" name=""/>
        <dsp:cNvSpPr/>
      </dsp:nvSpPr>
      <dsp:spPr>
        <a:xfrm>
          <a:off x="2139695" y="3293276"/>
          <a:ext cx="6089904" cy="359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Recommendation</a:t>
          </a:r>
        </a:p>
      </dsp:txBody>
      <dsp:txXfrm>
        <a:off x="2139695" y="3293276"/>
        <a:ext cx="6089904" cy="359800"/>
      </dsp:txXfrm>
    </dsp:sp>
    <dsp:sp modelId="{55A7EC31-3E70-4BF7-8C0C-EC458BF351C3}">
      <dsp:nvSpPr>
        <dsp:cNvPr id="0" name=""/>
        <dsp:cNvSpPr/>
      </dsp:nvSpPr>
      <dsp:spPr>
        <a:xfrm>
          <a:off x="0" y="3293276"/>
          <a:ext cx="2139696" cy="35980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R</a:t>
          </a:r>
          <a:endParaRPr lang="en-US" sz="1900" kern="1200" dirty="0"/>
        </a:p>
      </dsp:txBody>
      <dsp:txXfrm>
        <a:off x="17567" y="3310843"/>
        <a:ext cx="2104562" cy="342233"/>
      </dsp:txXfrm>
    </dsp:sp>
    <dsp:sp modelId="{65B23C7F-577E-4235-9AF1-8EAF3D84EF22}">
      <dsp:nvSpPr>
        <dsp:cNvPr id="0" name=""/>
        <dsp:cNvSpPr/>
      </dsp:nvSpPr>
      <dsp:spPr>
        <a:xfrm>
          <a:off x="0" y="3653076"/>
          <a:ext cx="8229600" cy="7197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32385" rIns="32385" bIns="3238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 </a:t>
          </a:r>
        </a:p>
      </dsp:txBody>
      <dsp:txXfrm>
        <a:off x="0" y="3653076"/>
        <a:ext cx="8229600" cy="71970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F109F9-3001-4A99-9804-D7A1437497D2}">
      <dsp:nvSpPr>
        <dsp:cNvPr id="0" name=""/>
        <dsp:cNvSpPr/>
      </dsp:nvSpPr>
      <dsp:spPr>
        <a:xfrm>
          <a:off x="0" y="3653076"/>
          <a:ext cx="82296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B9F2D7-537F-43D0-88BF-48B5CDFA6F3E}">
      <dsp:nvSpPr>
        <dsp:cNvPr id="0" name=""/>
        <dsp:cNvSpPr/>
      </dsp:nvSpPr>
      <dsp:spPr>
        <a:xfrm>
          <a:off x="0" y="2555577"/>
          <a:ext cx="82296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05906C-FB8A-43BB-82F6-0386FC48B361}">
      <dsp:nvSpPr>
        <dsp:cNvPr id="0" name=""/>
        <dsp:cNvSpPr/>
      </dsp:nvSpPr>
      <dsp:spPr>
        <a:xfrm>
          <a:off x="0" y="1458077"/>
          <a:ext cx="82296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1EAD86-B0C8-4386-A317-EB5079C46C7D}">
      <dsp:nvSpPr>
        <dsp:cNvPr id="0" name=""/>
        <dsp:cNvSpPr/>
      </dsp:nvSpPr>
      <dsp:spPr>
        <a:xfrm>
          <a:off x="0" y="360577"/>
          <a:ext cx="82296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078615-1DE8-4609-B6B5-25A2B52DEA3F}">
      <dsp:nvSpPr>
        <dsp:cNvPr id="0" name=""/>
        <dsp:cNvSpPr/>
      </dsp:nvSpPr>
      <dsp:spPr>
        <a:xfrm>
          <a:off x="2139695" y="776"/>
          <a:ext cx="6089904" cy="359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Situation</a:t>
          </a:r>
          <a:endParaRPr lang="en-US" sz="1900" kern="1200" dirty="0"/>
        </a:p>
      </dsp:txBody>
      <dsp:txXfrm>
        <a:off x="2139695" y="776"/>
        <a:ext cx="6089904" cy="359800"/>
      </dsp:txXfrm>
    </dsp:sp>
    <dsp:sp modelId="{51FB915C-A76B-4A41-8B08-CF8B15F1F591}">
      <dsp:nvSpPr>
        <dsp:cNvPr id="0" name=""/>
        <dsp:cNvSpPr/>
      </dsp:nvSpPr>
      <dsp:spPr>
        <a:xfrm>
          <a:off x="0" y="776"/>
          <a:ext cx="2139696" cy="35980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S</a:t>
          </a:r>
          <a:endParaRPr lang="en-US" sz="1900" kern="1200" dirty="0"/>
        </a:p>
      </dsp:txBody>
      <dsp:txXfrm>
        <a:off x="17567" y="18343"/>
        <a:ext cx="2104562" cy="342233"/>
      </dsp:txXfrm>
    </dsp:sp>
    <dsp:sp modelId="{CE4E4577-A0C6-4312-B22B-9EBA85BD2AD1}">
      <dsp:nvSpPr>
        <dsp:cNvPr id="0" name=""/>
        <dsp:cNvSpPr/>
      </dsp:nvSpPr>
      <dsp:spPr>
        <a:xfrm>
          <a:off x="0" y="360577"/>
          <a:ext cx="8229600" cy="7197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For Assessment Section – look at using the note template to support. Would you put the narrative text inside the entry? </a:t>
          </a:r>
          <a:endParaRPr lang="en-US" sz="1500" kern="1200" dirty="0"/>
        </a:p>
      </dsp:txBody>
      <dsp:txXfrm>
        <a:off x="0" y="360577"/>
        <a:ext cx="8229600" cy="719709"/>
      </dsp:txXfrm>
    </dsp:sp>
    <dsp:sp modelId="{37687A96-7442-44F9-BC33-5A72E57EA60E}">
      <dsp:nvSpPr>
        <dsp:cNvPr id="0" name=""/>
        <dsp:cNvSpPr/>
      </dsp:nvSpPr>
      <dsp:spPr>
        <a:xfrm>
          <a:off x="2139695" y="1098276"/>
          <a:ext cx="6089904" cy="359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Background</a:t>
          </a:r>
          <a:endParaRPr lang="en-US" sz="1900" kern="1200" dirty="0"/>
        </a:p>
      </dsp:txBody>
      <dsp:txXfrm>
        <a:off x="2139695" y="1098276"/>
        <a:ext cx="6089904" cy="359800"/>
      </dsp:txXfrm>
    </dsp:sp>
    <dsp:sp modelId="{78ED00EF-8D37-44FB-9411-3930D6BE8A28}">
      <dsp:nvSpPr>
        <dsp:cNvPr id="0" name=""/>
        <dsp:cNvSpPr/>
      </dsp:nvSpPr>
      <dsp:spPr>
        <a:xfrm>
          <a:off x="0" y="1098276"/>
          <a:ext cx="2139696" cy="35980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B</a:t>
          </a:r>
          <a:endParaRPr lang="en-US" sz="1900" kern="1200" dirty="0"/>
        </a:p>
      </dsp:txBody>
      <dsp:txXfrm>
        <a:off x="17567" y="1115843"/>
        <a:ext cx="2104562" cy="342233"/>
      </dsp:txXfrm>
    </dsp:sp>
    <dsp:sp modelId="{F02ED327-DB46-4FAD-AE4A-A24B44B618AF}">
      <dsp:nvSpPr>
        <dsp:cNvPr id="0" name=""/>
        <dsp:cNvSpPr/>
      </dsp:nvSpPr>
      <dsp:spPr>
        <a:xfrm>
          <a:off x="0" y="1458077"/>
          <a:ext cx="8229600" cy="7197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 </a:t>
          </a:r>
          <a:endParaRPr lang="en-US" sz="1500" kern="1200" dirty="0"/>
        </a:p>
      </dsp:txBody>
      <dsp:txXfrm>
        <a:off x="0" y="1458077"/>
        <a:ext cx="8229600" cy="719709"/>
      </dsp:txXfrm>
    </dsp:sp>
    <dsp:sp modelId="{BCCF4E50-8650-4612-83F1-844D9CF558AE}">
      <dsp:nvSpPr>
        <dsp:cNvPr id="0" name=""/>
        <dsp:cNvSpPr/>
      </dsp:nvSpPr>
      <dsp:spPr>
        <a:xfrm>
          <a:off x="2139695" y="2195776"/>
          <a:ext cx="6089904" cy="359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Assessment</a:t>
          </a:r>
          <a:endParaRPr lang="en-US" sz="1900" kern="1200" dirty="0"/>
        </a:p>
      </dsp:txBody>
      <dsp:txXfrm>
        <a:off x="2139695" y="2195776"/>
        <a:ext cx="6089904" cy="359800"/>
      </dsp:txXfrm>
    </dsp:sp>
    <dsp:sp modelId="{99FBF9C3-3E6F-44B8-8377-6E1B6D5FB24F}">
      <dsp:nvSpPr>
        <dsp:cNvPr id="0" name=""/>
        <dsp:cNvSpPr/>
      </dsp:nvSpPr>
      <dsp:spPr>
        <a:xfrm>
          <a:off x="0" y="2195776"/>
          <a:ext cx="2139696" cy="35980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A</a:t>
          </a:r>
          <a:endParaRPr lang="en-US" sz="1900" kern="1200" dirty="0"/>
        </a:p>
      </dsp:txBody>
      <dsp:txXfrm>
        <a:off x="17567" y="2213343"/>
        <a:ext cx="2104562" cy="342233"/>
      </dsp:txXfrm>
    </dsp:sp>
    <dsp:sp modelId="{7AB5ADCC-7E5C-4336-8DFF-7F439CF3DDE0}">
      <dsp:nvSpPr>
        <dsp:cNvPr id="0" name=""/>
        <dsp:cNvSpPr/>
      </dsp:nvSpPr>
      <dsp:spPr>
        <a:xfrm>
          <a:off x="0" y="2555577"/>
          <a:ext cx="8229600" cy="7197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 Is that an appropriate way to do that?  No see recommendation   </a:t>
          </a:r>
          <a:endParaRPr lang="en-US" sz="1500" kern="1200" dirty="0"/>
        </a:p>
      </dsp:txBody>
      <dsp:txXfrm>
        <a:off x="0" y="2555577"/>
        <a:ext cx="8229600" cy="719709"/>
      </dsp:txXfrm>
    </dsp:sp>
    <dsp:sp modelId="{D4866EF7-8E3A-4A99-8E03-BEB8AA3FA1C1}">
      <dsp:nvSpPr>
        <dsp:cNvPr id="0" name=""/>
        <dsp:cNvSpPr/>
      </dsp:nvSpPr>
      <dsp:spPr>
        <a:xfrm>
          <a:off x="2139695" y="3293276"/>
          <a:ext cx="6089904" cy="359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Recommendation</a:t>
          </a:r>
        </a:p>
      </dsp:txBody>
      <dsp:txXfrm>
        <a:off x="2139695" y="3293276"/>
        <a:ext cx="6089904" cy="359800"/>
      </dsp:txXfrm>
    </dsp:sp>
    <dsp:sp modelId="{55A7EC31-3E70-4BF7-8C0C-EC458BF351C3}">
      <dsp:nvSpPr>
        <dsp:cNvPr id="0" name=""/>
        <dsp:cNvSpPr/>
      </dsp:nvSpPr>
      <dsp:spPr>
        <a:xfrm>
          <a:off x="0" y="3293276"/>
          <a:ext cx="2139696" cy="35980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R</a:t>
          </a:r>
          <a:endParaRPr lang="en-US" sz="1900" kern="1200" dirty="0"/>
        </a:p>
      </dsp:txBody>
      <dsp:txXfrm>
        <a:off x="17567" y="3310843"/>
        <a:ext cx="2104562" cy="342233"/>
      </dsp:txXfrm>
    </dsp:sp>
    <dsp:sp modelId="{65B23C7F-577E-4235-9AF1-8EAF3D84EF22}">
      <dsp:nvSpPr>
        <dsp:cNvPr id="0" name=""/>
        <dsp:cNvSpPr/>
      </dsp:nvSpPr>
      <dsp:spPr>
        <a:xfrm>
          <a:off x="0" y="3653076"/>
          <a:ext cx="8229600" cy="7197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 Based on the C-CDA IG, the entry would reference the narrative.  </a:t>
          </a:r>
        </a:p>
      </dsp:txBody>
      <dsp:txXfrm>
        <a:off x="0" y="3653076"/>
        <a:ext cx="8229600" cy="71970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F109F9-3001-4A99-9804-D7A1437497D2}">
      <dsp:nvSpPr>
        <dsp:cNvPr id="0" name=""/>
        <dsp:cNvSpPr/>
      </dsp:nvSpPr>
      <dsp:spPr>
        <a:xfrm>
          <a:off x="0" y="3653076"/>
          <a:ext cx="82296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B9F2D7-537F-43D0-88BF-48B5CDFA6F3E}">
      <dsp:nvSpPr>
        <dsp:cNvPr id="0" name=""/>
        <dsp:cNvSpPr/>
      </dsp:nvSpPr>
      <dsp:spPr>
        <a:xfrm>
          <a:off x="0" y="2555577"/>
          <a:ext cx="82296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05906C-FB8A-43BB-82F6-0386FC48B361}">
      <dsp:nvSpPr>
        <dsp:cNvPr id="0" name=""/>
        <dsp:cNvSpPr/>
      </dsp:nvSpPr>
      <dsp:spPr>
        <a:xfrm>
          <a:off x="0" y="1458077"/>
          <a:ext cx="82296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1EAD86-B0C8-4386-A317-EB5079C46C7D}">
      <dsp:nvSpPr>
        <dsp:cNvPr id="0" name=""/>
        <dsp:cNvSpPr/>
      </dsp:nvSpPr>
      <dsp:spPr>
        <a:xfrm>
          <a:off x="0" y="360577"/>
          <a:ext cx="82296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078615-1DE8-4609-B6B5-25A2B52DEA3F}">
      <dsp:nvSpPr>
        <dsp:cNvPr id="0" name=""/>
        <dsp:cNvSpPr/>
      </dsp:nvSpPr>
      <dsp:spPr>
        <a:xfrm>
          <a:off x="2139695" y="776"/>
          <a:ext cx="6089904" cy="359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Situation</a:t>
          </a:r>
          <a:endParaRPr lang="en-US" sz="1900" kern="1200" dirty="0"/>
        </a:p>
      </dsp:txBody>
      <dsp:txXfrm>
        <a:off x="2139695" y="776"/>
        <a:ext cx="6089904" cy="359800"/>
      </dsp:txXfrm>
    </dsp:sp>
    <dsp:sp modelId="{51FB915C-A76B-4A41-8B08-CF8B15F1F591}">
      <dsp:nvSpPr>
        <dsp:cNvPr id="0" name=""/>
        <dsp:cNvSpPr/>
      </dsp:nvSpPr>
      <dsp:spPr>
        <a:xfrm>
          <a:off x="0" y="776"/>
          <a:ext cx="2139696" cy="35980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S</a:t>
          </a:r>
          <a:endParaRPr lang="en-US" sz="1900" kern="1200" dirty="0"/>
        </a:p>
      </dsp:txBody>
      <dsp:txXfrm>
        <a:off x="17567" y="18343"/>
        <a:ext cx="2104562" cy="342233"/>
      </dsp:txXfrm>
    </dsp:sp>
    <dsp:sp modelId="{CE4E4577-A0C6-4312-B22B-9EBA85BD2AD1}">
      <dsp:nvSpPr>
        <dsp:cNvPr id="0" name=""/>
        <dsp:cNvSpPr/>
      </dsp:nvSpPr>
      <dsp:spPr>
        <a:xfrm>
          <a:off x="0" y="360577"/>
          <a:ext cx="8229600" cy="7197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 The problems narrative variability is interesting -- 1 includes SNOMED, 1 included ICD. Is there anyway to make this consistent? </a:t>
          </a:r>
          <a:endParaRPr lang="en-US" sz="1500" kern="1200" dirty="0"/>
        </a:p>
      </dsp:txBody>
      <dsp:txXfrm>
        <a:off x="0" y="360577"/>
        <a:ext cx="8229600" cy="719709"/>
      </dsp:txXfrm>
    </dsp:sp>
    <dsp:sp modelId="{37687A96-7442-44F9-BC33-5A72E57EA60E}">
      <dsp:nvSpPr>
        <dsp:cNvPr id="0" name=""/>
        <dsp:cNvSpPr/>
      </dsp:nvSpPr>
      <dsp:spPr>
        <a:xfrm>
          <a:off x="2139695" y="1098276"/>
          <a:ext cx="6089904" cy="359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Background</a:t>
          </a:r>
          <a:endParaRPr lang="en-US" sz="1900" kern="1200" dirty="0"/>
        </a:p>
      </dsp:txBody>
      <dsp:txXfrm>
        <a:off x="2139695" y="1098276"/>
        <a:ext cx="6089904" cy="359800"/>
      </dsp:txXfrm>
    </dsp:sp>
    <dsp:sp modelId="{78ED00EF-8D37-44FB-9411-3930D6BE8A28}">
      <dsp:nvSpPr>
        <dsp:cNvPr id="0" name=""/>
        <dsp:cNvSpPr/>
      </dsp:nvSpPr>
      <dsp:spPr>
        <a:xfrm>
          <a:off x="0" y="1098276"/>
          <a:ext cx="2139696" cy="35980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B</a:t>
          </a:r>
          <a:endParaRPr lang="en-US" sz="1900" kern="1200" dirty="0"/>
        </a:p>
      </dsp:txBody>
      <dsp:txXfrm>
        <a:off x="17567" y="1115843"/>
        <a:ext cx="2104562" cy="342233"/>
      </dsp:txXfrm>
    </dsp:sp>
    <dsp:sp modelId="{F02ED327-DB46-4FAD-AE4A-A24B44B618AF}">
      <dsp:nvSpPr>
        <dsp:cNvPr id="0" name=""/>
        <dsp:cNvSpPr/>
      </dsp:nvSpPr>
      <dsp:spPr>
        <a:xfrm>
          <a:off x="0" y="1458077"/>
          <a:ext cx="8229600" cy="7197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500" kern="1200" dirty="0" smtClean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 </a:t>
          </a:r>
          <a:endParaRPr lang="en-US" sz="1500" kern="1200" dirty="0"/>
        </a:p>
      </dsp:txBody>
      <dsp:txXfrm>
        <a:off x="0" y="1458077"/>
        <a:ext cx="8229600" cy="719709"/>
      </dsp:txXfrm>
    </dsp:sp>
    <dsp:sp modelId="{BCCF4E50-8650-4612-83F1-844D9CF558AE}">
      <dsp:nvSpPr>
        <dsp:cNvPr id="0" name=""/>
        <dsp:cNvSpPr/>
      </dsp:nvSpPr>
      <dsp:spPr>
        <a:xfrm>
          <a:off x="2139695" y="2195776"/>
          <a:ext cx="6089904" cy="359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Assessment</a:t>
          </a:r>
          <a:endParaRPr lang="en-US" sz="1900" kern="1200" dirty="0"/>
        </a:p>
      </dsp:txBody>
      <dsp:txXfrm>
        <a:off x="2139695" y="2195776"/>
        <a:ext cx="6089904" cy="359800"/>
      </dsp:txXfrm>
    </dsp:sp>
    <dsp:sp modelId="{99FBF9C3-3E6F-44B8-8377-6E1B6D5FB24F}">
      <dsp:nvSpPr>
        <dsp:cNvPr id="0" name=""/>
        <dsp:cNvSpPr/>
      </dsp:nvSpPr>
      <dsp:spPr>
        <a:xfrm>
          <a:off x="0" y="2195776"/>
          <a:ext cx="2139696" cy="35980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A</a:t>
          </a:r>
          <a:endParaRPr lang="en-US" sz="1900" kern="1200" dirty="0"/>
        </a:p>
      </dsp:txBody>
      <dsp:txXfrm>
        <a:off x="17567" y="2213343"/>
        <a:ext cx="2104562" cy="342233"/>
      </dsp:txXfrm>
    </dsp:sp>
    <dsp:sp modelId="{7AB5ADCC-7E5C-4336-8DFF-7F439CF3DDE0}">
      <dsp:nvSpPr>
        <dsp:cNvPr id="0" name=""/>
        <dsp:cNvSpPr/>
      </dsp:nvSpPr>
      <dsp:spPr>
        <a:xfrm>
          <a:off x="0" y="2555577"/>
          <a:ext cx="8229600" cy="7197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 </a:t>
          </a:r>
          <a:endParaRPr lang="en-US" sz="1500" kern="1200" dirty="0"/>
        </a:p>
      </dsp:txBody>
      <dsp:txXfrm>
        <a:off x="0" y="2555577"/>
        <a:ext cx="8229600" cy="719709"/>
      </dsp:txXfrm>
    </dsp:sp>
    <dsp:sp modelId="{D4866EF7-8E3A-4A99-8E03-BEB8AA3FA1C1}">
      <dsp:nvSpPr>
        <dsp:cNvPr id="0" name=""/>
        <dsp:cNvSpPr/>
      </dsp:nvSpPr>
      <dsp:spPr>
        <a:xfrm>
          <a:off x="2139695" y="3293276"/>
          <a:ext cx="6089904" cy="359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Recommendation</a:t>
          </a:r>
        </a:p>
      </dsp:txBody>
      <dsp:txXfrm>
        <a:off x="2139695" y="3293276"/>
        <a:ext cx="6089904" cy="359800"/>
      </dsp:txXfrm>
    </dsp:sp>
    <dsp:sp modelId="{55A7EC31-3E70-4BF7-8C0C-EC458BF351C3}">
      <dsp:nvSpPr>
        <dsp:cNvPr id="0" name=""/>
        <dsp:cNvSpPr/>
      </dsp:nvSpPr>
      <dsp:spPr>
        <a:xfrm>
          <a:off x="0" y="3293276"/>
          <a:ext cx="2139696" cy="35980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R</a:t>
          </a:r>
          <a:endParaRPr lang="en-US" sz="1900" kern="1200" dirty="0"/>
        </a:p>
      </dsp:txBody>
      <dsp:txXfrm>
        <a:off x="17567" y="3310843"/>
        <a:ext cx="2104562" cy="342233"/>
      </dsp:txXfrm>
    </dsp:sp>
    <dsp:sp modelId="{65B23C7F-577E-4235-9AF1-8EAF3D84EF22}">
      <dsp:nvSpPr>
        <dsp:cNvPr id="0" name=""/>
        <dsp:cNvSpPr/>
      </dsp:nvSpPr>
      <dsp:spPr>
        <a:xfrm>
          <a:off x="0" y="3653076"/>
          <a:ext cx="8229600" cy="7197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 </a:t>
          </a:r>
        </a:p>
      </dsp:txBody>
      <dsp:txXfrm>
        <a:off x="0" y="3653076"/>
        <a:ext cx="8229600" cy="71970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F109F9-3001-4A99-9804-D7A1437497D2}">
      <dsp:nvSpPr>
        <dsp:cNvPr id="0" name=""/>
        <dsp:cNvSpPr/>
      </dsp:nvSpPr>
      <dsp:spPr>
        <a:xfrm>
          <a:off x="0" y="3653076"/>
          <a:ext cx="82296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B9F2D7-537F-43D0-88BF-48B5CDFA6F3E}">
      <dsp:nvSpPr>
        <dsp:cNvPr id="0" name=""/>
        <dsp:cNvSpPr/>
      </dsp:nvSpPr>
      <dsp:spPr>
        <a:xfrm>
          <a:off x="0" y="2555577"/>
          <a:ext cx="82296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05906C-FB8A-43BB-82F6-0386FC48B361}">
      <dsp:nvSpPr>
        <dsp:cNvPr id="0" name=""/>
        <dsp:cNvSpPr/>
      </dsp:nvSpPr>
      <dsp:spPr>
        <a:xfrm>
          <a:off x="0" y="1458077"/>
          <a:ext cx="82296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1EAD86-B0C8-4386-A317-EB5079C46C7D}">
      <dsp:nvSpPr>
        <dsp:cNvPr id="0" name=""/>
        <dsp:cNvSpPr/>
      </dsp:nvSpPr>
      <dsp:spPr>
        <a:xfrm>
          <a:off x="0" y="360577"/>
          <a:ext cx="82296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078615-1DE8-4609-B6B5-25A2B52DEA3F}">
      <dsp:nvSpPr>
        <dsp:cNvPr id="0" name=""/>
        <dsp:cNvSpPr/>
      </dsp:nvSpPr>
      <dsp:spPr>
        <a:xfrm>
          <a:off x="2139695" y="776"/>
          <a:ext cx="6089904" cy="359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Situation</a:t>
          </a:r>
          <a:endParaRPr lang="en-US" sz="1900" kern="1200" dirty="0"/>
        </a:p>
      </dsp:txBody>
      <dsp:txXfrm>
        <a:off x="2139695" y="776"/>
        <a:ext cx="6089904" cy="359800"/>
      </dsp:txXfrm>
    </dsp:sp>
    <dsp:sp modelId="{51FB915C-A76B-4A41-8B08-CF8B15F1F591}">
      <dsp:nvSpPr>
        <dsp:cNvPr id="0" name=""/>
        <dsp:cNvSpPr/>
      </dsp:nvSpPr>
      <dsp:spPr>
        <a:xfrm>
          <a:off x="0" y="776"/>
          <a:ext cx="2139696" cy="35980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S</a:t>
          </a:r>
          <a:endParaRPr lang="en-US" sz="1900" kern="1200" dirty="0"/>
        </a:p>
      </dsp:txBody>
      <dsp:txXfrm>
        <a:off x="17567" y="18343"/>
        <a:ext cx="2104562" cy="342233"/>
      </dsp:txXfrm>
    </dsp:sp>
    <dsp:sp modelId="{CE4E4577-A0C6-4312-B22B-9EBA85BD2AD1}">
      <dsp:nvSpPr>
        <dsp:cNvPr id="0" name=""/>
        <dsp:cNvSpPr/>
      </dsp:nvSpPr>
      <dsp:spPr>
        <a:xfrm>
          <a:off x="0" y="360577"/>
          <a:ext cx="8229600" cy="7197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 Goal section – there is a desire to support LOINC codes and entries. Is there a subset of codes (value set) that can be defined for the Goal Sections?  Like the patient needs to gain weight?</a:t>
          </a:r>
          <a:endParaRPr lang="en-US" sz="1500" kern="1200" dirty="0"/>
        </a:p>
      </dsp:txBody>
      <dsp:txXfrm>
        <a:off x="0" y="360577"/>
        <a:ext cx="8229600" cy="719709"/>
      </dsp:txXfrm>
    </dsp:sp>
    <dsp:sp modelId="{37687A96-7442-44F9-BC33-5A72E57EA60E}">
      <dsp:nvSpPr>
        <dsp:cNvPr id="0" name=""/>
        <dsp:cNvSpPr/>
      </dsp:nvSpPr>
      <dsp:spPr>
        <a:xfrm>
          <a:off x="2139695" y="1098276"/>
          <a:ext cx="6089904" cy="359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Background</a:t>
          </a:r>
          <a:endParaRPr lang="en-US" sz="1900" kern="1200" dirty="0"/>
        </a:p>
      </dsp:txBody>
      <dsp:txXfrm>
        <a:off x="2139695" y="1098276"/>
        <a:ext cx="6089904" cy="359800"/>
      </dsp:txXfrm>
    </dsp:sp>
    <dsp:sp modelId="{78ED00EF-8D37-44FB-9411-3930D6BE8A28}">
      <dsp:nvSpPr>
        <dsp:cNvPr id="0" name=""/>
        <dsp:cNvSpPr/>
      </dsp:nvSpPr>
      <dsp:spPr>
        <a:xfrm>
          <a:off x="0" y="1098276"/>
          <a:ext cx="2139696" cy="35980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B</a:t>
          </a:r>
          <a:endParaRPr lang="en-US" sz="1900" kern="1200" dirty="0"/>
        </a:p>
      </dsp:txBody>
      <dsp:txXfrm>
        <a:off x="17567" y="1115843"/>
        <a:ext cx="2104562" cy="342233"/>
      </dsp:txXfrm>
    </dsp:sp>
    <dsp:sp modelId="{F02ED327-DB46-4FAD-AE4A-A24B44B618AF}">
      <dsp:nvSpPr>
        <dsp:cNvPr id="0" name=""/>
        <dsp:cNvSpPr/>
      </dsp:nvSpPr>
      <dsp:spPr>
        <a:xfrm>
          <a:off x="0" y="1458077"/>
          <a:ext cx="8229600" cy="7197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We don’t have a great value set currently.   </a:t>
          </a:r>
          <a:endParaRPr lang="en-US" sz="1500" kern="1200" dirty="0"/>
        </a:p>
      </dsp:txBody>
      <dsp:txXfrm>
        <a:off x="0" y="1458077"/>
        <a:ext cx="8229600" cy="719709"/>
      </dsp:txXfrm>
    </dsp:sp>
    <dsp:sp modelId="{BCCF4E50-8650-4612-83F1-844D9CF558AE}">
      <dsp:nvSpPr>
        <dsp:cNvPr id="0" name=""/>
        <dsp:cNvSpPr/>
      </dsp:nvSpPr>
      <dsp:spPr>
        <a:xfrm>
          <a:off x="2139695" y="2195776"/>
          <a:ext cx="6089904" cy="359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Assessment</a:t>
          </a:r>
          <a:endParaRPr lang="en-US" sz="1900" kern="1200" dirty="0"/>
        </a:p>
      </dsp:txBody>
      <dsp:txXfrm>
        <a:off x="2139695" y="2195776"/>
        <a:ext cx="6089904" cy="359800"/>
      </dsp:txXfrm>
    </dsp:sp>
    <dsp:sp modelId="{99FBF9C3-3E6F-44B8-8377-6E1B6D5FB24F}">
      <dsp:nvSpPr>
        <dsp:cNvPr id="0" name=""/>
        <dsp:cNvSpPr/>
      </dsp:nvSpPr>
      <dsp:spPr>
        <a:xfrm>
          <a:off x="0" y="2195776"/>
          <a:ext cx="2139696" cy="35980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A</a:t>
          </a:r>
          <a:endParaRPr lang="en-US" sz="1900" kern="1200" dirty="0"/>
        </a:p>
      </dsp:txBody>
      <dsp:txXfrm>
        <a:off x="17567" y="2213343"/>
        <a:ext cx="2104562" cy="342233"/>
      </dsp:txXfrm>
    </dsp:sp>
    <dsp:sp modelId="{7AB5ADCC-7E5C-4336-8DFF-7F439CF3DDE0}">
      <dsp:nvSpPr>
        <dsp:cNvPr id="0" name=""/>
        <dsp:cNvSpPr/>
      </dsp:nvSpPr>
      <dsp:spPr>
        <a:xfrm>
          <a:off x="0" y="2555577"/>
          <a:ext cx="8229600" cy="7197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 </a:t>
          </a:r>
          <a:endParaRPr lang="en-US" sz="1500" kern="1200" dirty="0"/>
        </a:p>
      </dsp:txBody>
      <dsp:txXfrm>
        <a:off x="0" y="2555577"/>
        <a:ext cx="8229600" cy="719709"/>
      </dsp:txXfrm>
    </dsp:sp>
    <dsp:sp modelId="{D4866EF7-8E3A-4A99-8E03-BEB8AA3FA1C1}">
      <dsp:nvSpPr>
        <dsp:cNvPr id="0" name=""/>
        <dsp:cNvSpPr/>
      </dsp:nvSpPr>
      <dsp:spPr>
        <a:xfrm>
          <a:off x="2139695" y="3293276"/>
          <a:ext cx="6089904" cy="359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Recommendation</a:t>
          </a:r>
        </a:p>
      </dsp:txBody>
      <dsp:txXfrm>
        <a:off x="2139695" y="3293276"/>
        <a:ext cx="6089904" cy="359800"/>
      </dsp:txXfrm>
    </dsp:sp>
    <dsp:sp modelId="{55A7EC31-3E70-4BF7-8C0C-EC458BF351C3}">
      <dsp:nvSpPr>
        <dsp:cNvPr id="0" name=""/>
        <dsp:cNvSpPr/>
      </dsp:nvSpPr>
      <dsp:spPr>
        <a:xfrm>
          <a:off x="0" y="3293276"/>
          <a:ext cx="2139696" cy="35980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R</a:t>
          </a:r>
          <a:endParaRPr lang="en-US" sz="1900" kern="1200" dirty="0"/>
        </a:p>
      </dsp:txBody>
      <dsp:txXfrm>
        <a:off x="17567" y="3310843"/>
        <a:ext cx="2104562" cy="342233"/>
      </dsp:txXfrm>
    </dsp:sp>
    <dsp:sp modelId="{65B23C7F-577E-4235-9AF1-8EAF3D84EF22}">
      <dsp:nvSpPr>
        <dsp:cNvPr id="0" name=""/>
        <dsp:cNvSpPr/>
      </dsp:nvSpPr>
      <dsp:spPr>
        <a:xfrm>
          <a:off x="0" y="3653076"/>
          <a:ext cx="8229600" cy="7197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 </a:t>
          </a:r>
        </a:p>
      </dsp:txBody>
      <dsp:txXfrm>
        <a:off x="0" y="3653076"/>
        <a:ext cx="8229600" cy="71970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F109F9-3001-4A99-9804-D7A1437497D2}">
      <dsp:nvSpPr>
        <dsp:cNvPr id="0" name=""/>
        <dsp:cNvSpPr/>
      </dsp:nvSpPr>
      <dsp:spPr>
        <a:xfrm>
          <a:off x="0" y="3653076"/>
          <a:ext cx="82296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B9F2D7-537F-43D0-88BF-48B5CDFA6F3E}">
      <dsp:nvSpPr>
        <dsp:cNvPr id="0" name=""/>
        <dsp:cNvSpPr/>
      </dsp:nvSpPr>
      <dsp:spPr>
        <a:xfrm>
          <a:off x="0" y="2555577"/>
          <a:ext cx="82296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05906C-FB8A-43BB-82F6-0386FC48B361}">
      <dsp:nvSpPr>
        <dsp:cNvPr id="0" name=""/>
        <dsp:cNvSpPr/>
      </dsp:nvSpPr>
      <dsp:spPr>
        <a:xfrm>
          <a:off x="0" y="1458077"/>
          <a:ext cx="82296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1EAD86-B0C8-4386-A317-EB5079C46C7D}">
      <dsp:nvSpPr>
        <dsp:cNvPr id="0" name=""/>
        <dsp:cNvSpPr/>
      </dsp:nvSpPr>
      <dsp:spPr>
        <a:xfrm>
          <a:off x="0" y="360577"/>
          <a:ext cx="82296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078615-1DE8-4609-B6B5-25A2B52DEA3F}">
      <dsp:nvSpPr>
        <dsp:cNvPr id="0" name=""/>
        <dsp:cNvSpPr/>
      </dsp:nvSpPr>
      <dsp:spPr>
        <a:xfrm>
          <a:off x="2139695" y="776"/>
          <a:ext cx="6089904" cy="359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Situation</a:t>
          </a:r>
          <a:endParaRPr lang="en-US" sz="1900" kern="1200" dirty="0"/>
        </a:p>
      </dsp:txBody>
      <dsp:txXfrm>
        <a:off x="2139695" y="776"/>
        <a:ext cx="6089904" cy="359800"/>
      </dsp:txXfrm>
    </dsp:sp>
    <dsp:sp modelId="{51FB915C-A76B-4A41-8B08-CF8B15F1F591}">
      <dsp:nvSpPr>
        <dsp:cNvPr id="0" name=""/>
        <dsp:cNvSpPr/>
      </dsp:nvSpPr>
      <dsp:spPr>
        <a:xfrm>
          <a:off x="0" y="776"/>
          <a:ext cx="2139696" cy="35980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S</a:t>
          </a:r>
          <a:endParaRPr lang="en-US" sz="1900" kern="1200" dirty="0"/>
        </a:p>
      </dsp:txBody>
      <dsp:txXfrm>
        <a:off x="17567" y="18343"/>
        <a:ext cx="2104562" cy="342233"/>
      </dsp:txXfrm>
    </dsp:sp>
    <dsp:sp modelId="{CE4E4577-A0C6-4312-B22B-9EBA85BD2AD1}">
      <dsp:nvSpPr>
        <dsp:cNvPr id="0" name=""/>
        <dsp:cNvSpPr/>
      </dsp:nvSpPr>
      <dsp:spPr>
        <a:xfrm>
          <a:off x="0" y="360577"/>
          <a:ext cx="8229600" cy="7197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Loading the </a:t>
          </a:r>
          <a:r>
            <a:rPr lang="en-US" sz="1500" kern="1200" dirty="0" err="1" smtClean="0"/>
            <a:t>refnote</a:t>
          </a:r>
          <a:r>
            <a:rPr lang="en-US" sz="1500" kern="1200" dirty="0" smtClean="0"/>
            <a:t> – NoMoreClipboard.xml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When looking at the problems – there was issue in loading  </a:t>
          </a:r>
          <a:endParaRPr lang="en-US" sz="1500" kern="1200" dirty="0"/>
        </a:p>
      </dsp:txBody>
      <dsp:txXfrm>
        <a:off x="0" y="360577"/>
        <a:ext cx="8229600" cy="719709"/>
      </dsp:txXfrm>
    </dsp:sp>
    <dsp:sp modelId="{37687A96-7442-44F9-BC33-5A72E57EA60E}">
      <dsp:nvSpPr>
        <dsp:cNvPr id="0" name=""/>
        <dsp:cNvSpPr/>
      </dsp:nvSpPr>
      <dsp:spPr>
        <a:xfrm>
          <a:off x="2139695" y="1098276"/>
          <a:ext cx="6089904" cy="359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Background</a:t>
          </a:r>
          <a:endParaRPr lang="en-US" sz="1900" kern="1200" dirty="0"/>
        </a:p>
      </dsp:txBody>
      <dsp:txXfrm>
        <a:off x="2139695" y="1098276"/>
        <a:ext cx="6089904" cy="359800"/>
      </dsp:txXfrm>
    </dsp:sp>
    <dsp:sp modelId="{78ED00EF-8D37-44FB-9411-3930D6BE8A28}">
      <dsp:nvSpPr>
        <dsp:cNvPr id="0" name=""/>
        <dsp:cNvSpPr/>
      </dsp:nvSpPr>
      <dsp:spPr>
        <a:xfrm>
          <a:off x="0" y="1098276"/>
          <a:ext cx="2139696" cy="35980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B</a:t>
          </a:r>
          <a:endParaRPr lang="en-US" sz="1900" kern="1200" dirty="0"/>
        </a:p>
      </dsp:txBody>
      <dsp:txXfrm>
        <a:off x="17567" y="1115843"/>
        <a:ext cx="2104562" cy="342233"/>
      </dsp:txXfrm>
    </dsp:sp>
    <dsp:sp modelId="{F02ED327-DB46-4FAD-AE4A-A24B44B618AF}">
      <dsp:nvSpPr>
        <dsp:cNvPr id="0" name=""/>
        <dsp:cNvSpPr/>
      </dsp:nvSpPr>
      <dsp:spPr>
        <a:xfrm>
          <a:off x="0" y="1458077"/>
          <a:ext cx="8229600" cy="7197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 </a:t>
          </a:r>
          <a:endParaRPr lang="en-US" sz="1500" kern="1200" dirty="0"/>
        </a:p>
      </dsp:txBody>
      <dsp:txXfrm>
        <a:off x="0" y="1458077"/>
        <a:ext cx="8229600" cy="719709"/>
      </dsp:txXfrm>
    </dsp:sp>
    <dsp:sp modelId="{BCCF4E50-8650-4612-83F1-844D9CF558AE}">
      <dsp:nvSpPr>
        <dsp:cNvPr id="0" name=""/>
        <dsp:cNvSpPr/>
      </dsp:nvSpPr>
      <dsp:spPr>
        <a:xfrm>
          <a:off x="2139695" y="2195776"/>
          <a:ext cx="6089904" cy="359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Assessment</a:t>
          </a:r>
          <a:endParaRPr lang="en-US" sz="1900" kern="1200" dirty="0"/>
        </a:p>
      </dsp:txBody>
      <dsp:txXfrm>
        <a:off x="2139695" y="2195776"/>
        <a:ext cx="6089904" cy="359800"/>
      </dsp:txXfrm>
    </dsp:sp>
    <dsp:sp modelId="{99FBF9C3-3E6F-44B8-8377-6E1B6D5FB24F}">
      <dsp:nvSpPr>
        <dsp:cNvPr id="0" name=""/>
        <dsp:cNvSpPr/>
      </dsp:nvSpPr>
      <dsp:spPr>
        <a:xfrm>
          <a:off x="0" y="2195776"/>
          <a:ext cx="2139696" cy="35980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A</a:t>
          </a:r>
          <a:endParaRPr lang="en-US" sz="1900" kern="1200" dirty="0"/>
        </a:p>
      </dsp:txBody>
      <dsp:txXfrm>
        <a:off x="17567" y="2213343"/>
        <a:ext cx="2104562" cy="342233"/>
      </dsp:txXfrm>
    </dsp:sp>
    <dsp:sp modelId="{7AB5ADCC-7E5C-4336-8DFF-7F439CF3DDE0}">
      <dsp:nvSpPr>
        <dsp:cNvPr id="0" name=""/>
        <dsp:cNvSpPr/>
      </dsp:nvSpPr>
      <dsp:spPr>
        <a:xfrm>
          <a:off x="0" y="2555577"/>
          <a:ext cx="8229600" cy="7197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 </a:t>
          </a:r>
          <a:endParaRPr lang="en-US" sz="1500" kern="1200" dirty="0"/>
        </a:p>
      </dsp:txBody>
      <dsp:txXfrm>
        <a:off x="0" y="2555577"/>
        <a:ext cx="8229600" cy="719709"/>
      </dsp:txXfrm>
    </dsp:sp>
    <dsp:sp modelId="{D4866EF7-8E3A-4A99-8E03-BEB8AA3FA1C1}">
      <dsp:nvSpPr>
        <dsp:cNvPr id="0" name=""/>
        <dsp:cNvSpPr/>
      </dsp:nvSpPr>
      <dsp:spPr>
        <a:xfrm>
          <a:off x="2139695" y="3293276"/>
          <a:ext cx="6089904" cy="359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Recommendation</a:t>
          </a:r>
        </a:p>
      </dsp:txBody>
      <dsp:txXfrm>
        <a:off x="2139695" y="3293276"/>
        <a:ext cx="6089904" cy="359800"/>
      </dsp:txXfrm>
    </dsp:sp>
    <dsp:sp modelId="{55A7EC31-3E70-4BF7-8C0C-EC458BF351C3}">
      <dsp:nvSpPr>
        <dsp:cNvPr id="0" name=""/>
        <dsp:cNvSpPr/>
      </dsp:nvSpPr>
      <dsp:spPr>
        <a:xfrm>
          <a:off x="0" y="3293276"/>
          <a:ext cx="2139696" cy="35980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R</a:t>
          </a:r>
          <a:endParaRPr lang="en-US" sz="1900" kern="1200" dirty="0"/>
        </a:p>
      </dsp:txBody>
      <dsp:txXfrm>
        <a:off x="17567" y="3310843"/>
        <a:ext cx="2104562" cy="342233"/>
      </dsp:txXfrm>
    </dsp:sp>
    <dsp:sp modelId="{65B23C7F-577E-4235-9AF1-8EAF3D84EF22}">
      <dsp:nvSpPr>
        <dsp:cNvPr id="0" name=""/>
        <dsp:cNvSpPr/>
      </dsp:nvSpPr>
      <dsp:spPr>
        <a:xfrm>
          <a:off x="0" y="3653076"/>
          <a:ext cx="8229600" cy="7197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 </a:t>
          </a:r>
        </a:p>
      </dsp:txBody>
      <dsp:txXfrm>
        <a:off x="0" y="3653076"/>
        <a:ext cx="8229600" cy="71970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F109F9-3001-4A99-9804-D7A1437497D2}">
      <dsp:nvSpPr>
        <dsp:cNvPr id="0" name=""/>
        <dsp:cNvSpPr/>
      </dsp:nvSpPr>
      <dsp:spPr>
        <a:xfrm>
          <a:off x="0" y="3653076"/>
          <a:ext cx="82296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B9F2D7-537F-43D0-88BF-48B5CDFA6F3E}">
      <dsp:nvSpPr>
        <dsp:cNvPr id="0" name=""/>
        <dsp:cNvSpPr/>
      </dsp:nvSpPr>
      <dsp:spPr>
        <a:xfrm>
          <a:off x="0" y="2555577"/>
          <a:ext cx="82296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05906C-FB8A-43BB-82F6-0386FC48B361}">
      <dsp:nvSpPr>
        <dsp:cNvPr id="0" name=""/>
        <dsp:cNvSpPr/>
      </dsp:nvSpPr>
      <dsp:spPr>
        <a:xfrm>
          <a:off x="0" y="1458077"/>
          <a:ext cx="82296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1EAD86-B0C8-4386-A317-EB5079C46C7D}">
      <dsp:nvSpPr>
        <dsp:cNvPr id="0" name=""/>
        <dsp:cNvSpPr/>
      </dsp:nvSpPr>
      <dsp:spPr>
        <a:xfrm>
          <a:off x="0" y="360577"/>
          <a:ext cx="82296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078615-1DE8-4609-B6B5-25A2B52DEA3F}">
      <dsp:nvSpPr>
        <dsp:cNvPr id="0" name=""/>
        <dsp:cNvSpPr/>
      </dsp:nvSpPr>
      <dsp:spPr>
        <a:xfrm>
          <a:off x="2139695" y="776"/>
          <a:ext cx="6089904" cy="359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Situation</a:t>
          </a:r>
          <a:endParaRPr lang="en-US" sz="1900" kern="1200" dirty="0"/>
        </a:p>
      </dsp:txBody>
      <dsp:txXfrm>
        <a:off x="2139695" y="776"/>
        <a:ext cx="6089904" cy="359800"/>
      </dsp:txXfrm>
    </dsp:sp>
    <dsp:sp modelId="{51FB915C-A76B-4A41-8B08-CF8B15F1F591}">
      <dsp:nvSpPr>
        <dsp:cNvPr id="0" name=""/>
        <dsp:cNvSpPr/>
      </dsp:nvSpPr>
      <dsp:spPr>
        <a:xfrm>
          <a:off x="0" y="776"/>
          <a:ext cx="2139696" cy="35980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S</a:t>
          </a:r>
          <a:endParaRPr lang="en-US" sz="1900" kern="1200" dirty="0"/>
        </a:p>
      </dsp:txBody>
      <dsp:txXfrm>
        <a:off x="17567" y="18343"/>
        <a:ext cx="2104562" cy="342233"/>
      </dsp:txXfrm>
    </dsp:sp>
    <dsp:sp modelId="{CE4E4577-A0C6-4312-B22B-9EBA85BD2AD1}">
      <dsp:nvSpPr>
        <dsp:cNvPr id="0" name=""/>
        <dsp:cNvSpPr/>
      </dsp:nvSpPr>
      <dsp:spPr>
        <a:xfrm>
          <a:off x="0" y="360577"/>
          <a:ext cx="8229600" cy="7197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Problems – entry &lt;low&gt; &lt;high </a:t>
          </a:r>
          <a:r>
            <a:rPr lang="en-US" sz="1500" kern="1200" dirty="0" err="1" smtClean="0"/>
            <a:t>nullFlavor</a:t>
          </a:r>
          <a:r>
            <a:rPr lang="en-US" sz="1500" kern="1200" dirty="0" smtClean="0"/>
            <a:t>=“UNK”&gt;   </a:t>
          </a:r>
          <a:r>
            <a:rPr lang="en-US" sz="1500" kern="1200" dirty="0" err="1" smtClean="0"/>
            <a:t>statusCode</a:t>
          </a:r>
          <a:r>
            <a:rPr lang="en-US" sz="1500" kern="1200" dirty="0" smtClean="0"/>
            <a:t>=“active” 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There seems to be inconsistent modeling for active problems effective time.</a:t>
          </a:r>
          <a:endParaRPr lang="en-US" sz="1500" kern="1200" dirty="0"/>
        </a:p>
      </dsp:txBody>
      <dsp:txXfrm>
        <a:off x="0" y="360577"/>
        <a:ext cx="8229600" cy="719709"/>
      </dsp:txXfrm>
    </dsp:sp>
    <dsp:sp modelId="{37687A96-7442-44F9-BC33-5A72E57EA60E}">
      <dsp:nvSpPr>
        <dsp:cNvPr id="0" name=""/>
        <dsp:cNvSpPr/>
      </dsp:nvSpPr>
      <dsp:spPr>
        <a:xfrm>
          <a:off x="2139695" y="1098276"/>
          <a:ext cx="6089904" cy="359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Background</a:t>
          </a:r>
          <a:endParaRPr lang="en-US" sz="1900" kern="1200" dirty="0"/>
        </a:p>
      </dsp:txBody>
      <dsp:txXfrm>
        <a:off x="2139695" y="1098276"/>
        <a:ext cx="6089904" cy="359800"/>
      </dsp:txXfrm>
    </dsp:sp>
    <dsp:sp modelId="{78ED00EF-8D37-44FB-9411-3930D6BE8A28}">
      <dsp:nvSpPr>
        <dsp:cNvPr id="0" name=""/>
        <dsp:cNvSpPr/>
      </dsp:nvSpPr>
      <dsp:spPr>
        <a:xfrm>
          <a:off x="0" y="1098276"/>
          <a:ext cx="2139696" cy="35980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B</a:t>
          </a:r>
          <a:endParaRPr lang="en-US" sz="1900" kern="1200" dirty="0"/>
        </a:p>
      </dsp:txBody>
      <dsp:txXfrm>
        <a:off x="17567" y="1115843"/>
        <a:ext cx="2104562" cy="342233"/>
      </dsp:txXfrm>
    </dsp:sp>
    <dsp:sp modelId="{F02ED327-DB46-4FAD-AE4A-A24B44B618AF}">
      <dsp:nvSpPr>
        <dsp:cNvPr id="0" name=""/>
        <dsp:cNvSpPr/>
      </dsp:nvSpPr>
      <dsp:spPr>
        <a:xfrm>
          <a:off x="0" y="1458077"/>
          <a:ext cx="8229600" cy="7197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 On effective time the use of NULL flavors on </a:t>
          </a:r>
          <a:r>
            <a:rPr lang="en-US" sz="1500" kern="1200" dirty="0" err="1" smtClean="0"/>
            <a:t>effectiveTime</a:t>
          </a:r>
          <a:r>
            <a:rPr lang="en-US" sz="1500" kern="1200" dirty="0" smtClean="0"/>
            <a:t> – means there is a time, but it is unknown.   </a:t>
          </a:r>
          <a:endParaRPr lang="en-US" sz="1500" kern="1200" dirty="0"/>
        </a:p>
      </dsp:txBody>
      <dsp:txXfrm>
        <a:off x="0" y="1458077"/>
        <a:ext cx="8229600" cy="719709"/>
      </dsp:txXfrm>
    </dsp:sp>
    <dsp:sp modelId="{BCCF4E50-8650-4612-83F1-844D9CF558AE}">
      <dsp:nvSpPr>
        <dsp:cNvPr id="0" name=""/>
        <dsp:cNvSpPr/>
      </dsp:nvSpPr>
      <dsp:spPr>
        <a:xfrm>
          <a:off x="2139695" y="2195776"/>
          <a:ext cx="6089904" cy="359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Assessment</a:t>
          </a:r>
          <a:endParaRPr lang="en-US" sz="1900" kern="1200" dirty="0"/>
        </a:p>
      </dsp:txBody>
      <dsp:txXfrm>
        <a:off x="2139695" y="2195776"/>
        <a:ext cx="6089904" cy="359800"/>
      </dsp:txXfrm>
    </dsp:sp>
    <dsp:sp modelId="{99FBF9C3-3E6F-44B8-8377-6E1B6D5FB24F}">
      <dsp:nvSpPr>
        <dsp:cNvPr id="0" name=""/>
        <dsp:cNvSpPr/>
      </dsp:nvSpPr>
      <dsp:spPr>
        <a:xfrm>
          <a:off x="0" y="2195776"/>
          <a:ext cx="2139696" cy="35980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A</a:t>
          </a:r>
          <a:endParaRPr lang="en-US" sz="1900" kern="1200" dirty="0"/>
        </a:p>
      </dsp:txBody>
      <dsp:txXfrm>
        <a:off x="17567" y="2213343"/>
        <a:ext cx="2104562" cy="342233"/>
      </dsp:txXfrm>
    </dsp:sp>
    <dsp:sp modelId="{7AB5ADCC-7E5C-4336-8DFF-7F439CF3DDE0}">
      <dsp:nvSpPr>
        <dsp:cNvPr id="0" name=""/>
        <dsp:cNvSpPr/>
      </dsp:nvSpPr>
      <dsp:spPr>
        <a:xfrm>
          <a:off x="0" y="2555577"/>
          <a:ext cx="8229600" cy="7197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 </a:t>
          </a:r>
          <a:endParaRPr lang="en-US" sz="1500" kern="1200" dirty="0"/>
        </a:p>
      </dsp:txBody>
      <dsp:txXfrm>
        <a:off x="0" y="2555577"/>
        <a:ext cx="8229600" cy="719709"/>
      </dsp:txXfrm>
    </dsp:sp>
    <dsp:sp modelId="{D4866EF7-8E3A-4A99-8E03-BEB8AA3FA1C1}">
      <dsp:nvSpPr>
        <dsp:cNvPr id="0" name=""/>
        <dsp:cNvSpPr/>
      </dsp:nvSpPr>
      <dsp:spPr>
        <a:xfrm>
          <a:off x="2139695" y="3293276"/>
          <a:ext cx="6089904" cy="359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Recommendation</a:t>
          </a:r>
        </a:p>
      </dsp:txBody>
      <dsp:txXfrm>
        <a:off x="2139695" y="3293276"/>
        <a:ext cx="6089904" cy="359800"/>
      </dsp:txXfrm>
    </dsp:sp>
    <dsp:sp modelId="{55A7EC31-3E70-4BF7-8C0C-EC458BF351C3}">
      <dsp:nvSpPr>
        <dsp:cNvPr id="0" name=""/>
        <dsp:cNvSpPr/>
      </dsp:nvSpPr>
      <dsp:spPr>
        <a:xfrm>
          <a:off x="0" y="3293276"/>
          <a:ext cx="2139696" cy="35980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R</a:t>
          </a:r>
          <a:endParaRPr lang="en-US" sz="1900" kern="1200" dirty="0"/>
        </a:p>
      </dsp:txBody>
      <dsp:txXfrm>
        <a:off x="17567" y="3310843"/>
        <a:ext cx="2104562" cy="342233"/>
      </dsp:txXfrm>
    </dsp:sp>
    <dsp:sp modelId="{65B23C7F-577E-4235-9AF1-8EAF3D84EF22}">
      <dsp:nvSpPr>
        <dsp:cNvPr id="0" name=""/>
        <dsp:cNvSpPr/>
      </dsp:nvSpPr>
      <dsp:spPr>
        <a:xfrm>
          <a:off x="0" y="3653076"/>
          <a:ext cx="8229600" cy="7197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If the date of resolution is not known, then </a:t>
          </a:r>
          <a:r>
            <a:rPr lang="en-US" sz="1500" kern="1200" dirty="0" err="1" smtClean="0"/>
            <a:t>effectiveTime</a:t>
          </a:r>
          <a:r>
            <a:rPr lang="en-US" sz="1500" kern="1200" dirty="0" smtClean="0"/>
            <a:t>/high will be present with a </a:t>
          </a:r>
          <a:r>
            <a:rPr lang="en-US" sz="1500" kern="1200" dirty="0" err="1" smtClean="0"/>
            <a:t>nullFlavor</a:t>
          </a:r>
          <a:r>
            <a:rPr lang="en-US" sz="1500" kern="1200" dirty="0" smtClean="0"/>
            <a:t> of "UNK".  So we shouldn't have a </a:t>
          </a:r>
          <a:r>
            <a:rPr lang="en-US" sz="1500" kern="1200" dirty="0" err="1" smtClean="0"/>
            <a:t>statusCode</a:t>
          </a:r>
          <a:r>
            <a:rPr lang="en-US" sz="1500" kern="1200" dirty="0" smtClean="0"/>
            <a:t>=active and </a:t>
          </a:r>
          <a:r>
            <a:rPr lang="en-US" sz="1500" kern="1200" dirty="0" err="1" smtClean="0"/>
            <a:t>effectiveTime</a:t>
          </a:r>
          <a:r>
            <a:rPr lang="en-US" sz="1500" kern="1200" dirty="0" smtClean="0"/>
            <a:t>/high/@</a:t>
          </a:r>
          <a:r>
            <a:rPr lang="en-US" sz="1500" kern="1200" dirty="0" err="1" smtClean="0"/>
            <a:t>nullFlavor</a:t>
          </a:r>
          <a:r>
            <a:rPr lang="en-US" sz="1500" kern="1200" dirty="0" smtClean="0"/>
            <a:t>=UNK </a:t>
          </a:r>
        </a:p>
      </dsp:txBody>
      <dsp:txXfrm>
        <a:off x="0" y="3653076"/>
        <a:ext cx="8229600" cy="71970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F109F9-3001-4A99-9804-D7A1437497D2}">
      <dsp:nvSpPr>
        <dsp:cNvPr id="0" name=""/>
        <dsp:cNvSpPr/>
      </dsp:nvSpPr>
      <dsp:spPr>
        <a:xfrm>
          <a:off x="0" y="3653076"/>
          <a:ext cx="82296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B9F2D7-537F-43D0-88BF-48B5CDFA6F3E}">
      <dsp:nvSpPr>
        <dsp:cNvPr id="0" name=""/>
        <dsp:cNvSpPr/>
      </dsp:nvSpPr>
      <dsp:spPr>
        <a:xfrm>
          <a:off x="0" y="2555577"/>
          <a:ext cx="82296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05906C-FB8A-43BB-82F6-0386FC48B361}">
      <dsp:nvSpPr>
        <dsp:cNvPr id="0" name=""/>
        <dsp:cNvSpPr/>
      </dsp:nvSpPr>
      <dsp:spPr>
        <a:xfrm>
          <a:off x="0" y="1458077"/>
          <a:ext cx="82296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1EAD86-B0C8-4386-A317-EB5079C46C7D}">
      <dsp:nvSpPr>
        <dsp:cNvPr id="0" name=""/>
        <dsp:cNvSpPr/>
      </dsp:nvSpPr>
      <dsp:spPr>
        <a:xfrm>
          <a:off x="0" y="360577"/>
          <a:ext cx="82296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078615-1DE8-4609-B6B5-25A2B52DEA3F}">
      <dsp:nvSpPr>
        <dsp:cNvPr id="0" name=""/>
        <dsp:cNvSpPr/>
      </dsp:nvSpPr>
      <dsp:spPr>
        <a:xfrm>
          <a:off x="2139695" y="776"/>
          <a:ext cx="6089904" cy="359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Situation</a:t>
          </a:r>
          <a:endParaRPr lang="en-US" sz="1900" kern="1200" dirty="0"/>
        </a:p>
      </dsp:txBody>
      <dsp:txXfrm>
        <a:off x="2139695" y="776"/>
        <a:ext cx="6089904" cy="359800"/>
      </dsp:txXfrm>
    </dsp:sp>
    <dsp:sp modelId="{51FB915C-A76B-4A41-8B08-CF8B15F1F591}">
      <dsp:nvSpPr>
        <dsp:cNvPr id="0" name=""/>
        <dsp:cNvSpPr/>
      </dsp:nvSpPr>
      <dsp:spPr>
        <a:xfrm>
          <a:off x="0" y="776"/>
          <a:ext cx="2139696" cy="35980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S</a:t>
          </a:r>
          <a:endParaRPr lang="en-US" sz="1900" kern="1200" dirty="0"/>
        </a:p>
      </dsp:txBody>
      <dsp:txXfrm>
        <a:off x="17567" y="18343"/>
        <a:ext cx="2104562" cy="342233"/>
      </dsp:txXfrm>
    </dsp:sp>
    <dsp:sp modelId="{CE4E4577-A0C6-4312-B22B-9EBA85BD2AD1}">
      <dsp:nvSpPr>
        <dsp:cNvPr id="0" name=""/>
        <dsp:cNvSpPr/>
      </dsp:nvSpPr>
      <dsp:spPr>
        <a:xfrm>
          <a:off x="0" y="360577"/>
          <a:ext cx="8229600" cy="7197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There was one document with a Status </a:t>
          </a:r>
          <a:r>
            <a:rPr lang="en-US" sz="1400" kern="1200" dirty="0" err="1" smtClean="0"/>
            <a:t>entryrelationship</a:t>
          </a:r>
          <a:r>
            <a:rPr lang="en-US" sz="1400" kern="1200" dirty="0" smtClean="0"/>
            <a:t> without referencing the </a:t>
          </a:r>
          <a:r>
            <a:rPr lang="en-US" sz="1400" kern="1200" dirty="0" err="1" smtClean="0"/>
            <a:t>templateID</a:t>
          </a:r>
          <a:r>
            <a:rPr lang="en-US" sz="1400" kern="1200" dirty="0" smtClean="0"/>
            <a:t>.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400" kern="1200" dirty="0"/>
        </a:p>
      </dsp:txBody>
      <dsp:txXfrm>
        <a:off x="0" y="360577"/>
        <a:ext cx="8229600" cy="719709"/>
      </dsp:txXfrm>
    </dsp:sp>
    <dsp:sp modelId="{37687A96-7442-44F9-BC33-5A72E57EA60E}">
      <dsp:nvSpPr>
        <dsp:cNvPr id="0" name=""/>
        <dsp:cNvSpPr/>
      </dsp:nvSpPr>
      <dsp:spPr>
        <a:xfrm>
          <a:off x="2139695" y="1098276"/>
          <a:ext cx="6089904" cy="359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Background</a:t>
          </a:r>
          <a:endParaRPr lang="en-US" sz="1900" kern="1200" dirty="0"/>
        </a:p>
      </dsp:txBody>
      <dsp:txXfrm>
        <a:off x="2139695" y="1098276"/>
        <a:ext cx="6089904" cy="359800"/>
      </dsp:txXfrm>
    </dsp:sp>
    <dsp:sp modelId="{78ED00EF-8D37-44FB-9411-3930D6BE8A28}">
      <dsp:nvSpPr>
        <dsp:cNvPr id="0" name=""/>
        <dsp:cNvSpPr/>
      </dsp:nvSpPr>
      <dsp:spPr>
        <a:xfrm>
          <a:off x="0" y="1098276"/>
          <a:ext cx="2139696" cy="35980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B</a:t>
          </a:r>
          <a:endParaRPr lang="en-US" sz="1900" kern="1200" dirty="0"/>
        </a:p>
      </dsp:txBody>
      <dsp:txXfrm>
        <a:off x="17567" y="1115843"/>
        <a:ext cx="2104562" cy="342233"/>
      </dsp:txXfrm>
    </dsp:sp>
    <dsp:sp modelId="{F02ED327-DB46-4FAD-AE4A-A24B44B618AF}">
      <dsp:nvSpPr>
        <dsp:cNvPr id="0" name=""/>
        <dsp:cNvSpPr/>
      </dsp:nvSpPr>
      <dsp:spPr>
        <a:xfrm>
          <a:off x="0" y="1458077"/>
          <a:ext cx="8229600" cy="7197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 </a:t>
          </a:r>
          <a:endParaRPr lang="en-US" sz="1400" kern="1200" dirty="0"/>
        </a:p>
      </dsp:txBody>
      <dsp:txXfrm>
        <a:off x="0" y="1458077"/>
        <a:ext cx="8229600" cy="719709"/>
      </dsp:txXfrm>
    </dsp:sp>
    <dsp:sp modelId="{BCCF4E50-8650-4612-83F1-844D9CF558AE}">
      <dsp:nvSpPr>
        <dsp:cNvPr id="0" name=""/>
        <dsp:cNvSpPr/>
      </dsp:nvSpPr>
      <dsp:spPr>
        <a:xfrm>
          <a:off x="2139695" y="2195776"/>
          <a:ext cx="6089904" cy="359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Assessment</a:t>
          </a:r>
          <a:endParaRPr lang="en-US" sz="1900" kern="1200" dirty="0"/>
        </a:p>
      </dsp:txBody>
      <dsp:txXfrm>
        <a:off x="2139695" y="2195776"/>
        <a:ext cx="6089904" cy="359800"/>
      </dsp:txXfrm>
    </dsp:sp>
    <dsp:sp modelId="{99FBF9C3-3E6F-44B8-8377-6E1B6D5FB24F}">
      <dsp:nvSpPr>
        <dsp:cNvPr id="0" name=""/>
        <dsp:cNvSpPr/>
      </dsp:nvSpPr>
      <dsp:spPr>
        <a:xfrm>
          <a:off x="0" y="2195776"/>
          <a:ext cx="2139696" cy="35980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A</a:t>
          </a:r>
          <a:endParaRPr lang="en-US" sz="1900" kern="1200" dirty="0"/>
        </a:p>
      </dsp:txBody>
      <dsp:txXfrm>
        <a:off x="17567" y="2213343"/>
        <a:ext cx="2104562" cy="342233"/>
      </dsp:txXfrm>
    </dsp:sp>
    <dsp:sp modelId="{7AB5ADCC-7E5C-4336-8DFF-7F439CF3DDE0}">
      <dsp:nvSpPr>
        <dsp:cNvPr id="0" name=""/>
        <dsp:cNvSpPr/>
      </dsp:nvSpPr>
      <dsp:spPr>
        <a:xfrm>
          <a:off x="0" y="2555577"/>
          <a:ext cx="8229600" cy="7197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 </a:t>
          </a:r>
          <a:endParaRPr lang="en-US" sz="1400" kern="1200" dirty="0"/>
        </a:p>
      </dsp:txBody>
      <dsp:txXfrm>
        <a:off x="0" y="2555577"/>
        <a:ext cx="8229600" cy="719709"/>
      </dsp:txXfrm>
    </dsp:sp>
    <dsp:sp modelId="{D4866EF7-8E3A-4A99-8E03-BEB8AA3FA1C1}">
      <dsp:nvSpPr>
        <dsp:cNvPr id="0" name=""/>
        <dsp:cNvSpPr/>
      </dsp:nvSpPr>
      <dsp:spPr>
        <a:xfrm>
          <a:off x="2139695" y="3293276"/>
          <a:ext cx="6089904" cy="359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Recommendation</a:t>
          </a:r>
        </a:p>
      </dsp:txBody>
      <dsp:txXfrm>
        <a:off x="2139695" y="3293276"/>
        <a:ext cx="6089904" cy="359800"/>
      </dsp:txXfrm>
    </dsp:sp>
    <dsp:sp modelId="{55A7EC31-3E70-4BF7-8C0C-EC458BF351C3}">
      <dsp:nvSpPr>
        <dsp:cNvPr id="0" name=""/>
        <dsp:cNvSpPr/>
      </dsp:nvSpPr>
      <dsp:spPr>
        <a:xfrm>
          <a:off x="0" y="3293276"/>
          <a:ext cx="2139696" cy="35980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R</a:t>
          </a:r>
          <a:endParaRPr lang="en-US" sz="1900" kern="1200" dirty="0"/>
        </a:p>
      </dsp:txBody>
      <dsp:txXfrm>
        <a:off x="17567" y="3310843"/>
        <a:ext cx="2104562" cy="342233"/>
      </dsp:txXfrm>
    </dsp:sp>
    <dsp:sp modelId="{65B23C7F-577E-4235-9AF1-8EAF3D84EF22}">
      <dsp:nvSpPr>
        <dsp:cNvPr id="0" name=""/>
        <dsp:cNvSpPr/>
      </dsp:nvSpPr>
      <dsp:spPr>
        <a:xfrm>
          <a:off x="0" y="3653076"/>
          <a:ext cx="8229600" cy="7197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 </a:t>
          </a:r>
        </a:p>
      </dsp:txBody>
      <dsp:txXfrm>
        <a:off x="0" y="3653076"/>
        <a:ext cx="8229600" cy="71970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F109F9-3001-4A99-9804-D7A1437497D2}">
      <dsp:nvSpPr>
        <dsp:cNvPr id="0" name=""/>
        <dsp:cNvSpPr/>
      </dsp:nvSpPr>
      <dsp:spPr>
        <a:xfrm>
          <a:off x="0" y="3653076"/>
          <a:ext cx="82296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B9F2D7-537F-43D0-88BF-48B5CDFA6F3E}">
      <dsp:nvSpPr>
        <dsp:cNvPr id="0" name=""/>
        <dsp:cNvSpPr/>
      </dsp:nvSpPr>
      <dsp:spPr>
        <a:xfrm>
          <a:off x="0" y="2555577"/>
          <a:ext cx="82296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05906C-FB8A-43BB-82F6-0386FC48B361}">
      <dsp:nvSpPr>
        <dsp:cNvPr id="0" name=""/>
        <dsp:cNvSpPr/>
      </dsp:nvSpPr>
      <dsp:spPr>
        <a:xfrm>
          <a:off x="0" y="1458077"/>
          <a:ext cx="82296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1EAD86-B0C8-4386-A317-EB5079C46C7D}">
      <dsp:nvSpPr>
        <dsp:cNvPr id="0" name=""/>
        <dsp:cNvSpPr/>
      </dsp:nvSpPr>
      <dsp:spPr>
        <a:xfrm>
          <a:off x="0" y="360577"/>
          <a:ext cx="82296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078615-1DE8-4609-B6B5-25A2B52DEA3F}">
      <dsp:nvSpPr>
        <dsp:cNvPr id="0" name=""/>
        <dsp:cNvSpPr/>
      </dsp:nvSpPr>
      <dsp:spPr>
        <a:xfrm>
          <a:off x="2139695" y="776"/>
          <a:ext cx="6089904" cy="359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Situation</a:t>
          </a:r>
          <a:endParaRPr lang="en-US" sz="1900" kern="1200" dirty="0"/>
        </a:p>
      </dsp:txBody>
      <dsp:txXfrm>
        <a:off x="2139695" y="776"/>
        <a:ext cx="6089904" cy="359800"/>
      </dsp:txXfrm>
    </dsp:sp>
    <dsp:sp modelId="{51FB915C-A76B-4A41-8B08-CF8B15F1F591}">
      <dsp:nvSpPr>
        <dsp:cNvPr id="0" name=""/>
        <dsp:cNvSpPr/>
      </dsp:nvSpPr>
      <dsp:spPr>
        <a:xfrm>
          <a:off x="0" y="776"/>
          <a:ext cx="2139696" cy="35980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S</a:t>
          </a:r>
          <a:endParaRPr lang="en-US" sz="1900" kern="1200" dirty="0"/>
        </a:p>
      </dsp:txBody>
      <dsp:txXfrm>
        <a:off x="17567" y="18343"/>
        <a:ext cx="2104562" cy="342233"/>
      </dsp:txXfrm>
    </dsp:sp>
    <dsp:sp modelId="{CE4E4577-A0C6-4312-B22B-9EBA85BD2AD1}">
      <dsp:nvSpPr>
        <dsp:cNvPr id="0" name=""/>
        <dsp:cNvSpPr/>
      </dsp:nvSpPr>
      <dsp:spPr>
        <a:xfrm>
          <a:off x="0" y="360577"/>
          <a:ext cx="8229600" cy="7197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For the Plan of Treatment there desire for structure and recommendations for value set. This is similar to the needs for the Goal section. </a:t>
          </a:r>
          <a:endParaRPr lang="en-US" sz="1500" kern="1200" dirty="0"/>
        </a:p>
      </dsp:txBody>
      <dsp:txXfrm>
        <a:off x="0" y="360577"/>
        <a:ext cx="8229600" cy="719709"/>
      </dsp:txXfrm>
    </dsp:sp>
    <dsp:sp modelId="{37687A96-7442-44F9-BC33-5A72E57EA60E}">
      <dsp:nvSpPr>
        <dsp:cNvPr id="0" name=""/>
        <dsp:cNvSpPr/>
      </dsp:nvSpPr>
      <dsp:spPr>
        <a:xfrm>
          <a:off x="2139695" y="1098276"/>
          <a:ext cx="6089904" cy="359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Background</a:t>
          </a:r>
          <a:endParaRPr lang="en-US" sz="1900" kern="1200" dirty="0"/>
        </a:p>
      </dsp:txBody>
      <dsp:txXfrm>
        <a:off x="2139695" y="1098276"/>
        <a:ext cx="6089904" cy="359800"/>
      </dsp:txXfrm>
    </dsp:sp>
    <dsp:sp modelId="{78ED00EF-8D37-44FB-9411-3930D6BE8A28}">
      <dsp:nvSpPr>
        <dsp:cNvPr id="0" name=""/>
        <dsp:cNvSpPr/>
      </dsp:nvSpPr>
      <dsp:spPr>
        <a:xfrm>
          <a:off x="0" y="1098276"/>
          <a:ext cx="2139696" cy="35980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B</a:t>
          </a:r>
          <a:endParaRPr lang="en-US" sz="1900" kern="1200" dirty="0"/>
        </a:p>
      </dsp:txBody>
      <dsp:txXfrm>
        <a:off x="17567" y="1115843"/>
        <a:ext cx="2104562" cy="342233"/>
      </dsp:txXfrm>
    </dsp:sp>
    <dsp:sp modelId="{F02ED327-DB46-4FAD-AE4A-A24B44B618AF}">
      <dsp:nvSpPr>
        <dsp:cNvPr id="0" name=""/>
        <dsp:cNvSpPr/>
      </dsp:nvSpPr>
      <dsp:spPr>
        <a:xfrm>
          <a:off x="0" y="1458077"/>
          <a:ext cx="8229600" cy="7197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 </a:t>
          </a:r>
          <a:endParaRPr lang="en-US" sz="1500" kern="1200" dirty="0"/>
        </a:p>
      </dsp:txBody>
      <dsp:txXfrm>
        <a:off x="0" y="1458077"/>
        <a:ext cx="8229600" cy="719709"/>
      </dsp:txXfrm>
    </dsp:sp>
    <dsp:sp modelId="{BCCF4E50-8650-4612-83F1-844D9CF558AE}">
      <dsp:nvSpPr>
        <dsp:cNvPr id="0" name=""/>
        <dsp:cNvSpPr/>
      </dsp:nvSpPr>
      <dsp:spPr>
        <a:xfrm>
          <a:off x="2139695" y="2195776"/>
          <a:ext cx="6089904" cy="359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Assessment</a:t>
          </a:r>
          <a:endParaRPr lang="en-US" sz="1900" kern="1200" dirty="0"/>
        </a:p>
      </dsp:txBody>
      <dsp:txXfrm>
        <a:off x="2139695" y="2195776"/>
        <a:ext cx="6089904" cy="359800"/>
      </dsp:txXfrm>
    </dsp:sp>
    <dsp:sp modelId="{99FBF9C3-3E6F-44B8-8377-6E1B6D5FB24F}">
      <dsp:nvSpPr>
        <dsp:cNvPr id="0" name=""/>
        <dsp:cNvSpPr/>
      </dsp:nvSpPr>
      <dsp:spPr>
        <a:xfrm>
          <a:off x="0" y="2195776"/>
          <a:ext cx="2139696" cy="35980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A</a:t>
          </a:r>
          <a:endParaRPr lang="en-US" sz="1900" kern="1200" dirty="0"/>
        </a:p>
      </dsp:txBody>
      <dsp:txXfrm>
        <a:off x="17567" y="2213343"/>
        <a:ext cx="2104562" cy="342233"/>
      </dsp:txXfrm>
    </dsp:sp>
    <dsp:sp modelId="{7AB5ADCC-7E5C-4336-8DFF-7F439CF3DDE0}">
      <dsp:nvSpPr>
        <dsp:cNvPr id="0" name=""/>
        <dsp:cNvSpPr/>
      </dsp:nvSpPr>
      <dsp:spPr>
        <a:xfrm>
          <a:off x="0" y="2555577"/>
          <a:ext cx="8229600" cy="7197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 </a:t>
          </a:r>
          <a:endParaRPr lang="en-US" sz="1500" kern="1200" dirty="0"/>
        </a:p>
      </dsp:txBody>
      <dsp:txXfrm>
        <a:off x="0" y="2555577"/>
        <a:ext cx="8229600" cy="719709"/>
      </dsp:txXfrm>
    </dsp:sp>
    <dsp:sp modelId="{D4866EF7-8E3A-4A99-8E03-BEB8AA3FA1C1}">
      <dsp:nvSpPr>
        <dsp:cNvPr id="0" name=""/>
        <dsp:cNvSpPr/>
      </dsp:nvSpPr>
      <dsp:spPr>
        <a:xfrm>
          <a:off x="2139695" y="3293276"/>
          <a:ext cx="6089904" cy="359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b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Recommendation</a:t>
          </a:r>
        </a:p>
      </dsp:txBody>
      <dsp:txXfrm>
        <a:off x="2139695" y="3293276"/>
        <a:ext cx="6089904" cy="359800"/>
      </dsp:txXfrm>
    </dsp:sp>
    <dsp:sp modelId="{55A7EC31-3E70-4BF7-8C0C-EC458BF351C3}">
      <dsp:nvSpPr>
        <dsp:cNvPr id="0" name=""/>
        <dsp:cNvSpPr/>
      </dsp:nvSpPr>
      <dsp:spPr>
        <a:xfrm>
          <a:off x="0" y="3293276"/>
          <a:ext cx="2139696" cy="35980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R</a:t>
          </a:r>
          <a:endParaRPr lang="en-US" sz="1900" kern="1200" dirty="0"/>
        </a:p>
      </dsp:txBody>
      <dsp:txXfrm>
        <a:off x="17567" y="3310843"/>
        <a:ext cx="2104562" cy="342233"/>
      </dsp:txXfrm>
    </dsp:sp>
    <dsp:sp modelId="{65B23C7F-577E-4235-9AF1-8EAF3D84EF22}">
      <dsp:nvSpPr>
        <dsp:cNvPr id="0" name=""/>
        <dsp:cNvSpPr/>
      </dsp:nvSpPr>
      <dsp:spPr>
        <a:xfrm>
          <a:off x="0" y="3653076"/>
          <a:ext cx="8229600" cy="7197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 </a:t>
          </a:r>
        </a:p>
      </dsp:txBody>
      <dsp:txXfrm>
        <a:off x="0" y="3653076"/>
        <a:ext cx="8229600" cy="7197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TabList">
  <dgm:title val="Tab List"/>
  <dgm:desc val="Use to show non-sequential or grouped blocks of information. Works well for lists with a small amount of Level 1 text. The first Level 2 displays next to the Level 1 text  and the remaining Level 2 text appears beneath the Level 1 text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11/layout/TabList">
  <dgm:title val="Tab List"/>
  <dgm:desc val="Use to show non-sequential or grouped blocks of information. Works well for lists with a small amount of Level 1 text. The first Level 2 displays next to the Level 1 text  and the remaining Level 2 text appears beneath the Level 1 text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11/layout/TabList">
  <dgm:title val="Tab List"/>
  <dgm:desc val="Use to show non-sequential or grouped blocks of information. Works well for lists with a small amount of Level 1 text. The first Level 2 displays next to the Level 1 text  and the remaining Level 2 text appears beneath the Level 1 text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11/layout/TabList">
  <dgm:title val="Tab List"/>
  <dgm:desc val="Use to show non-sequential or grouped blocks of information. Works well for lists with a small amount of Level 1 text. The first Level 2 displays next to the Level 1 text  and the remaining Level 2 text appears beneath the Level 1 text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11/layout/TabList">
  <dgm:title val="Tab List"/>
  <dgm:desc val="Use to show non-sequential or grouped blocks of information. Works well for lists with a small amount of Level 1 text. The first Level 2 displays next to the Level 1 text  and the remaining Level 2 text appears beneath the Level 1 text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11/layout/TabList">
  <dgm:title val="Tab List"/>
  <dgm:desc val="Use to show non-sequential or grouped blocks of information. Works well for lists with a small amount of Level 1 text. The first Level 2 displays next to the Level 1 text  and the remaining Level 2 text appears beneath the Level 1 text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11/layout/TabList">
  <dgm:title val="Tab List"/>
  <dgm:desc val="Use to show non-sequential or grouped blocks of information. Works well for lists with a small amount of Level 1 text. The first Level 2 displays next to the Level 1 text  and the remaining Level 2 text appears beneath the Level 1 text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11/layout/TabList">
  <dgm:title val="Tab List"/>
  <dgm:desc val="Use to show non-sequential or grouped blocks of information. Works well for lists with a small amount of Level 1 text. The first Level 2 displays next to the Level 1 text  and the remaining Level 2 text appears beneath the Level 1 text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11/layout/TabList">
  <dgm:title val="Tab List"/>
  <dgm:desc val="Use to show non-sequential or grouped blocks of information. Works well for lists with a small amount of Level 1 text. The first Level 2 displays next to the Level 1 text  and the remaining Level 2 text appears beneath the Level 1 text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11/layout/TabList">
  <dgm:title val="Tab List"/>
  <dgm:desc val="Use to show non-sequential or grouped blocks of information. Works well for lists with a small amount of Level 1 text. The first Level 2 displays next to the Level 1 text  and the remaining Level 2 text appears beneath the Level 1 text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11/layout/TabList">
  <dgm:title val="Tab List"/>
  <dgm:desc val="Use to show non-sequential or grouped blocks of information. Works well for lists with a small amount of Level 1 text. The first Level 2 displays next to the Level 1 text  and the remaining Level 2 text appears beneath the Level 1 text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1/layout/TabList">
  <dgm:title val="Tab List"/>
  <dgm:desc val="Use to show non-sequential or grouped blocks of information. Works well for lists with a small amount of Level 1 text. The first Level 2 displays next to the Level 1 text  and the remaining Level 2 text appears beneath the Level 1 text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11/layout/TabList">
  <dgm:title val="Tab List"/>
  <dgm:desc val="Use to show non-sequential or grouped blocks of information. Works well for lists with a small amount of Level 1 text. The first Level 2 displays next to the Level 1 text  and the remaining Level 2 text appears beneath the Level 1 text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11/layout/TabList">
  <dgm:title val="Tab List"/>
  <dgm:desc val="Use to show non-sequential or grouped blocks of information. Works well for lists with a small amount of Level 1 text. The first Level 2 displays next to the Level 1 text  and the remaining Level 2 text appears beneath the Level 1 text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11/layout/TabList">
  <dgm:title val="Tab List"/>
  <dgm:desc val="Use to show non-sequential or grouped blocks of information. Works well for lists with a small amount of Level 1 text. The first Level 2 displays next to the Level 1 text  and the remaining Level 2 text appears beneath the Level 1 text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11/layout/TabList">
  <dgm:title val="Tab List"/>
  <dgm:desc val="Use to show non-sequential or grouped blocks of information. Works well for lists with a small amount of Level 1 text. The first Level 2 displays next to the Level 1 text  and the remaining Level 2 text appears beneath the Level 1 text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11/layout/TabList">
  <dgm:title val="Tab List"/>
  <dgm:desc val="Use to show non-sequential or grouped blocks of information. Works well for lists with a small amount of Level 1 text. The first Level 2 displays next to the Level 1 text  and the remaining Level 2 text appears beneath the Level 1 text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11/layout/TabList">
  <dgm:title val="Tab List"/>
  <dgm:desc val="Use to show non-sequential or grouped blocks of information. Works well for lists with a small amount of Level 1 text. The first Level 2 displays next to the Level 1 text  and the remaining Level 2 text appears beneath the Level 1 text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11/layout/TabList">
  <dgm:title val="Tab List"/>
  <dgm:desc val="Use to show non-sequential or grouped blocks of information. Works well for lists with a small amount of Level 1 text. The first Level 2 displays next to the Level 1 text  and the remaining Level 2 text appears beneath the Level 1 text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1/layout/TabList">
  <dgm:title val="Tab List"/>
  <dgm:desc val="Use to show non-sequential or grouped blocks of information. Works well for lists with a small amount of Level 1 text. The first Level 2 displays next to the Level 1 text  and the remaining Level 2 text appears beneath the Level 1 text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1/layout/TabList">
  <dgm:title val="Tab List"/>
  <dgm:desc val="Use to show non-sequential or grouped blocks of information. Works well for lists with a small amount of Level 1 text. The first Level 2 displays next to the Level 1 text  and the remaining Level 2 text appears beneath the Level 1 text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1/layout/TabList">
  <dgm:title val="Tab List"/>
  <dgm:desc val="Use to show non-sequential or grouped blocks of information. Works well for lists with a small amount of Level 1 text. The first Level 2 displays next to the Level 1 text  and the remaining Level 2 text appears beneath the Level 1 text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1/layout/TabList">
  <dgm:title val="Tab List"/>
  <dgm:desc val="Use to show non-sequential or grouped blocks of information. Works well for lists with a small amount of Level 1 text. The first Level 2 displays next to the Level 1 text  and the remaining Level 2 text appears beneath the Level 1 text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1/layout/TabList">
  <dgm:title val="Tab List"/>
  <dgm:desc val="Use to show non-sequential or grouped blocks of information. Works well for lists with a small amount of Level 1 text. The first Level 2 displays next to the Level 1 text  and the remaining Level 2 text appears beneath the Level 1 text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11/layout/TabList">
  <dgm:title val="Tab List"/>
  <dgm:desc val="Use to show non-sequential or grouped blocks of information. Works well for lists with a small amount of Level 1 text. The first Level 2 displays next to the Level 1 text  and the remaining Level 2 text appears beneath the Level 1 text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11/layout/TabList">
  <dgm:title val="Tab List"/>
  <dgm:desc val="Use to show non-sequential or grouped blocks of information. Works well for lists with a small amount of Level 1 text. The first Level 2 displays next to the Level 1 text  and the remaining Level 2 text appears beneath the Level 1 text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93D376-20C1-499D-B422-F9AE48DB1B47}" type="datetimeFigureOut">
              <a:rPr lang="en-US" smtClean="0"/>
              <a:t>6/28/2017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06E46B-1251-4F09-80C2-15D60633E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1914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06E46B-1251-4F09-80C2-15D60633E94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7757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A1EC0-92FD-4196-BE6C-80F053987432}" type="datetimeFigureOut">
              <a:rPr lang="en-US" smtClean="0"/>
              <a:t>6/28/2017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24A7B620-CC73-4B8F-877C-5D702FC115B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A1EC0-92FD-4196-BE6C-80F053987432}" type="datetimeFigureOut">
              <a:rPr lang="en-US" smtClean="0"/>
              <a:t>6/28/2017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7B620-CC73-4B8F-877C-5D702FC115B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A1EC0-92FD-4196-BE6C-80F053987432}" type="datetimeFigureOut">
              <a:rPr lang="en-US" smtClean="0"/>
              <a:t>6/28/2017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7B620-CC73-4B8F-877C-5D702FC115B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A1EC0-92FD-4196-BE6C-80F053987432}" type="datetimeFigureOut">
              <a:rPr lang="en-US" smtClean="0"/>
              <a:t>6/28/2017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7B620-CC73-4B8F-877C-5D702FC115B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A1EC0-92FD-4196-BE6C-80F053987432}" type="datetimeFigureOut">
              <a:rPr lang="en-US" smtClean="0"/>
              <a:t>6/28/2017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7B620-CC73-4B8F-877C-5D702FC115B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A1EC0-92FD-4196-BE6C-80F053987432}" type="datetimeFigureOut">
              <a:rPr lang="en-US" smtClean="0"/>
              <a:t>6/28/2017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7B620-CC73-4B8F-877C-5D702FC115B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A1EC0-92FD-4196-BE6C-80F053987432}" type="datetimeFigureOut">
              <a:rPr lang="en-US" smtClean="0"/>
              <a:t>6/28/2017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7B620-CC73-4B8F-877C-5D702FC115B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A1EC0-92FD-4196-BE6C-80F053987432}" type="datetimeFigureOut">
              <a:rPr lang="en-US" smtClean="0"/>
              <a:t>6/28/2017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7B620-CC73-4B8F-877C-5D702FC115B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A1EC0-92FD-4196-BE6C-80F053987432}" type="datetimeFigureOut">
              <a:rPr lang="en-US" smtClean="0"/>
              <a:t>6/28/2017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7B620-CC73-4B8F-877C-5D702FC115B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A1EC0-92FD-4196-BE6C-80F053987432}" type="datetimeFigureOut">
              <a:rPr lang="en-US" smtClean="0"/>
              <a:t>6/28/2017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7B620-CC73-4B8F-877C-5D702FC115B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A1EC0-92FD-4196-BE6C-80F053987432}" type="datetimeFigureOut">
              <a:rPr lang="en-US" smtClean="0"/>
              <a:t>6/28/2017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7B620-CC73-4B8F-877C-5D702FC115B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55BA1EC0-92FD-4196-BE6C-80F053987432}" type="datetimeFigureOut">
              <a:rPr lang="en-US" smtClean="0"/>
              <a:t>6/28/2017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24A7B620-CC73-4B8F-877C-5D702FC115B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et.cambiahealth.com/david.degandi/FV14D66H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et.cambiahealth.com/david.degandi/HWZCQKJC" TargetMode="External"/><Relationship Id="rId4" Type="http://schemas.openxmlformats.org/officeDocument/2006/relationships/hyperlink" Target="https://meet.cambiahealth.com/david.degandi/Q6RLVPLZ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4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5.xml"/><Relationship Id="rId2" Type="http://schemas.openxmlformats.org/officeDocument/2006/relationships/diagramData" Target="../diagrams/data2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5.xml"/><Relationship Id="rId5" Type="http://schemas.openxmlformats.org/officeDocument/2006/relationships/diagramColors" Target="../diagrams/colors25.xml"/><Relationship Id="rId4" Type="http://schemas.openxmlformats.org/officeDocument/2006/relationships/diagramQuickStyle" Target="../diagrams/quickStyle25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6.xml"/><Relationship Id="rId2" Type="http://schemas.openxmlformats.org/officeDocument/2006/relationships/diagramData" Target="../diagrams/data2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6.xml"/><Relationship Id="rId5" Type="http://schemas.openxmlformats.org/officeDocument/2006/relationships/diagramColors" Target="../diagrams/colors26.xml"/><Relationship Id="rId4" Type="http://schemas.openxmlformats.org/officeDocument/2006/relationships/diagramQuickStyle" Target="../diagrams/quickStyle2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 smtClean="0"/>
              <a:t>Track 1</a:t>
            </a:r>
          </a:p>
          <a:p>
            <a:r>
              <a:rPr lang="en-US" b="1" dirty="0" smtClean="0"/>
              <a:t>Continuity </a:t>
            </a:r>
            <a:r>
              <a:rPr lang="en-US" b="1" dirty="0"/>
              <a:t>of care report out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dirty="0" smtClean="0"/>
              <a:t>C-CDA </a:t>
            </a:r>
            <a:br>
              <a:rPr lang="en-US" sz="3600" dirty="0" smtClean="0"/>
            </a:br>
            <a:r>
              <a:rPr lang="en-US" sz="3600" dirty="0" smtClean="0"/>
              <a:t>Implementation-a-thon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391400" y="6368534"/>
            <a:ext cx="1284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6/22/2017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6355681"/>
            <a:ext cx="1242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C. Beebe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 rot="19498178">
            <a:off x="1551598" y="2819684"/>
            <a:ext cx="175400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Virtual</a:t>
            </a:r>
            <a:endParaRPr lang="en-US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362200" y="914400"/>
            <a:ext cx="392767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Draft Notes</a:t>
            </a:r>
            <a:endParaRPr lang="en-US" sz="54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87563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Referral Note </a:t>
            </a:r>
            <a:br>
              <a:rPr lang="en-US" sz="2400" dirty="0"/>
            </a:br>
            <a:r>
              <a:rPr lang="en-US" sz="2400" dirty="0"/>
              <a:t>Document Issue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2187166"/>
              </p:ext>
            </p:extLst>
          </p:nvPr>
        </p:nvGraphicFramePr>
        <p:xfrm>
          <a:off x="457200" y="1752600"/>
          <a:ext cx="82296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535979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Referral Note </a:t>
            </a:r>
            <a:br>
              <a:rPr lang="en-US" sz="2400" dirty="0"/>
            </a:br>
            <a:r>
              <a:rPr lang="en-US" sz="2400" dirty="0"/>
              <a:t>Document Issue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0641759"/>
              </p:ext>
            </p:extLst>
          </p:nvPr>
        </p:nvGraphicFramePr>
        <p:xfrm>
          <a:off x="457200" y="1752600"/>
          <a:ext cx="82296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430371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Referral Note </a:t>
            </a:r>
            <a:br>
              <a:rPr lang="en-US" sz="2400" dirty="0"/>
            </a:br>
            <a:r>
              <a:rPr lang="en-US" sz="2400" dirty="0"/>
              <a:t>Document Issue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4370260"/>
              </p:ext>
            </p:extLst>
          </p:nvPr>
        </p:nvGraphicFramePr>
        <p:xfrm>
          <a:off x="457200" y="1752600"/>
          <a:ext cx="82296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32994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Referral Note </a:t>
            </a:r>
            <a:br>
              <a:rPr lang="en-US" sz="2400" dirty="0"/>
            </a:br>
            <a:r>
              <a:rPr lang="en-US" sz="2400" dirty="0"/>
              <a:t>Document Issue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0338271"/>
              </p:ext>
            </p:extLst>
          </p:nvPr>
        </p:nvGraphicFramePr>
        <p:xfrm>
          <a:off x="457200" y="1752600"/>
          <a:ext cx="82296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46932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Referral Note </a:t>
            </a:r>
            <a:br>
              <a:rPr lang="en-US" sz="2400" dirty="0"/>
            </a:br>
            <a:r>
              <a:rPr lang="en-US" sz="2400" dirty="0"/>
              <a:t>Document Issue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4618567"/>
              </p:ext>
            </p:extLst>
          </p:nvPr>
        </p:nvGraphicFramePr>
        <p:xfrm>
          <a:off x="457200" y="1752600"/>
          <a:ext cx="82296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381257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Referral Note </a:t>
            </a:r>
            <a:br>
              <a:rPr lang="en-US" sz="2400" dirty="0"/>
            </a:br>
            <a:r>
              <a:rPr lang="en-US" sz="2400" dirty="0"/>
              <a:t>Document Issue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8082025"/>
              </p:ext>
            </p:extLst>
          </p:nvPr>
        </p:nvGraphicFramePr>
        <p:xfrm>
          <a:off x="457200" y="1752600"/>
          <a:ext cx="82296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808607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Referral Note </a:t>
            </a:r>
            <a:br>
              <a:rPr lang="en-US" sz="2400" dirty="0"/>
            </a:br>
            <a:r>
              <a:rPr lang="en-US" sz="2400" dirty="0"/>
              <a:t>Document Issue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5662604"/>
              </p:ext>
            </p:extLst>
          </p:nvPr>
        </p:nvGraphicFramePr>
        <p:xfrm>
          <a:off x="457200" y="1752600"/>
          <a:ext cx="82296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637658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Referral Note </a:t>
            </a:r>
            <a:br>
              <a:rPr lang="en-US" sz="2400" dirty="0"/>
            </a:br>
            <a:r>
              <a:rPr lang="en-US" sz="2400" dirty="0"/>
              <a:t>Document Issue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4566843"/>
              </p:ext>
            </p:extLst>
          </p:nvPr>
        </p:nvGraphicFramePr>
        <p:xfrm>
          <a:off x="457200" y="1752600"/>
          <a:ext cx="82296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334215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Referral Note </a:t>
            </a:r>
            <a:br>
              <a:rPr lang="en-US" sz="2400" dirty="0"/>
            </a:br>
            <a:r>
              <a:rPr lang="en-US" sz="2400" dirty="0"/>
              <a:t>Document Issue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1085693"/>
              </p:ext>
            </p:extLst>
          </p:nvPr>
        </p:nvGraphicFramePr>
        <p:xfrm>
          <a:off x="457200" y="1752600"/>
          <a:ext cx="82296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802365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Referral Note </a:t>
            </a:r>
            <a:br>
              <a:rPr lang="en-US" sz="2400" dirty="0"/>
            </a:br>
            <a:r>
              <a:rPr lang="en-US" sz="2400" dirty="0"/>
              <a:t>Document Issue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8943732"/>
              </p:ext>
            </p:extLst>
          </p:nvPr>
        </p:nvGraphicFramePr>
        <p:xfrm>
          <a:off x="457200" y="1752600"/>
          <a:ext cx="82296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3315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C-CDA IAT Agenda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8182606"/>
              </p:ext>
            </p:extLst>
          </p:nvPr>
        </p:nvGraphicFramePr>
        <p:xfrm>
          <a:off x="304800" y="1738398"/>
          <a:ext cx="5360417" cy="48219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21103"/>
                <a:gridCol w="1436591"/>
                <a:gridCol w="483510"/>
                <a:gridCol w="483510"/>
                <a:gridCol w="1735703"/>
              </a:tblGrid>
              <a:tr h="420985"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Virtual C-CDA Implementation-A-Thon Agenda (IAT #5)</a:t>
                      </a:r>
                      <a:endParaRPr lang="en-US" sz="7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June 22, 2017 12:00pm – 5:00pm</a:t>
                      </a:r>
                      <a:endParaRPr lang="en-US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59" marR="45759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03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Host</a:t>
                      </a:r>
                      <a:endParaRPr lang="en-US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59" marR="457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Track Content</a:t>
                      </a:r>
                      <a:endParaRPr lang="en-US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59" marR="457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Start</a:t>
                      </a:r>
                      <a:endParaRPr lang="en-US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59" marR="457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End</a:t>
                      </a:r>
                      <a:endParaRPr lang="en-US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59" marR="457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Skype Meeting link</a:t>
                      </a:r>
                      <a:endParaRPr lang="en-US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59" marR="45759" marT="0" marB="0"/>
                </a:tc>
              </a:tr>
              <a:tr h="12863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Dave Hamill / Dave Degandi</a:t>
                      </a:r>
                      <a:endParaRPr lang="en-US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59" marR="457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Introduction of track leaders</a:t>
                      </a:r>
                      <a:endParaRPr lang="en-US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59" marR="457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12:00pm</a:t>
                      </a:r>
                      <a:endParaRPr lang="en-US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59" marR="457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12:15pm</a:t>
                      </a:r>
                      <a:endParaRPr lang="en-US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59" marR="45759" marT="0" marB="0"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sng" dirty="0">
                          <a:effectLst/>
                          <a:hlinkClick r:id="rId3"/>
                        </a:rPr>
                        <a:t>Join Skype Main Meeting</a:t>
                      </a:r>
                      <a:r>
                        <a:rPr lang="en-US" sz="900" dirty="0">
                          <a:effectLst/>
                        </a:rPr>
                        <a:t>  </a:t>
                      </a:r>
                      <a:r>
                        <a:rPr lang="en-US" sz="900" u="sng" dirty="0">
                          <a:effectLst/>
                        </a:rPr>
                        <a:t> </a:t>
                      </a:r>
                      <a:r>
                        <a:rPr lang="en-US" sz="900" dirty="0">
                          <a:effectLst/>
                        </a:rPr>
                        <a:t>  </a:t>
                      </a:r>
                      <a:r>
                        <a:rPr lang="en-US" sz="900" u="sng" dirty="0">
                          <a:effectLst/>
                        </a:rPr>
                        <a:t> </a:t>
                      </a:r>
                      <a:endParaRPr lang="en-US" sz="7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Audio Only: (800) 406-9547</a:t>
                      </a:r>
                      <a:endParaRPr lang="en-US" sz="7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Conference ID: 74691216</a:t>
                      </a:r>
                      <a:endParaRPr lang="en-US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59" marR="45759" marT="0" marB="0"/>
                </a:tc>
              </a:tr>
              <a:tr h="3859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en-US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59" marR="457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Break out into Tracks</a:t>
                      </a:r>
                      <a:endParaRPr lang="en-US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59" marR="457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en-US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59" marR="457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en-US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59" marR="45759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7104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Track 1: Transition of Care Documents</a:t>
                      </a:r>
                      <a:endParaRPr lang="en-US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59" marR="45759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8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sng" dirty="0">
                          <a:effectLst/>
                          <a:hlinkClick r:id="rId4"/>
                        </a:rPr>
                        <a:t>Join Skype Track 1 Meeting</a:t>
                      </a:r>
                      <a:r>
                        <a:rPr lang="en-US" sz="900" dirty="0">
                          <a:effectLst/>
                        </a:rPr>
                        <a:t>      </a:t>
                      </a:r>
                      <a:endParaRPr lang="en-US" sz="7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Audio Only: (800) 406-9547</a:t>
                      </a:r>
                      <a:endParaRPr lang="en-US" sz="7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Conference ID: 8929239</a:t>
                      </a:r>
                      <a:endParaRPr lang="en-US" sz="7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7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59" marR="45759" marT="0" marB="0"/>
                </a:tc>
              </a:tr>
              <a:tr h="12863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Calvin Beebe</a:t>
                      </a:r>
                      <a:endParaRPr lang="en-US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59" marR="457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Exchange Documents</a:t>
                      </a:r>
                      <a:endParaRPr lang="en-US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59" marR="457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12:15pm</a:t>
                      </a:r>
                      <a:endParaRPr lang="en-US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59" marR="457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12:25pm</a:t>
                      </a:r>
                      <a:endParaRPr lang="en-US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59" marR="45759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863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Matt Blackmon</a:t>
                      </a:r>
                      <a:endParaRPr lang="en-US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59" marR="457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Referral  Note</a:t>
                      </a:r>
                      <a:endParaRPr lang="en-US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59" marR="457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12:25pm</a:t>
                      </a:r>
                      <a:endParaRPr lang="en-US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59" marR="457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1:05pm</a:t>
                      </a:r>
                      <a:endParaRPr lang="en-US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59" marR="45759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032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en-US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59" marR="457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BREAK</a:t>
                      </a:r>
                      <a:endParaRPr lang="en-US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59" marR="457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en-US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59" marR="457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en-US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59" marR="45759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863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Ben Flessner</a:t>
                      </a:r>
                      <a:endParaRPr lang="en-US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59" marR="457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Continuity of Care</a:t>
                      </a:r>
                      <a:endParaRPr lang="en-US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59" marR="457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1:15pm</a:t>
                      </a:r>
                      <a:endParaRPr lang="en-US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59" marR="457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1:50pm</a:t>
                      </a:r>
                      <a:endParaRPr lang="en-US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59" marR="45759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863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Brett Marquard</a:t>
                      </a:r>
                      <a:endParaRPr lang="en-US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59" marR="457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Discharge  Summary</a:t>
                      </a:r>
                      <a:endParaRPr lang="en-US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59" marR="457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1:50pm</a:t>
                      </a:r>
                      <a:endParaRPr lang="en-US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59" marR="457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2:15pm</a:t>
                      </a:r>
                      <a:endParaRPr lang="en-US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59" marR="45759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863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Calvin Beebe</a:t>
                      </a:r>
                      <a:endParaRPr lang="en-US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59" marR="457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Summary of Issues</a:t>
                      </a:r>
                      <a:endParaRPr lang="en-US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59" marR="457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2:15pm</a:t>
                      </a:r>
                      <a:endParaRPr lang="en-US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59" marR="457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2:25pm</a:t>
                      </a:r>
                      <a:endParaRPr lang="en-US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59" marR="45759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032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en-US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59" marR="457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BREAK</a:t>
                      </a:r>
                      <a:endParaRPr lang="en-US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59" marR="457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en-US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59" marR="457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en-US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59" marR="45759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7104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Track 2: Care Plan Discussion &amp; Documents</a:t>
                      </a:r>
                      <a:endParaRPr lang="en-US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59" marR="45759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sng" dirty="0">
                          <a:effectLst/>
                          <a:hlinkClick r:id="rId5"/>
                        </a:rPr>
                        <a:t>Join Skype Track 2 Meeting</a:t>
                      </a:r>
                      <a:r>
                        <a:rPr lang="en-US" sz="900" dirty="0">
                          <a:effectLst/>
                        </a:rPr>
                        <a:t>    </a:t>
                      </a:r>
                      <a:endParaRPr lang="en-US" sz="7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Audio Only: (800) 406-9547</a:t>
                      </a:r>
                      <a:endParaRPr lang="en-US" sz="7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Conference ID: 57869094  </a:t>
                      </a:r>
                      <a:endParaRPr lang="en-US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59" marR="45759" marT="0" marB="0"/>
                </a:tc>
              </a:tr>
              <a:tr h="12863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Lisa Nelson</a:t>
                      </a:r>
                      <a:endParaRPr lang="en-US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59" marR="457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Care Plan Discussion</a:t>
                      </a:r>
                      <a:endParaRPr lang="en-US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59" marR="457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12:15pm</a:t>
                      </a:r>
                      <a:endParaRPr lang="en-US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59" marR="457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1:05pm</a:t>
                      </a:r>
                      <a:endParaRPr lang="en-US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59" marR="45759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863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Lisa Nelson</a:t>
                      </a:r>
                      <a:endParaRPr lang="en-US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59" marR="457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Exchange Documents</a:t>
                      </a:r>
                      <a:endParaRPr lang="en-US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59" marR="457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1:05pm</a:t>
                      </a:r>
                      <a:endParaRPr lang="en-US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59" marR="457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1:15pm</a:t>
                      </a:r>
                      <a:endParaRPr lang="en-US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59" marR="45759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032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en-US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59" marR="457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BREAK</a:t>
                      </a:r>
                      <a:endParaRPr lang="en-US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59" marR="457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en-US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59" marR="457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en-US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59" marR="45759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863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Lisa Nelson</a:t>
                      </a:r>
                      <a:endParaRPr lang="en-US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59" marR="457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Care Plan</a:t>
                      </a:r>
                      <a:endParaRPr lang="en-US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59" marR="457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1:25pm</a:t>
                      </a:r>
                      <a:endParaRPr lang="en-US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59" marR="457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2:15pm</a:t>
                      </a:r>
                      <a:endParaRPr lang="en-US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59" marR="45759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863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Lisa Nelson</a:t>
                      </a:r>
                      <a:endParaRPr lang="en-US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59" marR="457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Summary of Issues</a:t>
                      </a:r>
                      <a:endParaRPr lang="en-US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59" marR="457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2:15pm</a:t>
                      </a:r>
                      <a:endParaRPr lang="en-US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59" marR="457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2:25pm</a:t>
                      </a:r>
                      <a:endParaRPr lang="en-US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59" marR="45759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032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en-US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59" marR="457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BREAK</a:t>
                      </a:r>
                      <a:endParaRPr lang="en-US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59" marR="457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en-US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59" marR="457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en-US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59" marR="45759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7104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Report Out – General Discussion (All Attendees)</a:t>
                      </a:r>
                      <a:endParaRPr lang="en-US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59" marR="45759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8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sng" dirty="0">
                          <a:effectLst/>
                          <a:hlinkClick r:id="rId3"/>
                        </a:rPr>
                        <a:t>Rejoin Skype Main Meeting</a:t>
                      </a:r>
                      <a:r>
                        <a:rPr lang="en-US" sz="900" dirty="0">
                          <a:effectLst/>
                        </a:rPr>
                        <a:t>    </a:t>
                      </a:r>
                      <a:endParaRPr lang="en-US" sz="7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Audio Only: (800) 406-9547</a:t>
                      </a:r>
                      <a:endParaRPr lang="en-US" sz="7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Conference ID:   74691216</a:t>
                      </a:r>
                      <a:endParaRPr lang="en-US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59" marR="45759" marT="0" marB="0"/>
                </a:tc>
              </a:tr>
              <a:tr h="12863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Calvin Beebe</a:t>
                      </a:r>
                      <a:endParaRPr lang="en-US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59" marR="457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Track 1 Issues Report Out</a:t>
                      </a:r>
                      <a:endParaRPr lang="en-US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59" marR="457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2:35pm</a:t>
                      </a:r>
                      <a:endParaRPr lang="en-US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59" marR="457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2:50pm</a:t>
                      </a:r>
                      <a:endParaRPr lang="en-US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59" marR="45759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863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Lisa Nelson</a:t>
                      </a:r>
                      <a:endParaRPr lang="en-US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59" marR="457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Track 2 Issues Report Out</a:t>
                      </a:r>
                      <a:endParaRPr lang="en-US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59" marR="457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2:50pm</a:t>
                      </a:r>
                      <a:endParaRPr lang="en-US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59" marR="457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3:05pm</a:t>
                      </a:r>
                      <a:endParaRPr lang="en-US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59" marR="45759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863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Calvin Beebe</a:t>
                      </a:r>
                      <a:endParaRPr lang="en-US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59" marR="457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Selected Issues for Discussion</a:t>
                      </a:r>
                      <a:endParaRPr lang="en-US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59" marR="457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2:05pm</a:t>
                      </a:r>
                      <a:endParaRPr lang="en-US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59" marR="457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3:45pm</a:t>
                      </a:r>
                      <a:endParaRPr lang="en-US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59" marR="45759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7104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Ask the ONC – General Discussion (All Attendees)</a:t>
                      </a:r>
                      <a:endParaRPr lang="en-US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59" marR="45759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863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Matt Rahn</a:t>
                      </a:r>
                      <a:endParaRPr lang="en-US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59" marR="457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Scorecard Demo / Ask The ONC</a:t>
                      </a:r>
                      <a:endParaRPr lang="en-US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59" marR="457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3:55pm</a:t>
                      </a:r>
                      <a:endParaRPr lang="en-US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59" marR="457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4:30pm</a:t>
                      </a:r>
                      <a:endParaRPr lang="en-US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59" marR="45759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7104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Wrap Up – General Discussion</a:t>
                      </a:r>
                      <a:endParaRPr lang="en-US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59" marR="45759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863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Dave Hamill / Dave Degandi</a:t>
                      </a:r>
                      <a:endParaRPr lang="en-US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59" marR="457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Wrap Up</a:t>
                      </a:r>
                      <a:endParaRPr lang="en-US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59" marR="457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4:30pm</a:t>
                      </a:r>
                      <a:endParaRPr lang="en-US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59" marR="457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4:40pm</a:t>
                      </a:r>
                      <a:endParaRPr lang="en-US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59" marR="45759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ight Brace 4"/>
          <p:cNvSpPr/>
          <p:nvPr/>
        </p:nvSpPr>
        <p:spPr>
          <a:xfrm>
            <a:off x="5705375" y="3010300"/>
            <a:ext cx="609600" cy="1066800"/>
          </a:xfrm>
          <a:prstGeom prst="rightBrac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297560" y="3336494"/>
            <a:ext cx="274305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Issue report out from</a:t>
            </a:r>
          </a:p>
          <a:p>
            <a:r>
              <a:rPr lang="en-US" b="1" dirty="0" smtClean="0"/>
              <a:t>Track 1 – Transition of </a:t>
            </a:r>
          </a:p>
          <a:p>
            <a:r>
              <a:rPr lang="en-US" b="1" dirty="0" smtClean="0"/>
              <a:t>          Care Documents</a:t>
            </a:r>
            <a:endParaRPr lang="en-US" b="1" dirty="0"/>
          </a:p>
        </p:txBody>
      </p:sp>
      <p:sp>
        <p:nvSpPr>
          <p:cNvPr id="7" name="Rectangle 6"/>
          <p:cNvSpPr/>
          <p:nvPr/>
        </p:nvSpPr>
        <p:spPr>
          <a:xfrm rot="19498178">
            <a:off x="1024437" y="428651"/>
            <a:ext cx="128432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Virtual</a:t>
            </a:r>
            <a:endParaRPr lang="en-US" sz="2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49563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Referral Note </a:t>
            </a:r>
            <a:br>
              <a:rPr lang="en-US" sz="2400" dirty="0"/>
            </a:br>
            <a:r>
              <a:rPr lang="en-US" sz="2400" dirty="0"/>
              <a:t>Document Issue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8460186"/>
              </p:ext>
            </p:extLst>
          </p:nvPr>
        </p:nvGraphicFramePr>
        <p:xfrm>
          <a:off x="457200" y="1752600"/>
          <a:ext cx="82296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984597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Continuity of Care Documents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Observations &amp; Issues Identified</a:t>
            </a:r>
          </a:p>
        </p:txBody>
      </p:sp>
    </p:spTree>
    <p:extLst>
      <p:ext uri="{BB962C8B-B14F-4D97-AF65-F5344CB8AC3E}">
        <p14:creationId xmlns:p14="http://schemas.microsoft.com/office/powerpoint/2010/main" val="13441267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Continuity of Care </a:t>
            </a:r>
            <a:r>
              <a:rPr lang="en-US" dirty="0" smtClean="0"/>
              <a:t>Documents</a:t>
            </a:r>
            <a:endParaRPr lang="en-US" dirty="0"/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0011845"/>
              </p:ext>
            </p:extLst>
          </p:nvPr>
        </p:nvGraphicFramePr>
        <p:xfrm>
          <a:off x="457200" y="1752600"/>
          <a:ext cx="82296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5486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Source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Filename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Allscripts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dean </a:t>
                      </a:r>
                      <a:r>
                        <a:rPr lang="en-US" sz="1600" b="0" dirty="0" err="1" smtClean="0"/>
                        <a:t>Allscripts</a:t>
                      </a:r>
                      <a:r>
                        <a:rPr lang="en-US" sz="1600" b="0" dirty="0" smtClean="0"/>
                        <a:t> CCD 1121am 15Jun2017GREEN.xml</a:t>
                      </a:r>
                      <a:endParaRPr lang="en-US" sz="16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Cerner HS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CCD_CernerHS_SoarianClinicals.xml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DHIT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CCD_DHIT_Draft.xml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Epic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CCD_Epic-Draft.xml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NoMoreClipboard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CCD_NoMoreClipboard.xml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Redox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CCD_Redox-Draft.xml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44900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Continuity of Care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Document Issue</a:t>
            </a:r>
            <a:endParaRPr lang="en-US" sz="24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8190482"/>
              </p:ext>
            </p:extLst>
          </p:nvPr>
        </p:nvGraphicFramePr>
        <p:xfrm>
          <a:off x="457200" y="1752600"/>
          <a:ext cx="82296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446616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Continuity of Care </a:t>
            </a:r>
            <a:br>
              <a:rPr lang="en-US" sz="2400" dirty="0"/>
            </a:br>
            <a:r>
              <a:rPr lang="en-US" sz="2400" dirty="0"/>
              <a:t>Document Issue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703361"/>
              </p:ext>
            </p:extLst>
          </p:nvPr>
        </p:nvGraphicFramePr>
        <p:xfrm>
          <a:off x="457200" y="1752600"/>
          <a:ext cx="82296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760724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Continuity of Care </a:t>
            </a:r>
            <a:br>
              <a:rPr lang="en-US" sz="2400" dirty="0"/>
            </a:br>
            <a:r>
              <a:rPr lang="en-US" sz="2400" dirty="0"/>
              <a:t>Document Issue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6050106"/>
              </p:ext>
            </p:extLst>
          </p:nvPr>
        </p:nvGraphicFramePr>
        <p:xfrm>
          <a:off x="457200" y="1752600"/>
          <a:ext cx="82296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401890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Continuity of Care </a:t>
            </a:r>
            <a:br>
              <a:rPr lang="en-US" sz="2400" dirty="0"/>
            </a:br>
            <a:r>
              <a:rPr lang="en-US" sz="2400" dirty="0"/>
              <a:t>Document Issue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6481576"/>
              </p:ext>
            </p:extLst>
          </p:nvPr>
        </p:nvGraphicFramePr>
        <p:xfrm>
          <a:off x="457200" y="1752600"/>
          <a:ext cx="82296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408334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Continuity of Care </a:t>
            </a:r>
            <a:br>
              <a:rPr lang="en-US" sz="2400" dirty="0"/>
            </a:br>
            <a:r>
              <a:rPr lang="en-US" sz="2400" dirty="0"/>
              <a:t>Document Issue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5856722"/>
              </p:ext>
            </p:extLst>
          </p:nvPr>
        </p:nvGraphicFramePr>
        <p:xfrm>
          <a:off x="457200" y="1752600"/>
          <a:ext cx="82296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3494325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Continuity of Care </a:t>
            </a:r>
            <a:br>
              <a:rPr lang="en-US" sz="2400" dirty="0"/>
            </a:br>
            <a:r>
              <a:rPr lang="en-US" sz="2400" dirty="0"/>
              <a:t>Document Issue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3805085"/>
              </p:ext>
            </p:extLst>
          </p:nvPr>
        </p:nvGraphicFramePr>
        <p:xfrm>
          <a:off x="457200" y="1752600"/>
          <a:ext cx="82296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6350014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Continuity of Care </a:t>
            </a:r>
            <a:br>
              <a:rPr lang="en-US" sz="2400" dirty="0"/>
            </a:br>
            <a:r>
              <a:rPr lang="en-US" sz="2400" dirty="0"/>
              <a:t>Document Issue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581244"/>
              </p:ext>
            </p:extLst>
          </p:nvPr>
        </p:nvGraphicFramePr>
        <p:xfrm>
          <a:off x="457200" y="1752600"/>
          <a:ext cx="82296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09310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Track 1 - Leads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t"/>
            <a:r>
              <a:rPr lang="en-US" b="1" dirty="0"/>
              <a:t>Calvin </a:t>
            </a:r>
            <a:r>
              <a:rPr lang="en-US" b="1" dirty="0" smtClean="0"/>
              <a:t>Beebe, Mayo Clinic</a:t>
            </a:r>
          </a:p>
          <a:p>
            <a:pPr lvl="1" fontAlgn="t"/>
            <a:r>
              <a:rPr lang="en-US" dirty="0" smtClean="0"/>
              <a:t>Track 1 Lead and scribe.</a:t>
            </a:r>
            <a:endParaRPr lang="en-US" dirty="0"/>
          </a:p>
          <a:p>
            <a:pPr fontAlgn="t"/>
            <a:r>
              <a:rPr lang="en-US" b="1" dirty="0"/>
              <a:t>Matt </a:t>
            </a:r>
            <a:r>
              <a:rPr lang="en-US" b="1" dirty="0" smtClean="0"/>
              <a:t>Blackmon, Sequoia Project</a:t>
            </a:r>
          </a:p>
          <a:p>
            <a:pPr lvl="1" fontAlgn="t"/>
            <a:r>
              <a:rPr lang="en-US" dirty="0" smtClean="0"/>
              <a:t>Referral Note Lead</a:t>
            </a:r>
            <a:endParaRPr lang="en-US" dirty="0"/>
          </a:p>
          <a:p>
            <a:pPr fontAlgn="t"/>
            <a:r>
              <a:rPr lang="en-US" b="1" dirty="0"/>
              <a:t>Ben </a:t>
            </a:r>
            <a:r>
              <a:rPr lang="en-US" b="1" dirty="0" smtClean="0"/>
              <a:t>Flessner, Redox Engine</a:t>
            </a:r>
          </a:p>
          <a:p>
            <a:pPr lvl="1" fontAlgn="t"/>
            <a:r>
              <a:rPr lang="en-US" dirty="0" smtClean="0"/>
              <a:t>Continuity of Care Lead</a:t>
            </a:r>
            <a:endParaRPr lang="en-US" dirty="0"/>
          </a:p>
          <a:p>
            <a:pPr fontAlgn="t"/>
            <a:r>
              <a:rPr lang="en-US" b="1" dirty="0"/>
              <a:t>Brett Marquard, River Rock </a:t>
            </a:r>
            <a:r>
              <a:rPr lang="en-US" b="1" dirty="0" smtClean="0"/>
              <a:t>Associates</a:t>
            </a:r>
          </a:p>
          <a:p>
            <a:pPr lvl="1" fontAlgn="t"/>
            <a:r>
              <a:rPr lang="en-US" dirty="0" smtClean="0"/>
              <a:t>Discharge Summary Lead</a:t>
            </a:r>
            <a:endParaRPr lang="en-US" dirty="0"/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74509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Continuity of Care </a:t>
            </a:r>
            <a:br>
              <a:rPr lang="en-US" sz="2400" dirty="0"/>
            </a:br>
            <a:r>
              <a:rPr lang="en-US" sz="2400" dirty="0"/>
              <a:t>Document Issue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3975578"/>
              </p:ext>
            </p:extLst>
          </p:nvPr>
        </p:nvGraphicFramePr>
        <p:xfrm>
          <a:off x="457200" y="1752600"/>
          <a:ext cx="82296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0730595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Continuity of Care </a:t>
            </a:r>
            <a:br>
              <a:rPr lang="en-US" sz="2400" dirty="0"/>
            </a:br>
            <a:r>
              <a:rPr lang="en-US" sz="2400" dirty="0"/>
              <a:t>Document Issue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1991274"/>
              </p:ext>
            </p:extLst>
          </p:nvPr>
        </p:nvGraphicFramePr>
        <p:xfrm>
          <a:off x="457200" y="1752600"/>
          <a:ext cx="82296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9521317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Discharge Summary Documents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Observations &amp; Issues Identified</a:t>
            </a:r>
          </a:p>
        </p:txBody>
      </p:sp>
    </p:spTree>
    <p:extLst>
      <p:ext uri="{BB962C8B-B14F-4D97-AF65-F5344CB8AC3E}">
        <p14:creationId xmlns:p14="http://schemas.microsoft.com/office/powerpoint/2010/main" val="216601263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Discharge Summary </a:t>
            </a:r>
            <a:r>
              <a:rPr lang="en-US" dirty="0" smtClean="0"/>
              <a:t>Documents</a:t>
            </a:r>
            <a:endParaRPr lang="en-US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9803983"/>
              </p:ext>
            </p:extLst>
          </p:nvPr>
        </p:nvGraphicFramePr>
        <p:xfrm>
          <a:off x="457200" y="1752600"/>
          <a:ext cx="8229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5486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Source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Filename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Cerner HS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DischargeSummary_CernerHS.xml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DHIT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Discharge_DHIT_Draft.xml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Epic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DischargeSummary_Epic.xml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NoMore</a:t>
                      </a:r>
                      <a:r>
                        <a:rPr lang="en-US" dirty="0" smtClean="0"/>
                        <a:t> Clipboard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discharge-nomoreclipboard.xml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904765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Discharge Summary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Document Issue</a:t>
            </a:r>
            <a:endParaRPr lang="en-US" sz="24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5595253"/>
              </p:ext>
            </p:extLst>
          </p:nvPr>
        </p:nvGraphicFramePr>
        <p:xfrm>
          <a:off x="457200" y="1752600"/>
          <a:ext cx="82296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8955858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Discharge Summary</a:t>
            </a:r>
            <a:br>
              <a:rPr lang="en-US" sz="2400" dirty="0"/>
            </a:br>
            <a:r>
              <a:rPr lang="en-US" sz="2400" dirty="0"/>
              <a:t>Document Issue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7746356"/>
              </p:ext>
            </p:extLst>
          </p:nvPr>
        </p:nvGraphicFramePr>
        <p:xfrm>
          <a:off x="457200" y="1752600"/>
          <a:ext cx="82296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368449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Discharge Summary</a:t>
            </a:r>
            <a:br>
              <a:rPr lang="en-US" sz="2400" dirty="0"/>
            </a:br>
            <a:r>
              <a:rPr lang="en-US" sz="2400" dirty="0"/>
              <a:t>Document Issue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0515143"/>
              </p:ext>
            </p:extLst>
          </p:nvPr>
        </p:nvGraphicFramePr>
        <p:xfrm>
          <a:off x="457200" y="1752600"/>
          <a:ext cx="82296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414006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Track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229600" cy="4373563"/>
          </a:xfrm>
        </p:spPr>
        <p:txBody>
          <a:bodyPr/>
          <a:lstStyle/>
          <a:p>
            <a:r>
              <a:rPr lang="en-US" dirty="0" smtClean="0"/>
              <a:t>The following presentation attempts to capture some of the discussions and observations.  </a:t>
            </a:r>
          </a:p>
          <a:p>
            <a:pPr lvl="1"/>
            <a:r>
              <a:rPr lang="en-US" dirty="0" smtClean="0"/>
              <a:t>Not all comments are problems or issues.  </a:t>
            </a:r>
          </a:p>
          <a:p>
            <a:pPr lvl="1"/>
            <a:r>
              <a:rPr lang="en-US" dirty="0" smtClean="0"/>
              <a:t>A best practice has been potentially identified for identifiers.</a:t>
            </a:r>
          </a:p>
          <a:p>
            <a:pPr lvl="1"/>
            <a:endParaRPr lang="en-US" dirty="0"/>
          </a:p>
          <a:p>
            <a:r>
              <a:rPr lang="en-US" dirty="0" smtClean="0"/>
              <a:t>More analysis is required of the documents.</a:t>
            </a:r>
          </a:p>
          <a:p>
            <a:pPr lvl="1"/>
            <a:r>
              <a:rPr lang="en-US" dirty="0" smtClean="0"/>
              <a:t>Systematic evaluation using Site Validator and Site Scorecard would be useful to undertake.</a:t>
            </a:r>
          </a:p>
          <a:p>
            <a:pPr lvl="1"/>
            <a:r>
              <a:rPr lang="en-US" dirty="0" smtClean="0"/>
              <a:t>A deeper analysis of variances in modeling </a:t>
            </a:r>
            <a:r>
              <a:rPr lang="en-US" dirty="0" smtClean="0"/>
              <a:t>of entries </a:t>
            </a:r>
            <a:r>
              <a:rPr lang="en-US" dirty="0" smtClean="0"/>
              <a:t>for specific problems, medications, allergies, vital signs might be fruitful.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708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Track 1 - Participants 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491680210"/>
              </p:ext>
            </p:extLst>
          </p:nvPr>
        </p:nvGraphicFramePr>
        <p:xfrm>
          <a:off x="784378" y="1752609"/>
          <a:ext cx="3322331" cy="46588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2986"/>
                <a:gridCol w="712616"/>
                <a:gridCol w="1906729"/>
              </a:tblGrid>
              <a:tr h="2171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err="1">
                          <a:effectLst/>
                        </a:rPr>
                        <a:t>Lastname</a:t>
                      </a:r>
                      <a:endParaRPr lang="en-US" sz="10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Firstname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Co Fullname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</a:tr>
              <a:tr h="2171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Bashyam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Nagesh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Drajer/ONC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</a:tr>
              <a:tr h="2171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Beebe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Calvin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Mayo Clinic</a:t>
                      </a:r>
                      <a:endParaRPr lang="en-US" sz="10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</a:tr>
              <a:tr h="2171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Beyer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Gene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Cerner Corporation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</a:tr>
              <a:tr h="2171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Blackmon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Matt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The Sequoia Project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</a:tr>
              <a:tr h="2171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Borole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Bhushan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Cybage Software Pvt Ltd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</a:tr>
              <a:tr h="2171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Cartwright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Christa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Medical Informatics Engineering, Inc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</a:tr>
              <a:tr h="2171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Clapper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Beth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United Healthcare</a:t>
                      </a:r>
                      <a:endParaRPr lang="en-US" sz="10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</a:tr>
              <a:tr h="2171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Clifton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Michael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Epic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</a:tr>
              <a:tr h="2171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DAmore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John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Diameter Health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</a:tr>
              <a:tr h="2171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Davis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Didi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The Sequoia Project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</a:tr>
              <a:tr h="2171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Degandi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David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Cambia Health Solutions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</a:tr>
              <a:tr h="2171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Donaldson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Ed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Greenway Health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</a:tr>
              <a:tr h="2171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Dong</a:t>
                      </a:r>
                      <a:endParaRPr lang="en-US" sz="10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Sue</a:t>
                      </a:r>
                      <a:endParaRPr lang="en-US" sz="10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</a:tr>
              <a:tr h="2171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Elenchin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Alison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Cerner Corporation</a:t>
                      </a:r>
                      <a:endParaRPr lang="en-US" sz="10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</a:tr>
              <a:tr h="2171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Feng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Tao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IBM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</a:tr>
              <a:tr h="2171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Fernandez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Raychelle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Dynamic Health IT, Inc.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</a:tr>
              <a:tr h="2171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Fine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Steven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Cerner Corporation</a:t>
                      </a:r>
                      <a:endParaRPr lang="en-US" sz="10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</a:tr>
              <a:tr h="2171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Flessner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Benjamin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Redox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</a:tr>
              <a:tr h="2171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Gregory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Rick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Patient First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</a:tr>
              <a:tr h="2171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Hamill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Dave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Health Level Seven International</a:t>
                      </a:r>
                      <a:endParaRPr lang="en-US" sz="10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</a:tr>
            </a:tbl>
          </a:graphicData>
        </a:graphic>
      </p:graphicFrame>
      <p:graphicFrame>
        <p:nvGraphicFramePr>
          <p:cNvPr id="9" name="Content Placeholder 8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131576392"/>
              </p:ext>
            </p:extLst>
          </p:nvPr>
        </p:nvGraphicFramePr>
        <p:xfrm>
          <a:off x="5004747" y="1752600"/>
          <a:ext cx="3322331" cy="47905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62653"/>
                <a:gridCol w="552949"/>
                <a:gridCol w="1906729"/>
              </a:tblGrid>
              <a:tr h="25997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err="1">
                          <a:effectLst/>
                        </a:rPr>
                        <a:t>Lastname</a:t>
                      </a:r>
                      <a:endParaRPr lang="en-US" sz="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Firstname</a:t>
                      </a:r>
                      <a:endParaRPr lang="en-US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</a:rPr>
                        <a:t>Co Fullname</a:t>
                      </a:r>
                      <a:endParaRPr lang="en-US" sz="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</a:tr>
              <a:tr h="25997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Hamilton</a:t>
                      </a:r>
                      <a:endParaRPr lang="en-US" sz="10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Don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Pulse Systems Inc.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</a:tr>
              <a:tr h="25997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Kurt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Ozlem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Dynamic Health IT, Inc.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</a:tr>
              <a:tr h="25997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Lamy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Joseph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AEGIS.net, Inc.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</a:tr>
              <a:tr h="25997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Long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Pegeen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err="1">
                          <a:effectLst/>
                        </a:rPr>
                        <a:t>Allscripts</a:t>
                      </a:r>
                      <a:endParaRPr lang="en-US" sz="10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</a:tr>
              <a:tr h="25997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Madra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Joginder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Madra Consulting Inc.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</a:tr>
              <a:tr h="25997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Marquard</a:t>
                      </a:r>
                      <a:endParaRPr lang="en-US" sz="10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Brett</a:t>
                      </a:r>
                      <a:endParaRPr lang="en-US" sz="10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River Rock Associates</a:t>
                      </a:r>
                      <a:endParaRPr lang="en-US" sz="10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</a:tr>
              <a:tr h="25997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Mogielnick</a:t>
                      </a:r>
                      <a:r>
                        <a:rPr lang="en-US" sz="105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endParaRPr lang="en-US" sz="10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Jeff</a:t>
                      </a:r>
                      <a:endParaRPr lang="en-US" sz="10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Allscripts</a:t>
                      </a:r>
                      <a:endParaRPr lang="en-US" sz="10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</a:tr>
              <a:tr h="25997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Ormerod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Bill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Cerner Corporation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</a:tr>
              <a:tr h="25997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Rahn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Matt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Office of the National Coordinator for Health IT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</a:tr>
              <a:tr h="25997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Rehwoldt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Greg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Deloitte Consulting LLC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</a:tr>
              <a:tr h="25997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Shah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Gati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Allscripts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</a:tr>
              <a:tr h="25997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Shetty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Sudhir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IBM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</a:tr>
              <a:tr h="25997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Stocks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Nathan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</a:tr>
              <a:tr h="25997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stoica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alina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IBM</a:t>
                      </a:r>
                      <a:endParaRPr lang="en-US" sz="10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</a:tr>
              <a:tr h="25997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Swall</a:t>
                      </a:r>
                      <a:endParaRPr lang="en-US" sz="10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Marie</a:t>
                      </a:r>
                      <a:endParaRPr lang="en-US" sz="10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JP</a:t>
                      </a:r>
                      <a:r>
                        <a:rPr lang="en-US" sz="1050" baseline="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Systems</a:t>
                      </a:r>
                      <a:endParaRPr lang="en-US" sz="10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</a:tr>
              <a:tr h="25997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Terry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May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Flatiron Health</a:t>
                      </a:r>
                      <a:endParaRPr lang="en-US" sz="10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</a:tr>
              <a:tr h="25997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Wong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Cecilia</a:t>
                      </a:r>
                      <a:endParaRPr lang="en-US" sz="105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err="1">
                          <a:effectLst/>
                        </a:rPr>
                        <a:t>Allscripts</a:t>
                      </a:r>
                      <a:endParaRPr lang="en-US" sz="10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002" marR="52002" marT="0" marB="0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066800" y="6412468"/>
            <a:ext cx="29097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Note this is a draft listing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1184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Referral Note Documents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Observations &amp; Issues Identified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2642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Referral Note</a:t>
            </a:r>
            <a:br>
              <a:rPr lang="en-US" dirty="0" smtClean="0"/>
            </a:br>
            <a:r>
              <a:rPr lang="en-US" dirty="0" smtClean="0"/>
              <a:t>Submitted </a:t>
            </a:r>
            <a:r>
              <a:rPr lang="en-US" dirty="0"/>
              <a:t>Documents</a:t>
            </a: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4100500"/>
              </p:ext>
            </p:extLst>
          </p:nvPr>
        </p:nvGraphicFramePr>
        <p:xfrm>
          <a:off x="457200" y="1752600"/>
          <a:ext cx="82296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/>
                <a:gridCol w="5867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Source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Filename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Allscripts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dean </a:t>
                      </a:r>
                      <a:r>
                        <a:rPr lang="en-US" sz="1600" dirty="0" err="1" smtClean="0"/>
                        <a:t>Allscripts</a:t>
                      </a:r>
                      <a:r>
                        <a:rPr lang="en-US" sz="1600" dirty="0" smtClean="0"/>
                        <a:t> RN 255pm 13Jun2017edit.xml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Cerner 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ReferralNote_CernerHS_SoarianClinical.xml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DHIT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ReferralNote_DHIT_Draft.xml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Epic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ReferralNote_Epic.xml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NoMoreClipboard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refnote-NoMoreClipboard.xml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91085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5776483"/>
              </p:ext>
            </p:extLst>
          </p:nvPr>
        </p:nvGraphicFramePr>
        <p:xfrm>
          <a:off x="457200" y="1752600"/>
          <a:ext cx="82296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Referral Note </a:t>
            </a:r>
            <a:br>
              <a:rPr lang="en-US" sz="2400" dirty="0" smtClean="0"/>
            </a:br>
            <a:r>
              <a:rPr lang="en-US" sz="2400" dirty="0" smtClean="0"/>
              <a:t>Document Issue</a:t>
            </a:r>
            <a:endParaRPr lang="en-US" sz="2400" dirty="0"/>
          </a:p>
        </p:txBody>
      </p:sp>
      <p:grpSp>
        <p:nvGrpSpPr>
          <p:cNvPr id="4" name="Group 3"/>
          <p:cNvGrpSpPr/>
          <p:nvPr/>
        </p:nvGrpSpPr>
        <p:grpSpPr>
          <a:xfrm>
            <a:off x="457200" y="3286125"/>
            <a:ext cx="8229600" cy="719709"/>
            <a:chOff x="0" y="2555577"/>
            <a:chExt cx="8229600" cy="719709"/>
          </a:xfrm>
        </p:grpSpPr>
        <p:sp>
          <p:nvSpPr>
            <p:cNvPr id="5" name="Rectangle 4"/>
            <p:cNvSpPr/>
            <p:nvPr/>
          </p:nvSpPr>
          <p:spPr>
            <a:xfrm>
              <a:off x="0" y="2555577"/>
              <a:ext cx="8229600" cy="719709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0" y="2555577"/>
              <a:ext cx="8229600" cy="71970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6195" tIns="36195" rIns="36195" bIns="36195" numCol="1" spcCol="1270" anchor="t" anchorCtr="0">
              <a:noAutofit/>
            </a:bodyPr>
            <a:lstStyle/>
            <a:p>
              <a:pPr marL="114300" lvl="1" indent="-114300" algn="l" defTabSz="6667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500" kern="1200" dirty="0" smtClean="0"/>
                <a:t> </a:t>
              </a:r>
              <a:endParaRPr lang="en-US" sz="1500" kern="1200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457200" y="4267200"/>
            <a:ext cx="8229600" cy="719709"/>
            <a:chOff x="0" y="3653076"/>
            <a:chExt cx="8229600" cy="719709"/>
          </a:xfrm>
        </p:grpSpPr>
        <p:sp>
          <p:nvSpPr>
            <p:cNvPr id="9" name="Rectangle 8"/>
            <p:cNvSpPr/>
            <p:nvPr/>
          </p:nvSpPr>
          <p:spPr>
            <a:xfrm>
              <a:off x="0" y="3653076"/>
              <a:ext cx="8229600" cy="719709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0" y="3653076"/>
              <a:ext cx="8229600" cy="71970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4290" tIns="34290" rIns="34290" bIns="34290" numCol="1" spcCol="1270" anchor="t" anchorCtr="0">
              <a:noAutofit/>
            </a:bodyPr>
            <a:lstStyle/>
            <a:p>
              <a:pPr marL="114300" lvl="1" indent="-114300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</a:pPr>
              <a:r>
                <a:rPr lang="en-US" sz="1400" kern="1200" dirty="0" smtClean="0"/>
                <a:t> </a:t>
              </a:r>
              <a:r>
                <a:rPr lang="en-US" sz="1400" dirty="0" err="1"/>
                <a:t>Allscripts</a:t>
              </a:r>
              <a:r>
                <a:rPr lang="en-US" sz="1400" dirty="0"/>
                <a:t> – it’s a customization that allows to configure what medication information (encounter) the referral note template can be customized to all or back by a date.  </a:t>
              </a:r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en-US" sz="1400" kern="1200" dirty="0" smtClean="0"/>
            </a:p>
          </p:txBody>
        </p:sp>
      </p:grpSp>
    </p:spTree>
    <p:extLst>
      <p:ext uri="{BB962C8B-B14F-4D97-AF65-F5344CB8AC3E}">
        <p14:creationId xmlns:p14="http://schemas.microsoft.com/office/powerpoint/2010/main" val="1467455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Referral Note </a:t>
            </a:r>
            <a:br>
              <a:rPr lang="en-US" sz="2400" dirty="0"/>
            </a:br>
            <a:r>
              <a:rPr lang="en-US" sz="2400" dirty="0"/>
              <a:t>Document Issue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8470803"/>
              </p:ext>
            </p:extLst>
          </p:nvPr>
        </p:nvGraphicFramePr>
        <p:xfrm>
          <a:off x="457200" y="1752600"/>
          <a:ext cx="82296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90993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Referral Note </a:t>
            </a:r>
            <a:br>
              <a:rPr lang="en-US" sz="2400" dirty="0"/>
            </a:br>
            <a:r>
              <a:rPr lang="en-US" sz="2400" dirty="0"/>
              <a:t>Document Issue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0914300"/>
              </p:ext>
            </p:extLst>
          </p:nvPr>
        </p:nvGraphicFramePr>
        <p:xfrm>
          <a:off x="457200" y="1752600"/>
          <a:ext cx="82296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197107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2018</TotalTime>
  <Words>2000</Words>
  <Application>Microsoft Office PowerPoint</Application>
  <PresentationFormat>On-screen Show (4:3)</PresentationFormat>
  <Paragraphs>663</Paragraphs>
  <Slides>37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Apothecary</vt:lpstr>
      <vt:lpstr>C-CDA  Implementation-a-thon</vt:lpstr>
      <vt:lpstr>C-CDA IAT Agenda</vt:lpstr>
      <vt:lpstr>Track 1 - Leads</vt:lpstr>
      <vt:lpstr>Track 1 - Participants </vt:lpstr>
      <vt:lpstr>Referral Note Documents</vt:lpstr>
      <vt:lpstr>Referral Note Submitted Documents</vt:lpstr>
      <vt:lpstr>Referral Note  Document Issue</vt:lpstr>
      <vt:lpstr>Referral Note  Document Issue</vt:lpstr>
      <vt:lpstr>Referral Note  Document Issue</vt:lpstr>
      <vt:lpstr>Referral Note  Document Issue</vt:lpstr>
      <vt:lpstr>Referral Note  Document Issue</vt:lpstr>
      <vt:lpstr>Referral Note  Document Issue</vt:lpstr>
      <vt:lpstr>Referral Note  Document Issue</vt:lpstr>
      <vt:lpstr>Referral Note  Document Issue</vt:lpstr>
      <vt:lpstr>Referral Note  Document Issue</vt:lpstr>
      <vt:lpstr>Referral Note  Document Issue</vt:lpstr>
      <vt:lpstr>Referral Note  Document Issue</vt:lpstr>
      <vt:lpstr>Referral Note  Document Issue</vt:lpstr>
      <vt:lpstr>Referral Note  Document Issue</vt:lpstr>
      <vt:lpstr>Referral Note  Document Issue</vt:lpstr>
      <vt:lpstr>Continuity of Care Documents</vt:lpstr>
      <vt:lpstr>Continuity of Care Documents</vt:lpstr>
      <vt:lpstr>Continuity of Care  Document Issue</vt:lpstr>
      <vt:lpstr>Continuity of Care  Document Issue</vt:lpstr>
      <vt:lpstr>Continuity of Care  Document Issue</vt:lpstr>
      <vt:lpstr>Continuity of Care  Document Issue</vt:lpstr>
      <vt:lpstr>Continuity of Care  Document Issue</vt:lpstr>
      <vt:lpstr>Continuity of Care  Document Issue</vt:lpstr>
      <vt:lpstr>Continuity of Care  Document Issue</vt:lpstr>
      <vt:lpstr>Continuity of Care  Document Issue</vt:lpstr>
      <vt:lpstr>Continuity of Care  Document Issue</vt:lpstr>
      <vt:lpstr>Discharge Summary Documents</vt:lpstr>
      <vt:lpstr>Discharge Summary Documents</vt:lpstr>
      <vt:lpstr>Discharge Summary Document Issue</vt:lpstr>
      <vt:lpstr>Discharge Summary Document Issue</vt:lpstr>
      <vt:lpstr>Discharge Summary Document Issue</vt:lpstr>
      <vt:lpstr>Summary Track 1</vt:lpstr>
    </vt:vector>
  </TitlesOfParts>
  <Company>Mayo Clinic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Virtual C-CDA Implementation-a-thon</dc:title>
  <dc:creator>Calvin E Beebe</dc:creator>
  <cp:lastModifiedBy>Calvin E Beebe</cp:lastModifiedBy>
  <cp:revision>36</cp:revision>
  <dcterms:created xsi:type="dcterms:W3CDTF">2017-06-21T19:21:19Z</dcterms:created>
  <dcterms:modified xsi:type="dcterms:W3CDTF">2017-06-28T19:48:44Z</dcterms:modified>
</cp:coreProperties>
</file>