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2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6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0798-8741-4817-A5A1-C568B34686B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C030-2389-47C0-A744-36D07C7CA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CIMI Semantic Binding Issue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seems to be widely agreed that model binding can align CIMI model properties with the semantics of SNOMED CT concept model attributes, where appropriate.</a:t>
            </a:r>
          </a:p>
          <a:p>
            <a:r>
              <a:rPr lang="en-US" dirty="0"/>
              <a:t>But those attributes are predicated on the root concept of the respective concept models. There is no “is root” attribute in SNOMED.</a:t>
            </a:r>
          </a:p>
          <a:p>
            <a:r>
              <a:rPr lang="en-US" dirty="0"/>
              <a:t>The observable model, for instance, specifies a “precondition” property, but no attribute to define the observable subject of the “has precondition” predicate.</a:t>
            </a:r>
          </a:p>
        </p:txBody>
      </p:sp>
    </p:spTree>
    <p:extLst>
      <p:ext uri="{BB962C8B-B14F-4D97-AF65-F5344CB8AC3E}">
        <p14:creationId xmlns:p14="http://schemas.microsoft.com/office/powerpoint/2010/main" val="322338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838200" y="1359801"/>
            <a:ext cx="10515600" cy="4351338"/>
          </a:xfrm>
        </p:spPr>
        <p:txBody>
          <a:bodyPr/>
          <a:lstStyle/>
          <a:p>
            <a:r>
              <a:rPr lang="en-US" dirty="0"/>
              <a:t>In this example, it’s difficult to infer an expression:</a:t>
            </a:r>
          </a:p>
          <a:p>
            <a:pPr lvl="1"/>
            <a:r>
              <a:rPr lang="en-US" dirty="0"/>
              <a:t>There is a bound “precondition” attribute.</a:t>
            </a:r>
          </a:p>
          <a:p>
            <a:pPr lvl="1"/>
            <a:r>
              <a:rPr lang="en-US" dirty="0"/>
              <a:t>It has a value binding to a conformant value set.</a:t>
            </a:r>
          </a:p>
          <a:p>
            <a:pPr lvl="1"/>
            <a:r>
              <a:rPr lang="en-US" dirty="0"/>
              <a:t>But the subject cannot be identified without some very specific assumptions about where to find the observable (e.g., “in observation models, use the value of the </a:t>
            </a:r>
            <a:r>
              <a:rPr lang="en-US" i="1" dirty="0"/>
              <a:t>code</a:t>
            </a:r>
            <a:r>
              <a:rPr lang="en-US" dirty="0"/>
              <a:t> property”).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55015" y="3717970"/>
            <a:ext cx="6280030" cy="209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CIMI Model for SBP Observation</a:t>
            </a: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32653" y="4947771"/>
            <a:ext cx="2984740" cy="56071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body position</a:t>
            </a:r>
          </a:p>
          <a:p>
            <a:pPr algn="ctr"/>
            <a:r>
              <a:rPr lang="en-US" dirty="0"/>
              <a:t>Bound attribute: Precondition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95030" y="4947771"/>
            <a:ext cx="2984740" cy="56071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body position value set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2653" y="4254782"/>
            <a:ext cx="2984740" cy="56071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?</a:t>
            </a:r>
          </a:p>
          <a:p>
            <a:pPr algn="ctr"/>
            <a:r>
              <a:rPr lang="en-US" dirty="0"/>
              <a:t>Bound attribute: 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95030" y="4254782"/>
            <a:ext cx="2984740" cy="56071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SBP observable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0672" y="5857581"/>
            <a:ext cx="4953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Expression:                   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r>
              <a:rPr lang="en-US" dirty="0"/>
              <a:t>     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Precondition</a:t>
            </a:r>
            <a:r>
              <a:rPr lang="en-US" dirty="0"/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sitting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52737" y="6225639"/>
            <a:ext cx="4490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Focal concept</a:t>
            </a:r>
            <a:r>
              <a:rPr lang="en-US" dirty="0"/>
              <a:t>  : 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attribute</a:t>
            </a:r>
            <a:r>
              <a:rPr lang="en-US" dirty="0"/>
              <a:t>   =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attribute value</a:t>
            </a:r>
          </a:p>
        </p:txBody>
      </p:sp>
    </p:spTree>
    <p:extLst>
      <p:ext uri="{BB962C8B-B14F-4D97-AF65-F5344CB8AC3E}">
        <p14:creationId xmlns:p14="http://schemas.microsoft.com/office/powerpoint/2010/main" val="317402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has been suggested that the model may contain an “is-a” binding to a concept model root concept.</a:t>
            </a:r>
          </a:p>
          <a:p>
            <a:r>
              <a:rPr lang="en-US" dirty="0"/>
              <a:t>The model would then represent a subset of the instances represented by the concept in the value of that property, and the attributes asserted would be attributes of that subtype.</a:t>
            </a:r>
          </a:p>
          <a:p>
            <a:r>
              <a:rPr lang="en-US" dirty="0"/>
              <a:t>Issue: We don’t model concepts in information models. We model assertions.</a:t>
            </a:r>
          </a:p>
          <a:p>
            <a:r>
              <a:rPr lang="en-US" dirty="0"/>
              <a:t>However, such an approach may work perfectly well for the Topic axis of the proposed CIMI compositional approach.</a:t>
            </a:r>
          </a:p>
          <a:p>
            <a:r>
              <a:rPr lang="en-US" dirty="0"/>
              <a:t>This will require (or enable) leveraging other axes for the assertion.</a:t>
            </a:r>
          </a:p>
        </p:txBody>
      </p:sp>
    </p:spTree>
    <p:extLst>
      <p:ext uri="{BB962C8B-B14F-4D97-AF65-F5344CB8AC3E}">
        <p14:creationId xmlns:p14="http://schemas.microsoft.com/office/powerpoint/2010/main" val="315296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53821" y="4723301"/>
            <a:ext cx="6280030" cy="204946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CIMI Model for SBP Topic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1612"/>
            <a:ext cx="105156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1459" y="6087760"/>
            <a:ext cx="2984740" cy="5607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body position</a:t>
            </a:r>
          </a:p>
          <a:p>
            <a:pPr algn="ctr"/>
            <a:r>
              <a:rPr lang="en-US" dirty="0"/>
              <a:t>Bound attribute: Precondition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8893836" y="6087760"/>
            <a:ext cx="2984740" cy="5607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body position value 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5831459" y="5353771"/>
            <a:ext cx="2984740" cy="56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code </a:t>
            </a:r>
          </a:p>
          <a:p>
            <a:pPr algn="ctr"/>
            <a:r>
              <a:rPr lang="en-US" dirty="0"/>
              <a:t>Bound code: Is-a</a:t>
            </a:r>
          </a:p>
        </p:txBody>
      </p:sp>
      <p:sp>
        <p:nvSpPr>
          <p:cNvPr id="9" name="Rectangle 8"/>
          <p:cNvSpPr/>
          <p:nvPr/>
        </p:nvSpPr>
        <p:spPr>
          <a:xfrm>
            <a:off x="8893836" y="5353770"/>
            <a:ext cx="2984740" cy="56071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SBP </a:t>
            </a:r>
            <a:r>
              <a:rPr lang="en-US" b="1" dirty="0"/>
              <a:t>observable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3244" y="4487120"/>
            <a:ext cx="2679943" cy="5607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Observable concept model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3244" y="5049288"/>
            <a:ext cx="2679943" cy="5607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Finding concept model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3244" y="5611456"/>
            <a:ext cx="2679943" cy="560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Situation concept model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53821" y="1338752"/>
            <a:ext cx="6280030" cy="29632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CIMI Model for SBP Observation</a:t>
            </a: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31459" y="2703214"/>
            <a:ext cx="2984740" cy="8310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method</a:t>
            </a:r>
          </a:p>
          <a:p>
            <a:pPr algn="ctr"/>
            <a:r>
              <a:rPr lang="en-US" dirty="0"/>
              <a:t>Bound attribute: finding method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893836" y="2703214"/>
            <a:ext cx="2984740" cy="5607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SBP method value set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31459" y="1969225"/>
            <a:ext cx="2984740" cy="56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code </a:t>
            </a:r>
          </a:p>
          <a:p>
            <a:pPr algn="ctr"/>
            <a:r>
              <a:rPr lang="en-US" dirty="0"/>
              <a:t>Bound code: Is-a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893836" y="1969224"/>
            <a:ext cx="2984740" cy="56071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SBP </a:t>
            </a:r>
            <a:r>
              <a:rPr lang="en-US" b="1" dirty="0"/>
              <a:t>finding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31459" y="3583475"/>
            <a:ext cx="2984740" cy="5607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code </a:t>
            </a:r>
          </a:p>
          <a:p>
            <a:pPr algn="ctr"/>
            <a:r>
              <a:rPr lang="en-US" dirty="0"/>
              <a:t>Bound attribute: interprets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893836" y="3583474"/>
            <a:ext cx="2984740" cy="5607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Value: Observable</a:t>
            </a:r>
          </a:p>
          <a:p>
            <a:pPr algn="ctr"/>
            <a:r>
              <a:rPr lang="en-US" dirty="0"/>
              <a:t>(SBP Topic)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11049004" y="4115975"/>
            <a:ext cx="905774" cy="71852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512" y="1338752"/>
            <a:ext cx="5506528" cy="2963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CIMI Model for statement of presence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43776" y="2656130"/>
            <a:ext cx="2984740" cy="7659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Element: ?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Bound attribute: finding context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97527" y="2780210"/>
            <a:ext cx="2047334" cy="560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Value: confirmed present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5150" y="2011717"/>
            <a:ext cx="2984740" cy="56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Element: code </a:t>
            </a:r>
          </a:p>
          <a:p>
            <a:pPr algn="ctr"/>
            <a:r>
              <a:rPr lang="en-US" dirty="0"/>
              <a:t>Bound code: Is-a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97527" y="2011716"/>
            <a:ext cx="2047334" cy="560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Value: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Situation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50965" y="3513448"/>
            <a:ext cx="2984740" cy="7342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Element: ?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Bound code: associated finding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13342" y="3699546"/>
            <a:ext cx="2047334" cy="560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Value: Finding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5106839" y="3583474"/>
            <a:ext cx="690116" cy="71848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3244" y="6164998"/>
            <a:ext cx="2679943" cy="56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CIMI</a:t>
            </a:r>
          </a:p>
        </p:txBody>
      </p:sp>
      <p:sp>
        <p:nvSpPr>
          <p:cNvPr id="44" name="Rectangle 43"/>
          <p:cNvSpPr/>
          <p:nvPr/>
        </p:nvSpPr>
        <p:spPr>
          <a:xfrm rot="16200000">
            <a:off x="-666412" y="5326058"/>
            <a:ext cx="2238596" cy="5607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79378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SNOMED CT </a:t>
            </a:r>
            <a:r>
              <a:rPr lang="en-US" i="1" dirty="0"/>
              <a:t>Situation with Explicit Context </a:t>
            </a:r>
            <a:r>
              <a:rPr lang="en-US" dirty="0"/>
              <a:t>model right?</a:t>
            </a:r>
          </a:p>
          <a:p>
            <a:pPr lvl="1"/>
            <a:r>
              <a:rPr lang="en-US" dirty="0"/>
              <a:t>Do we need to enhance it?</a:t>
            </a:r>
          </a:p>
          <a:p>
            <a:pPr lvl="2"/>
            <a:r>
              <a:rPr lang="en-US" dirty="0"/>
              <a:t>If so, via IHTSDO, NLM, CIMI, SOLOR?</a:t>
            </a:r>
          </a:p>
          <a:p>
            <a:pPr lvl="1"/>
            <a:r>
              <a:rPr lang="en-US" dirty="0"/>
              <a:t>Do we need to replace it?</a:t>
            </a:r>
          </a:p>
          <a:p>
            <a:pPr lvl="2"/>
            <a:r>
              <a:rPr lang="en-US" dirty="0"/>
              <a:t>If so, under what semantic regime?</a:t>
            </a:r>
          </a:p>
          <a:p>
            <a:pPr lvl="1"/>
            <a:r>
              <a:rPr lang="en-US" dirty="0"/>
              <a:t>Is there some other way we can or should specify these semantics?</a:t>
            </a:r>
          </a:p>
          <a:p>
            <a:r>
              <a:rPr lang="en-US" dirty="0"/>
              <a:t>Does the binding directionality of this model break (or inform) navigability assumptions of the compositional approach to CIMI?</a:t>
            </a:r>
          </a:p>
          <a:p>
            <a:r>
              <a:rPr lang="en-US" dirty="0"/>
              <a:t>Does this affect or depend on assumptions about creation of additional concept model attributes? </a:t>
            </a:r>
          </a:p>
        </p:txBody>
      </p:sp>
    </p:spTree>
    <p:extLst>
      <p:ext uri="{BB962C8B-B14F-4D97-AF65-F5344CB8AC3E}">
        <p14:creationId xmlns:p14="http://schemas.microsoft.com/office/powerpoint/2010/main" val="186635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520</Words>
  <Application>Microsoft Office PowerPoint</Application>
  <PresentationFormat>Widescreen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CIMI Semantic Binding Issue</vt:lpstr>
      <vt:lpstr>Example</vt:lpstr>
      <vt:lpstr>Suggestion</vt:lpstr>
      <vt:lpstr>Example</vt:lpstr>
      <vt:lpstr>Questions and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Approach for Semantic Binding</dc:title>
  <dc:creator>Jay Lyle</dc:creator>
  <cp:lastModifiedBy>Jay Lyle</cp:lastModifiedBy>
  <cp:revision>14</cp:revision>
  <dcterms:created xsi:type="dcterms:W3CDTF">2016-07-22T15:32:19Z</dcterms:created>
  <dcterms:modified xsi:type="dcterms:W3CDTF">2016-07-22T19:01:35Z</dcterms:modified>
</cp:coreProperties>
</file>