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96" r:id="rId3"/>
    <p:sldId id="297" r:id="rId4"/>
    <p:sldId id="299" r:id="rId5"/>
    <p:sldId id="298" r:id="rId6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delfiol" initials="g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FF0000"/>
    <a:srgbClr val="CC0066"/>
    <a:srgbClr val="996633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76" autoAdjust="0"/>
    <p:restoredTop sz="90671" autoAdjust="0"/>
  </p:normalViewPr>
  <p:slideViewPr>
    <p:cSldViewPr>
      <p:cViewPr varScale="1">
        <p:scale>
          <a:sx n="110" d="100"/>
          <a:sy n="110" d="100"/>
        </p:scale>
        <p:origin x="-1080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interSettings" Target="printerSettings/printerSettings1.bin"/><Relationship Id="rId1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EB977D7E-73DD-410E-A66C-86F90BC5501F}" type="datetimeFigureOut">
              <a:rPr lang="en-US"/>
              <a:pPr>
                <a:defRPr/>
              </a:pPr>
              <a:t>5/7/13</a:t>
            </a:fld>
            <a:endParaRPr lang="en-US"/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A750D898-AB6B-4810-B7A5-AAB29E543E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534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pPr>
              <a:defRPr/>
            </a:pPr>
            <a:fld id="{C456F640-C1B2-484B-BDAA-3567C70DE9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3456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AAA64D-FEF6-40EF-B7BC-5D0EB28EBA71}" type="slidenum">
              <a:rPr lang="en-US"/>
              <a:pPr/>
              <a:t>1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7BAA68-8BD8-41A9-BC38-191D51EAB5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91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4A127-AB19-4934-A3FD-BF40174AE2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072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F9EFE-4FAF-4BA1-8C24-33FE5B8844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9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448A9-A790-444E-96DD-2A089CC3F5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067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5DB11-6322-4532-B11C-4F912C7134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145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066800"/>
            <a:ext cx="3962400" cy="4724400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962400" cy="4724400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9A081-3D31-4C7B-A205-533B0E4AEF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272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58D88-5996-415E-A5C6-CFE40187A2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08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10821-AEF3-42BA-9BCD-7A4E0985A9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168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727E5-303D-4CB6-B728-35C154D317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786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CC5DE-AC75-4910-8D42-184A630476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645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D3F235-37CD-465B-BCCB-686242236F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937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2400"/>
            <a:ext cx="8229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066800"/>
            <a:ext cx="80772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357170D-46FD-4752-92B0-C37E9E436F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600200"/>
            <a:ext cx="8305800" cy="1303338"/>
          </a:xfrm>
        </p:spPr>
        <p:txBody>
          <a:bodyPr/>
          <a:lstStyle/>
          <a:p>
            <a:pPr eaLnBrk="1" hangingPunct="1"/>
            <a:r>
              <a:rPr lang="en-US" sz="3200" b="1" dirty="0" err="1" smtClean="0">
                <a:solidFill>
                  <a:schemeClr val="tx1"/>
                </a:solidFill>
              </a:rPr>
              <a:t>Infobutton</a:t>
            </a:r>
            <a:r>
              <a:rPr lang="en-US" sz="3200" b="1" dirty="0" smtClean="0">
                <a:solidFill>
                  <a:schemeClr val="tx1"/>
                </a:solidFill>
              </a:rPr>
              <a:t/>
            </a:r>
            <a:br>
              <a:rPr lang="en-US" sz="3200" b="1" dirty="0" smtClean="0">
                <a:solidFill>
                  <a:schemeClr val="tx1"/>
                </a:solidFill>
              </a:rPr>
            </a:br>
            <a:r>
              <a:rPr lang="en-US" sz="3200" b="1" dirty="0" smtClean="0">
                <a:solidFill>
                  <a:schemeClr val="tx1"/>
                </a:solidFill>
              </a:rPr>
              <a:t>SOA-based Implementation Guide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54088" y="3352800"/>
            <a:ext cx="7440612" cy="211613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solidFill>
                  <a:schemeClr val="tx1"/>
                </a:solidFill>
              </a:rPr>
              <a:t>HL7 Wor</a:t>
            </a:r>
            <a:r>
              <a:rPr lang="en-US" sz="2400" dirty="0" smtClean="0"/>
              <a:t>king Group Meeting, Wed Q2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Atlanta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solidFill>
                  <a:schemeClr val="tx1"/>
                </a:solidFill>
              </a:rPr>
              <a:t>May 2013</a:t>
            </a:r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994965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Knowledge request RMIM</a:t>
            </a:r>
          </a:p>
          <a:p>
            <a:pPr lvl="1"/>
            <a:r>
              <a:rPr lang="en-US" dirty="0" smtClean="0"/>
              <a:t>Release 1: Normative</a:t>
            </a:r>
          </a:p>
          <a:p>
            <a:pPr lvl="1"/>
            <a:r>
              <a:rPr lang="en-US" dirty="0" smtClean="0"/>
              <a:t>Release 2: DSTU</a:t>
            </a:r>
          </a:p>
          <a:p>
            <a:r>
              <a:rPr lang="en-US" dirty="0" smtClean="0"/>
              <a:t>URL-based IG</a:t>
            </a:r>
          </a:p>
          <a:p>
            <a:pPr lvl="1"/>
            <a:r>
              <a:rPr lang="en-US" dirty="0" smtClean="0"/>
              <a:t>Release 3: Normative</a:t>
            </a:r>
          </a:p>
          <a:p>
            <a:pPr lvl="1"/>
            <a:r>
              <a:rPr lang="en-US" dirty="0" smtClean="0"/>
              <a:t>Release 4: DSTU</a:t>
            </a:r>
          </a:p>
          <a:p>
            <a:r>
              <a:rPr lang="en-US" dirty="0" err="1" smtClean="0"/>
              <a:t>Infobutton</a:t>
            </a:r>
            <a:r>
              <a:rPr lang="en-US" dirty="0" smtClean="0"/>
              <a:t> SOA</a:t>
            </a:r>
          </a:p>
          <a:p>
            <a:pPr lvl="1"/>
            <a:r>
              <a:rPr lang="en-US" dirty="0" smtClean="0"/>
              <a:t>DSTU expired in March 2013</a:t>
            </a:r>
          </a:p>
          <a:p>
            <a:pPr lvl="1"/>
            <a:r>
              <a:rPr lang="en-US" dirty="0" smtClean="0"/>
              <a:t>Normative: balloted in May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24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May Ballot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Scope of specification</a:t>
            </a:r>
          </a:p>
          <a:p>
            <a:pPr lvl="1"/>
            <a:r>
              <a:rPr lang="en-US" dirty="0" smtClean="0"/>
              <a:t>Web services implementation (</a:t>
            </a:r>
            <a:r>
              <a:rPr lang="en-US" dirty="0" err="1" smtClean="0"/>
              <a:t>RESTful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Knowledge response payload (Atom)</a:t>
            </a:r>
          </a:p>
          <a:p>
            <a:r>
              <a:rPr lang="en-US" dirty="0" smtClean="0"/>
              <a:t>Main changes</a:t>
            </a:r>
          </a:p>
          <a:p>
            <a:pPr lvl="1"/>
            <a:r>
              <a:rPr lang="en-US" dirty="0" smtClean="0"/>
              <a:t>Removed SOAP specification</a:t>
            </a:r>
          </a:p>
          <a:p>
            <a:pPr lvl="1"/>
            <a:r>
              <a:rPr lang="en-US" dirty="0" smtClean="0"/>
              <a:t>Revised / clarified </a:t>
            </a:r>
            <a:r>
              <a:rPr lang="en-US" dirty="0" err="1" smtClean="0"/>
              <a:t>RESTful</a:t>
            </a:r>
            <a:r>
              <a:rPr lang="en-US" dirty="0" smtClean="0"/>
              <a:t> and knowledge response </a:t>
            </a:r>
            <a:r>
              <a:rPr lang="en-US" dirty="0" smtClean="0"/>
              <a:t>specifications</a:t>
            </a:r>
          </a:p>
          <a:p>
            <a:pPr lvl="1"/>
            <a:r>
              <a:rPr lang="en-US" dirty="0" smtClean="0"/>
              <a:t>Redesigned </a:t>
            </a:r>
            <a:r>
              <a:rPr lang="en-US" dirty="0" err="1" smtClean="0"/>
              <a:t>atom.category</a:t>
            </a:r>
            <a:r>
              <a:rPr lang="en-US" smtClean="0"/>
              <a:t> specification </a:t>
            </a:r>
            <a:endParaRPr lang="en-US" dirty="0" smtClean="0"/>
          </a:p>
          <a:p>
            <a:pPr lvl="1"/>
            <a:r>
              <a:rPr lang="en-US" dirty="0" smtClean="0"/>
              <a:t>Added JSON knowledge response</a:t>
            </a:r>
          </a:p>
        </p:txBody>
      </p:sp>
    </p:spTree>
    <p:extLst>
      <p:ext uri="{BB962C8B-B14F-4D97-AF65-F5344CB8AC3E}">
        <p14:creationId xmlns:p14="http://schemas.microsoft.com/office/powerpoint/2010/main" val="1429389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May Ballot - Tally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58 </a:t>
            </a:r>
            <a:r>
              <a:rPr lang="en-US" dirty="0"/>
              <a:t>affirmative </a:t>
            </a:r>
            <a:endParaRPr lang="en-US" dirty="0" smtClean="0"/>
          </a:p>
          <a:p>
            <a:pPr lvl="1"/>
            <a:r>
              <a:rPr lang="en-US" smtClean="0"/>
              <a:t>4 </a:t>
            </a:r>
            <a:r>
              <a:rPr lang="en-US"/>
              <a:t>submitted </a:t>
            </a:r>
            <a:r>
              <a:rPr lang="en-US" smtClean="0"/>
              <a:t>comments</a:t>
            </a:r>
            <a:endParaRPr lang="en-US" dirty="0"/>
          </a:p>
          <a:p>
            <a:r>
              <a:rPr lang="en-US" dirty="0"/>
              <a:t>0 negative</a:t>
            </a:r>
          </a:p>
          <a:p>
            <a:r>
              <a:rPr lang="en-US" dirty="0"/>
              <a:t>81 abstain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6350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Synchronize and consolidate the 2 implementation guides into one specification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597223"/>
      </p:ext>
    </p:extLst>
  </p:cSld>
  <p:clrMapOvr>
    <a:masterClrMapping/>
  </p:clrMapOvr>
</p:sld>
</file>

<file path=ppt/theme/theme1.xml><?xml version="1.0" encoding="utf-8"?>
<a:theme xmlns:a="http://schemas.openxmlformats.org/drawingml/2006/main" name="Healthcare Light Bottom">
  <a:themeElements>
    <a:clrScheme name="Healthcare Light Bot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Healthcare Light Botto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Healthcare Light Botto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ealthcare Light Botto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ealthcare Light Botto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ealthcare Light Botto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ealthcare Light Botto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ealthcare Light Botto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ealthcare Light Botto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ealthcare Light Botto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ealthcare Light Botto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ealthcare Light Botto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ealthcare Light Botto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ealthcare Light Botto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7649</TotalTime>
  <Words>110</Words>
  <Application>Microsoft Macintosh PowerPoint</Application>
  <PresentationFormat>On-screen Show (4:3)</PresentationFormat>
  <Paragraphs>31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Healthcare Light Bottom</vt:lpstr>
      <vt:lpstr>Infobutton SOA-based Implementation Guide</vt:lpstr>
      <vt:lpstr>Specifications</vt:lpstr>
      <vt:lpstr>May Ballot</vt:lpstr>
      <vt:lpstr>May Ballot - Tally</vt:lpstr>
      <vt:lpstr>Next Project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Jeff Horne</dc:creator>
  <cp:lastModifiedBy>Guilherme</cp:lastModifiedBy>
  <cp:revision>457</cp:revision>
  <cp:lastPrinted>2011-08-19T16:27:11Z</cp:lastPrinted>
  <dcterms:created xsi:type="dcterms:W3CDTF">2009-06-29T17:26:57Z</dcterms:created>
  <dcterms:modified xsi:type="dcterms:W3CDTF">2013-05-08T02:51:44Z</dcterms:modified>
</cp:coreProperties>
</file>