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512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899-4ECD-AE48-85AD-0AD2F2F59183}" type="datetimeFigureOut">
              <a:rPr lang="en-US" smtClean="0"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2A-F094-8B48-968E-A45586EF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3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899-4ECD-AE48-85AD-0AD2F2F59183}" type="datetimeFigureOut">
              <a:rPr lang="en-US" smtClean="0"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2A-F094-8B48-968E-A45586EF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9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899-4ECD-AE48-85AD-0AD2F2F59183}" type="datetimeFigureOut">
              <a:rPr lang="en-US" smtClean="0"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2A-F094-8B48-968E-A45586EF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7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899-4ECD-AE48-85AD-0AD2F2F59183}" type="datetimeFigureOut">
              <a:rPr lang="en-US" smtClean="0"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2A-F094-8B48-968E-A45586EF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0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899-4ECD-AE48-85AD-0AD2F2F59183}" type="datetimeFigureOut">
              <a:rPr lang="en-US" smtClean="0"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2A-F094-8B48-968E-A45586EF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5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899-4ECD-AE48-85AD-0AD2F2F59183}" type="datetimeFigureOut">
              <a:rPr lang="en-US" smtClean="0"/>
              <a:t>6/11/12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2A-F094-8B48-968E-A45586EF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6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899-4ECD-AE48-85AD-0AD2F2F59183}" type="datetimeFigureOut">
              <a:rPr lang="en-US" smtClean="0"/>
              <a:t>6/11/12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2A-F094-8B48-968E-A45586EF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4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899-4ECD-AE48-85AD-0AD2F2F59183}" type="datetimeFigureOut">
              <a:rPr lang="en-US" smtClean="0"/>
              <a:t>6/11/12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2A-F094-8B48-968E-A45586EF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0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899-4ECD-AE48-85AD-0AD2F2F59183}" type="datetimeFigureOut">
              <a:rPr lang="en-US" smtClean="0"/>
              <a:t>6/11/12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2A-F094-8B48-968E-A45586EF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0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899-4ECD-AE48-85AD-0AD2F2F59183}" type="datetimeFigureOut">
              <a:rPr lang="en-US" smtClean="0"/>
              <a:t>6/11/12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2A-F094-8B48-968E-A45586EF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1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899-4ECD-AE48-85AD-0AD2F2F59183}" type="datetimeFigureOut">
              <a:rPr lang="en-US" smtClean="0"/>
              <a:t>6/11/12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2A-F094-8B48-968E-A45586EF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4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F899-4ECD-AE48-85AD-0AD2F2F59183}" type="datetimeFigureOut">
              <a:rPr lang="en-US" smtClean="0"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0DE2A-F094-8B48-968E-A45586EF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3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6193" y="2192421"/>
            <a:ext cx="909053" cy="27137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Mobile  Communication</a:t>
            </a:r>
          </a:p>
          <a:p>
            <a:pPr algn="ctr"/>
            <a:r>
              <a:rPr lang="en-US" sz="1200" dirty="0" smtClean="0"/>
              <a:t>Device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 smtClean="0"/>
              <a:t>(phone / tablet /  PC / </a:t>
            </a:r>
          </a:p>
          <a:p>
            <a:pPr algn="ctr"/>
            <a:r>
              <a:rPr lang="en-US" sz="1200" dirty="0" smtClean="0"/>
              <a:t>Embedded system)</a:t>
            </a:r>
            <a:endParaRPr lang="en-US" sz="1200" dirty="0"/>
          </a:p>
        </p:txBody>
      </p:sp>
      <p:sp>
        <p:nvSpPr>
          <p:cNvPr id="5" name="Right Arrow 4"/>
          <p:cNvSpPr/>
          <p:nvPr/>
        </p:nvSpPr>
        <p:spPr>
          <a:xfrm>
            <a:off x="1789773" y="2326105"/>
            <a:ext cx="962527" cy="3208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Audio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789773" y="197512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789773" y="2799347"/>
            <a:ext cx="962527" cy="3208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Video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>
          <a:xfrm>
            <a:off x="1789773" y="3269915"/>
            <a:ext cx="962527" cy="3208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4455" y="3426844"/>
            <a:ext cx="1585495" cy="1130970"/>
            <a:chOff x="525918" y="4344736"/>
            <a:chExt cx="1585495" cy="1130970"/>
          </a:xfrm>
        </p:grpSpPr>
        <p:sp>
          <p:nvSpPr>
            <p:cNvPr id="9" name="Rectangle 8"/>
            <p:cNvSpPr/>
            <p:nvPr/>
          </p:nvSpPr>
          <p:spPr>
            <a:xfrm>
              <a:off x="525918" y="4344736"/>
              <a:ext cx="975895" cy="5213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Health Care Device</a:t>
              </a:r>
              <a:endParaRPr lang="en-US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8318" y="4497136"/>
              <a:ext cx="975895" cy="5213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Health Care Device</a:t>
              </a:r>
              <a:endParaRPr lang="en-US" sz="1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0718" y="4649536"/>
              <a:ext cx="975895" cy="5213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Health Care Device</a:t>
              </a:r>
              <a:endParaRPr lang="en-US" sz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83118" y="4801936"/>
              <a:ext cx="975895" cy="5213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Health Care Device</a:t>
              </a:r>
              <a:endParaRPr lang="en-US" sz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35518" y="4954336"/>
              <a:ext cx="975895" cy="5213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Health Care Device(s)</a:t>
              </a:r>
              <a:endParaRPr lang="en-US" sz="1200" dirty="0"/>
            </a:p>
          </p:txBody>
        </p:sp>
      </p:grpSp>
      <p:sp>
        <p:nvSpPr>
          <p:cNvPr id="17" name="Cloud 16"/>
          <p:cNvSpPr/>
          <p:nvPr/>
        </p:nvSpPr>
        <p:spPr>
          <a:xfrm>
            <a:off x="4704089" y="1390316"/>
            <a:ext cx="2032000" cy="110957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3G / 4G </a:t>
            </a:r>
          </a:p>
          <a:p>
            <a:pPr algn="ctr"/>
            <a:r>
              <a:rPr lang="en-US" sz="1400" dirty="0" smtClean="0"/>
              <a:t>Mobile Internet</a:t>
            </a:r>
          </a:p>
          <a:p>
            <a:pPr algn="ctr"/>
            <a:r>
              <a:rPr lang="en-US" sz="1400" dirty="0" err="1" smtClean="0"/>
              <a:t>WiFi</a:t>
            </a:r>
            <a:endParaRPr lang="en-US" sz="1400" dirty="0"/>
          </a:p>
        </p:txBody>
      </p:sp>
      <p:sp>
        <p:nvSpPr>
          <p:cNvPr id="18" name="Cloud 17"/>
          <p:cNvSpPr/>
          <p:nvPr/>
        </p:nvSpPr>
        <p:spPr>
          <a:xfrm>
            <a:off x="4704089" y="2804882"/>
            <a:ext cx="2032000" cy="110957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Circuit Switched Network</a:t>
            </a:r>
          </a:p>
          <a:p>
            <a:pPr algn="ctr"/>
            <a:r>
              <a:rPr lang="en-US" sz="1400" dirty="0" smtClean="0"/>
              <a:t>(PSTN)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3104" y="4583097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Zero or More</a:t>
            </a:r>
          </a:p>
          <a:p>
            <a:pPr algn="ctr"/>
            <a:r>
              <a:rPr lang="en-US" sz="1400" dirty="0" smtClean="0"/>
              <a:t>As Needed</a:t>
            </a:r>
            <a:endParaRPr lang="en-US" sz="1400" dirty="0"/>
          </a:p>
        </p:txBody>
      </p:sp>
      <p:sp>
        <p:nvSpPr>
          <p:cNvPr id="20" name="Left-Right Arrow 19"/>
          <p:cNvSpPr/>
          <p:nvPr/>
        </p:nvSpPr>
        <p:spPr>
          <a:xfrm rot="19849223">
            <a:off x="3921542" y="2378730"/>
            <a:ext cx="842210" cy="2994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</a:t>
            </a:r>
            <a:endParaRPr lang="en-US" sz="1400" dirty="0"/>
          </a:p>
        </p:txBody>
      </p:sp>
      <p:sp>
        <p:nvSpPr>
          <p:cNvPr id="21" name="Left-Right Arrow 20"/>
          <p:cNvSpPr/>
          <p:nvPr/>
        </p:nvSpPr>
        <p:spPr>
          <a:xfrm rot="1241193">
            <a:off x="3894805" y="3203198"/>
            <a:ext cx="842210" cy="2994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7424563" y="1218974"/>
            <a:ext cx="949158" cy="10694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Electronic Health Record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7424563" y="2860843"/>
            <a:ext cx="949158" cy="10694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Personal</a:t>
            </a:r>
          </a:p>
          <a:p>
            <a:pPr algn="ctr"/>
            <a:r>
              <a:rPr lang="en-US" sz="1400" dirty="0" smtClean="0"/>
              <a:t>Health</a:t>
            </a:r>
          </a:p>
          <a:p>
            <a:pPr algn="ctr"/>
            <a:r>
              <a:rPr lang="en-US" sz="1400" dirty="0" smtClean="0"/>
              <a:t>Record</a:t>
            </a:r>
            <a:endParaRPr lang="en-US" sz="1400" dirty="0"/>
          </a:p>
        </p:txBody>
      </p:sp>
      <p:cxnSp>
        <p:nvCxnSpPr>
          <p:cNvPr id="25" name="Straight Arrow Connector 24"/>
          <p:cNvCxnSpPr>
            <a:stCxn id="18" idx="0"/>
            <a:endCxn id="22" idx="1"/>
          </p:cNvCxnSpPr>
          <p:nvPr/>
        </p:nvCxnSpPr>
        <p:spPr>
          <a:xfrm flipV="1">
            <a:off x="6734396" y="1753711"/>
            <a:ext cx="690167" cy="16059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0"/>
            <a:endCxn id="23" idx="1"/>
          </p:cNvCxnSpPr>
          <p:nvPr/>
        </p:nvCxnSpPr>
        <p:spPr>
          <a:xfrm>
            <a:off x="6734396" y="3359672"/>
            <a:ext cx="690167" cy="359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0"/>
            <a:endCxn id="22" idx="1"/>
          </p:cNvCxnSpPr>
          <p:nvPr/>
        </p:nvCxnSpPr>
        <p:spPr>
          <a:xfrm flipV="1">
            <a:off x="6734396" y="1753711"/>
            <a:ext cx="690167" cy="1913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3" idx="1"/>
          </p:cNvCxnSpPr>
          <p:nvPr/>
        </p:nvCxnSpPr>
        <p:spPr>
          <a:xfrm>
            <a:off x="6736089" y="1945106"/>
            <a:ext cx="688474" cy="14504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7263" y="195180"/>
            <a:ext cx="5609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Health WG Focus:</a:t>
            </a:r>
          </a:p>
          <a:p>
            <a:r>
              <a:rPr lang="en-US" dirty="0" smtClean="0"/>
              <a:t>How to capture health data from a device, and transmit</a:t>
            </a:r>
          </a:p>
          <a:p>
            <a:r>
              <a:rPr lang="en-US" dirty="0" smtClean="0"/>
              <a:t>The data to Populate the patient’s EHR or PHR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6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938019" y="2496455"/>
            <a:ext cx="2032000" cy="110957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3G / 4G </a:t>
            </a:r>
          </a:p>
          <a:p>
            <a:pPr algn="ctr"/>
            <a:r>
              <a:rPr lang="en-US" sz="1400" dirty="0" smtClean="0"/>
              <a:t>Mobile Internet</a:t>
            </a:r>
          </a:p>
          <a:p>
            <a:pPr algn="ctr"/>
            <a:r>
              <a:rPr lang="en-US" sz="1400" dirty="0" err="1" smtClean="0"/>
              <a:t>WiFi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7204139" y="5139695"/>
            <a:ext cx="924678" cy="7590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Hospital</a:t>
            </a:r>
          </a:p>
          <a:p>
            <a:pPr algn="ctr"/>
            <a:r>
              <a:rPr lang="en-US" sz="1400" dirty="0" smtClean="0"/>
              <a:t>EHR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98172" y="1254557"/>
            <a:ext cx="999230" cy="10694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Mobile</a:t>
            </a:r>
          </a:p>
          <a:p>
            <a:pPr algn="ctr"/>
            <a:r>
              <a:rPr lang="en-US" dirty="0" smtClean="0"/>
              <a:t>Device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6050" y="5068621"/>
            <a:ext cx="924678" cy="7590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Hospital</a:t>
            </a:r>
          </a:p>
          <a:p>
            <a:pPr algn="ctr"/>
            <a:r>
              <a:rPr lang="en-US" sz="1400" dirty="0" smtClean="0"/>
              <a:t>EHR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130668" y="5479389"/>
            <a:ext cx="924678" cy="7590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Hospital</a:t>
            </a:r>
          </a:p>
          <a:p>
            <a:pPr algn="ctr"/>
            <a:r>
              <a:rPr lang="en-US" sz="1400" dirty="0" smtClean="0"/>
              <a:t>EHR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985230" y="4092306"/>
            <a:ext cx="924678" cy="7590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Personal</a:t>
            </a:r>
          </a:p>
          <a:p>
            <a:pPr algn="ctr"/>
            <a:r>
              <a:rPr lang="en-US" sz="1400" dirty="0" smtClean="0"/>
              <a:t>Health</a:t>
            </a:r>
          </a:p>
          <a:p>
            <a:pPr algn="ctr"/>
            <a:r>
              <a:rPr lang="en-US" sz="1400" dirty="0" smtClean="0"/>
              <a:t>Record</a:t>
            </a:r>
            <a:endParaRPr lang="en-US" sz="1400" dirty="0"/>
          </a:p>
        </p:txBody>
      </p:sp>
      <p:sp>
        <p:nvSpPr>
          <p:cNvPr id="10" name="Down Arrow 9"/>
          <p:cNvSpPr/>
          <p:nvPr/>
        </p:nvSpPr>
        <p:spPr>
          <a:xfrm rot="18697490">
            <a:off x="3661489" y="3550587"/>
            <a:ext cx="617059" cy="660308"/>
          </a:xfrm>
          <a:prstGeom prst="downArrow">
            <a:avLst>
              <a:gd name="adj1" fmla="val 5674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01398" y="3122809"/>
            <a:ext cx="168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Fetch data from </a:t>
            </a:r>
          </a:p>
          <a:p>
            <a:r>
              <a:rPr lang="en-US" dirty="0" smtClean="0"/>
              <a:t>Hospital EHRs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24929" y="4689098"/>
            <a:ext cx="1426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Capture Data</a:t>
            </a:r>
          </a:p>
          <a:p>
            <a:r>
              <a:rPr lang="en-US" dirty="0" smtClean="0"/>
              <a:t>From Mobile </a:t>
            </a:r>
          </a:p>
          <a:p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6130668" y="3891686"/>
            <a:ext cx="2032000" cy="1109579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Health Information</a:t>
            </a:r>
          </a:p>
          <a:p>
            <a:pPr algn="ctr"/>
            <a:r>
              <a:rPr lang="en-US" sz="1400" dirty="0" smtClean="0"/>
              <a:t>Exchange(s)</a:t>
            </a:r>
            <a:endParaRPr lang="en-US" sz="1400" dirty="0"/>
          </a:p>
        </p:txBody>
      </p:sp>
      <p:sp>
        <p:nvSpPr>
          <p:cNvPr id="14" name="Cloud 13"/>
          <p:cNvSpPr/>
          <p:nvPr/>
        </p:nvSpPr>
        <p:spPr>
          <a:xfrm>
            <a:off x="6562812" y="1207396"/>
            <a:ext cx="2032000" cy="1109579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Nationwide</a:t>
            </a:r>
          </a:p>
          <a:p>
            <a:pPr algn="ctr"/>
            <a:r>
              <a:rPr lang="en-US" sz="1400" dirty="0" smtClean="0"/>
              <a:t>HIE</a:t>
            </a:r>
            <a:endParaRPr lang="en-US" sz="1400" dirty="0"/>
          </a:p>
        </p:txBody>
      </p:sp>
      <p:cxnSp>
        <p:nvCxnSpPr>
          <p:cNvPr id="16" name="Straight Arrow Connector 15"/>
          <p:cNvCxnSpPr>
            <a:stCxn id="8" idx="0"/>
          </p:cNvCxnSpPr>
          <p:nvPr/>
        </p:nvCxnSpPr>
        <p:spPr>
          <a:xfrm flipV="1">
            <a:off x="6593007" y="4851352"/>
            <a:ext cx="130982" cy="628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0"/>
          </p:cNvCxnSpPr>
          <p:nvPr/>
        </p:nvCxnSpPr>
        <p:spPr>
          <a:xfrm flipH="1" flipV="1">
            <a:off x="7494229" y="4851352"/>
            <a:ext cx="172249" cy="288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846050" y="4689098"/>
            <a:ext cx="316618" cy="3795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Left-Right Arrow 20"/>
          <p:cNvSpPr/>
          <p:nvPr/>
        </p:nvSpPr>
        <p:spPr>
          <a:xfrm>
            <a:off x="5204326" y="4330675"/>
            <a:ext cx="926342" cy="35842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-Down Arrow 21"/>
          <p:cNvSpPr/>
          <p:nvPr/>
        </p:nvSpPr>
        <p:spPr>
          <a:xfrm>
            <a:off x="7204139" y="2316975"/>
            <a:ext cx="462339" cy="1634400"/>
          </a:xfrm>
          <a:prstGeom prst="upDown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37690" y="4380649"/>
            <a:ext cx="924678" cy="7590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Any </a:t>
            </a:r>
          </a:p>
          <a:p>
            <a:pPr algn="ctr"/>
            <a:r>
              <a:rPr lang="en-US" sz="1400" dirty="0" smtClean="0"/>
              <a:t>Provider</a:t>
            </a:r>
          </a:p>
          <a:p>
            <a:pPr algn="ctr"/>
            <a:r>
              <a:rPr lang="en-US" sz="1400" dirty="0" smtClean="0"/>
              <a:t>EHR</a:t>
            </a:r>
          </a:p>
        </p:txBody>
      </p:sp>
      <p:sp>
        <p:nvSpPr>
          <p:cNvPr id="25" name="Down Arrow 24"/>
          <p:cNvSpPr/>
          <p:nvPr/>
        </p:nvSpPr>
        <p:spPr>
          <a:xfrm rot="21233980">
            <a:off x="2771029" y="3653645"/>
            <a:ext cx="617059" cy="660308"/>
          </a:xfrm>
          <a:prstGeom prst="downArrow">
            <a:avLst>
              <a:gd name="adj1" fmla="val 5674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ular Callout 25"/>
          <p:cNvSpPr/>
          <p:nvPr/>
        </p:nvSpPr>
        <p:spPr>
          <a:xfrm>
            <a:off x="3428225" y="691444"/>
            <a:ext cx="1987056" cy="1016000"/>
          </a:xfrm>
          <a:prstGeom prst="wedgeRectCallout">
            <a:avLst>
              <a:gd name="adj1" fmla="val 115517"/>
              <a:gd name="adj2" fmla="val 2777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Any State or Private HIE</a:t>
            </a:r>
            <a:endParaRPr lang="en-US" sz="2400" b="1" u="sng" dirty="0"/>
          </a:p>
        </p:txBody>
      </p:sp>
      <p:sp>
        <p:nvSpPr>
          <p:cNvPr id="27" name="Left-Right Arrow 26"/>
          <p:cNvSpPr/>
          <p:nvPr/>
        </p:nvSpPr>
        <p:spPr>
          <a:xfrm rot="2174752">
            <a:off x="1538182" y="2143006"/>
            <a:ext cx="799671" cy="49388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813778" y="352778"/>
            <a:ext cx="70555" cy="6138333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65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8935" y="2013642"/>
            <a:ext cx="588561" cy="4791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Camera</a:t>
            </a:r>
            <a:endParaRPr lang="en-US" sz="1000" dirty="0"/>
          </a:p>
        </p:txBody>
      </p:sp>
      <p:sp>
        <p:nvSpPr>
          <p:cNvPr id="5" name="Isosceles Triangle 4"/>
          <p:cNvSpPr/>
          <p:nvPr/>
        </p:nvSpPr>
        <p:spPr>
          <a:xfrm rot="5550704">
            <a:off x="346204" y="2082827"/>
            <a:ext cx="464654" cy="34077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2-05-15 at 6.2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7" y="3205685"/>
            <a:ext cx="774700" cy="787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614800" y="2210867"/>
            <a:ext cx="3762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43336" y="3649020"/>
            <a:ext cx="3762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32163" y="1720256"/>
            <a:ext cx="705495" cy="981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Raw </a:t>
            </a:r>
          </a:p>
          <a:p>
            <a:pPr algn="ctr"/>
            <a:r>
              <a:rPr lang="en-US" sz="1000" dirty="0" smtClean="0"/>
              <a:t>Video</a:t>
            </a:r>
          </a:p>
          <a:p>
            <a:pPr algn="ctr"/>
            <a:r>
              <a:rPr lang="en-US" sz="1000" dirty="0" smtClean="0"/>
              <a:t>Data Capture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2132163" y="3158409"/>
            <a:ext cx="705495" cy="981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Raw </a:t>
            </a:r>
          </a:p>
          <a:p>
            <a:pPr algn="ctr"/>
            <a:r>
              <a:rPr lang="en-US" sz="1000" dirty="0" smtClean="0"/>
              <a:t>Audio</a:t>
            </a:r>
          </a:p>
          <a:p>
            <a:pPr algn="ctr"/>
            <a:r>
              <a:rPr lang="en-US" sz="1000" dirty="0" smtClean="0"/>
              <a:t>Data Capture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3543153" y="2701477"/>
            <a:ext cx="956338" cy="7167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Codec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78757" y="2363267"/>
            <a:ext cx="376264" cy="537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71561" y="3205685"/>
            <a:ext cx="577526" cy="403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38465" y="1411192"/>
            <a:ext cx="1097437" cy="7996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Render</a:t>
            </a:r>
          </a:p>
          <a:p>
            <a:pPr algn="ctr"/>
            <a:r>
              <a:rPr lang="en-US" dirty="0" smtClean="0"/>
              <a:t>To User</a:t>
            </a:r>
          </a:p>
          <a:p>
            <a:pPr algn="ctr"/>
            <a:r>
              <a:rPr lang="en-US" dirty="0" smtClean="0"/>
              <a:t>(Display)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38465" y="2701477"/>
            <a:ext cx="1097437" cy="7167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Store to </a:t>
            </a:r>
          </a:p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1" name="Lightning Bolt 20"/>
          <p:cNvSpPr/>
          <p:nvPr/>
        </p:nvSpPr>
        <p:spPr>
          <a:xfrm>
            <a:off x="4509295" y="4155310"/>
            <a:ext cx="1285569" cy="846581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09295" y="4616879"/>
            <a:ext cx="85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Stream</a:t>
            </a:r>
            <a:endParaRPr lang="en-US" dirty="0"/>
          </a:p>
        </p:txBody>
      </p:sp>
      <p:sp>
        <p:nvSpPr>
          <p:cNvPr id="23" name="Cloud 22"/>
          <p:cNvSpPr/>
          <p:nvPr/>
        </p:nvSpPr>
        <p:spPr>
          <a:xfrm>
            <a:off x="5643960" y="5001891"/>
            <a:ext cx="1567767" cy="95647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499491" y="1897269"/>
            <a:ext cx="360585" cy="992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68135" y="3158409"/>
            <a:ext cx="4703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499491" y="3310809"/>
            <a:ext cx="470330" cy="713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4032" y="493063"/>
            <a:ext cx="289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Audio / Video Capture Basics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211727" y="5490316"/>
            <a:ext cx="4703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870189" y="5001891"/>
            <a:ext cx="909305" cy="9564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EHR</a:t>
            </a:r>
          </a:p>
          <a:p>
            <a:pPr algn="ctr"/>
            <a:r>
              <a:rPr lang="en-US" dirty="0" smtClean="0"/>
              <a:t>or</a:t>
            </a:r>
            <a:endParaRPr lang="en-US" dirty="0"/>
          </a:p>
          <a:p>
            <a:pPr algn="ctr"/>
            <a:r>
              <a:rPr lang="en-US" dirty="0" smtClean="0"/>
              <a:t>PHR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643960" y="3608862"/>
            <a:ext cx="595752" cy="1189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24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11 at 10.18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10" y="3252481"/>
            <a:ext cx="4499398" cy="333308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336761" y="1860713"/>
            <a:ext cx="2032000" cy="110957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3G / 4G </a:t>
            </a:r>
          </a:p>
          <a:p>
            <a:pPr algn="ctr"/>
            <a:r>
              <a:rPr lang="en-US" sz="1400" dirty="0" smtClean="0"/>
              <a:t>Mobile Internet</a:t>
            </a:r>
          </a:p>
          <a:p>
            <a:pPr algn="ctr"/>
            <a:r>
              <a:rPr lang="en-US" sz="1400" dirty="0" err="1" smtClean="0"/>
              <a:t>WiFi</a:t>
            </a:r>
            <a:endParaRPr lang="en-US" sz="1400" dirty="0"/>
          </a:p>
        </p:txBody>
      </p:sp>
      <p:pic>
        <p:nvPicPr>
          <p:cNvPr id="6" name="Picture 5" descr="rbso_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43" y="603480"/>
            <a:ext cx="755745" cy="1880734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 rot="2860017">
            <a:off x="3750963" y="3284160"/>
            <a:ext cx="987694" cy="31359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29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163</Words>
  <Application>Microsoft Macintosh PowerPoint</Application>
  <PresentationFormat>On-screen Show (4:3)</PresentationFormat>
  <Paragraphs>79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Angel eCare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Fitzsimmons</dc:creator>
  <cp:lastModifiedBy>Erin Fitzsimmons</cp:lastModifiedBy>
  <cp:revision>18</cp:revision>
  <dcterms:created xsi:type="dcterms:W3CDTF">2012-05-15T17:54:31Z</dcterms:created>
  <dcterms:modified xsi:type="dcterms:W3CDTF">2012-06-11T18:52:14Z</dcterms:modified>
</cp:coreProperties>
</file>