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E87E5-2A14-447E-8F6D-D90C09476FE8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351648-AAE9-4A52-A9A7-BF9A37E6211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74189" y="2006129"/>
            <a:ext cx="2796882" cy="523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CBCC WG</a:t>
            </a:r>
          </a:p>
          <a:p>
            <a:r>
              <a:rPr lang="en-US" dirty="0" smtClean="0"/>
              <a:t>12/20/2016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Purpose of Use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019800"/>
            <a:ext cx="188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“Mike” Davis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3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14265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fundamental principle underlying the use of personal health data is that it is essential to know the purposes</a:t>
            </a:r>
          </a:p>
          <a:p>
            <a:pPr marL="0" indent="0">
              <a:buNone/>
            </a:pPr>
            <a:r>
              <a:rPr lang="en-US" dirty="0"/>
              <a:t>for which data was originally collected and that all </a:t>
            </a:r>
            <a:r>
              <a:rPr lang="en-US" dirty="0" smtClean="0"/>
              <a:t>subsequent </a:t>
            </a:r>
            <a:r>
              <a:rPr lang="en-US" dirty="0"/>
              <a:t>processing activities be the same as, </a:t>
            </a:r>
            <a:r>
              <a:rPr lang="en-US" dirty="0" smtClean="0"/>
              <a:t>or consistent </a:t>
            </a:r>
            <a:r>
              <a:rPr lang="en-US" dirty="0"/>
              <a:t>with, the original purpose.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principle, when applied in conjunction with a standardized list </a:t>
            </a:r>
            <a:r>
              <a:rPr lang="en-US" dirty="0" smtClean="0"/>
              <a:t>of purposes</a:t>
            </a:r>
            <a:r>
              <a:rPr lang="en-US" dirty="0"/>
              <a:t>, forms the foundation for a correspondence of permitted purpose between different users, </a:t>
            </a:r>
            <a:r>
              <a:rPr lang="en-US" dirty="0" smtClean="0"/>
              <a:t>systems, organizations </a:t>
            </a:r>
            <a:r>
              <a:rPr lang="en-US" dirty="0"/>
              <a:t>or policy domains who might need to share personal health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6167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Moehrke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really need to separate the HCS value-sets that are data tags, from those that are policy.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can apply policy directly to data, but that results in a fragile system. Where keeping data tags specific to the data, and policy managed in policy is a more sustainable solution. </a:t>
            </a:r>
            <a:endParaRPr lang="en-US" dirty="0" smtClean="0"/>
          </a:p>
          <a:p>
            <a:r>
              <a:rPr lang="en-US" dirty="0" smtClean="0"/>
              <a:t>Transactions </a:t>
            </a:r>
            <a:r>
              <a:rPr lang="en-US" dirty="0"/>
              <a:t>(push and pull) carry both, but carry them in different voices and places. PurposeOfUse is part of a user-context, and part of a transaction constraint.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570" y="523943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 use PurposeOfUse as a data tag is crossing the boundary between data tags and policy management. 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587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HL7 Healthcare Classification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To support data tagging of </a:t>
            </a:r>
            <a:r>
              <a:rPr lang="en-US" i="1" u="sng" dirty="0"/>
              <a:t>security attributes </a:t>
            </a:r>
            <a:r>
              <a:rPr lang="en-US" dirty="0"/>
              <a:t>about data passed between systems, the HCS defines a set of five security label fields, including: </a:t>
            </a:r>
          </a:p>
          <a:p>
            <a:pPr marL="0" indent="0">
              <a:buNone/>
            </a:pPr>
            <a:r>
              <a:rPr lang="en-US" dirty="0"/>
              <a:t>• Confidentiality, </a:t>
            </a:r>
          </a:p>
          <a:p>
            <a:pPr marL="0" indent="0">
              <a:buNone/>
            </a:pPr>
            <a:r>
              <a:rPr lang="en-US" dirty="0"/>
              <a:t>• Sensitivity, </a:t>
            </a:r>
          </a:p>
          <a:p>
            <a:pPr marL="0" indent="0">
              <a:buNone/>
            </a:pPr>
            <a:r>
              <a:rPr lang="en-US" dirty="0"/>
              <a:t>• Integrity, </a:t>
            </a:r>
          </a:p>
          <a:p>
            <a:pPr marL="0" indent="0">
              <a:buNone/>
            </a:pPr>
            <a:r>
              <a:rPr lang="en-US" dirty="0"/>
              <a:t>• Compartment, </a:t>
            </a:r>
          </a:p>
          <a:p>
            <a:pPr marL="0" indent="0">
              <a:buNone/>
            </a:pPr>
            <a:r>
              <a:rPr lang="en-US" dirty="0"/>
              <a:t>• Handling Caveat.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first four HCS Security Label fields are assessments based only upon the content of the resource such as the clinical facts to which the label is assigned.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fifth HCS Security Label Field may include </a:t>
            </a:r>
            <a:r>
              <a:rPr lang="en-US" i="1" u="sng" dirty="0"/>
              <a:t>handling caveat </a:t>
            </a:r>
            <a:r>
              <a:rPr lang="en-US" dirty="0"/>
              <a:t>label category field to convey Purpose of Use, Obligations, and Refrain Policies to which custodians and recipients of data passed between systems must comply.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05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</TotalTime>
  <Words>318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Purpose of Use</vt:lpstr>
      <vt:lpstr>ISO 14265</vt:lpstr>
      <vt:lpstr>John Moehrke</vt:lpstr>
      <vt:lpstr>HL7 Healthcare Classification System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Department of Veterans Affairs</cp:lastModifiedBy>
  <cp:revision>7</cp:revision>
  <dcterms:created xsi:type="dcterms:W3CDTF">2016-12-20T14:15:48Z</dcterms:created>
  <dcterms:modified xsi:type="dcterms:W3CDTF">2016-12-20T18:09:24Z</dcterms:modified>
</cp:coreProperties>
</file>