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3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8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7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6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1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05DD1-D4A9-4D29-B3F6-950282113677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0731-80EB-4C11-B8EA-3C2FDD4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3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1079"/>
          <a:stretch/>
        </p:blipFill>
        <p:spPr>
          <a:xfrm>
            <a:off x="6457950" y="3331894"/>
            <a:ext cx="2143884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700" y="117207"/>
            <a:ext cx="876300" cy="6429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9788" y="2731322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CustodianChoice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4231207" y="2689221"/>
            <a:ext cx="2217218" cy="190705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891" y="3820241"/>
            <a:ext cx="1847850" cy="581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8382" y="5170430"/>
            <a:ext cx="1638300" cy="10001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39662" y="4692096"/>
            <a:ext cx="2436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1..1 representedCustodianOrganization</a:t>
            </a:r>
            <a:endParaRPr lang="en-US" sz="1100"/>
          </a:p>
        </p:txBody>
      </p:sp>
      <p:cxnSp>
        <p:nvCxnSpPr>
          <p:cNvPr id="13" name="Straight Connector 12"/>
          <p:cNvCxnSpPr>
            <a:endCxn id="10" idx="0"/>
          </p:cNvCxnSpPr>
          <p:nvPr/>
        </p:nvCxnSpPr>
        <p:spPr>
          <a:xfrm flipH="1">
            <a:off x="3827532" y="4367966"/>
            <a:ext cx="942256" cy="8024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891" y="3078851"/>
            <a:ext cx="1847850" cy="5810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859316" y="3077658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1..1 </a:t>
            </a:r>
            <a:r>
              <a:rPr lang="en-US" sz="1100" dirty="0" err="1" smtClean="0"/>
              <a:t>agentPerson</a:t>
            </a:r>
            <a:r>
              <a:rPr lang="en-US" sz="1100" dirty="0" smtClean="0"/>
              <a:t> (?)</a:t>
            </a:r>
            <a:endParaRPr lang="en-US" sz="11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8988" y="2233671"/>
            <a:ext cx="1162050" cy="71437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00877" y="3265219"/>
            <a:ext cx="797111" cy="16515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158116" y="3216992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smtClean="0"/>
              <a:t>AGNT</a:t>
            </a:r>
            <a:endParaRPr lang="en-US" sz="1050" i="1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4028" y="1147581"/>
            <a:ext cx="1162050" cy="714375"/>
          </a:xfrm>
          <a:prstGeom prst="rect">
            <a:avLst/>
          </a:prstGeom>
        </p:spPr>
      </p:pic>
      <p:cxnSp>
        <p:nvCxnSpPr>
          <p:cNvPr id="24" name="Straight Connector 23"/>
          <p:cNvCxnSpPr>
            <a:endCxn id="22" idx="2"/>
          </p:cNvCxnSpPr>
          <p:nvPr/>
        </p:nvCxnSpPr>
        <p:spPr>
          <a:xfrm flipH="1" flipV="1">
            <a:off x="3315053" y="1861956"/>
            <a:ext cx="1343052" cy="12168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927" y="1976802"/>
            <a:ext cx="14734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r>
              <a:rPr lang="en-US" sz="1100" dirty="0" smtClean="0"/>
              <a:t>..1 </a:t>
            </a:r>
            <a:r>
              <a:rPr lang="en-US" sz="1100" dirty="0" err="1" smtClean="0"/>
              <a:t>onBehalfOfPerson</a:t>
            </a:r>
            <a:endParaRPr lang="en-US" sz="11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9945" y="1176104"/>
            <a:ext cx="790575" cy="2095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769945" y="1148916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Patient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08056" y="2236257"/>
            <a:ext cx="17283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0..1 </a:t>
            </a:r>
            <a:r>
              <a:rPr lang="en-US" sz="1100" dirty="0" err="1" smtClean="0"/>
              <a:t>representedPatient</a:t>
            </a:r>
            <a:r>
              <a:rPr lang="en-US" sz="1100" dirty="0" smtClean="0"/>
              <a:t> (?)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166291" y="1853691"/>
            <a:ext cx="2101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determine</a:t>
            </a:r>
          </a:p>
          <a:p>
            <a:r>
              <a:rPr lang="en-US" dirty="0" smtClean="0"/>
              <a:t>New name for agent</a:t>
            </a:r>
          </a:p>
          <a:p>
            <a:endParaRPr lang="en-US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72272" y="3189886"/>
            <a:ext cx="12258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972428" y="2862127"/>
            <a:ext cx="499844" cy="21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05927" y="862683"/>
            <a:ext cx="2066500" cy="213882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171980" y="619342"/>
            <a:ext cx="1534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CustodianPersonChoice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178787" y="3949945"/>
            <a:ext cx="3200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Custodian:</a:t>
            </a:r>
          </a:p>
          <a:p>
            <a:r>
              <a:rPr lang="en-US" dirty="0" smtClean="0"/>
              <a:t>A person, organization or device</a:t>
            </a:r>
          </a:p>
          <a:p>
            <a:r>
              <a:rPr lang="en-US" dirty="0" smtClean="0"/>
              <a:t>that is in charge of maintaining</a:t>
            </a:r>
          </a:p>
          <a:p>
            <a:r>
              <a:rPr lang="en-US" dirty="0" smtClean="0"/>
              <a:t>the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46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Nelson</dc:creator>
  <cp:lastModifiedBy>Calvin E Beebe</cp:lastModifiedBy>
  <cp:revision>9</cp:revision>
  <dcterms:created xsi:type="dcterms:W3CDTF">2016-04-22T16:04:14Z</dcterms:created>
  <dcterms:modified xsi:type="dcterms:W3CDTF">2016-04-29T15:19:29Z</dcterms:modified>
</cp:coreProperties>
</file>