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4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Executing Medical Logic Modules Expressed in ArdenML using Drools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295400"/>
            <a:ext cx="8077200" cy="1499616"/>
          </a:xfrm>
        </p:spPr>
        <p:txBody>
          <a:bodyPr/>
          <a:lstStyle/>
          <a:p>
            <a:r>
              <a:rPr lang="en-US" dirty="0" smtClean="0"/>
              <a:t>Exploring  Uses of ArdenML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 Architecture for Arden-Drools 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MLMs Constructed in ArdenML</a:t>
            </a:r>
          </a:p>
          <a:p>
            <a:r>
              <a:rPr lang="en-US" dirty="0" smtClean="0"/>
              <a:t>XSLTs for Transformations</a:t>
            </a:r>
          </a:p>
          <a:p>
            <a:pPr lvl="1"/>
            <a:r>
              <a:rPr lang="en-US" dirty="0" smtClean="0"/>
              <a:t>Produce Drools Rules</a:t>
            </a:r>
          </a:p>
          <a:p>
            <a:pPr lvl="1"/>
            <a:r>
              <a:rPr lang="en-US" dirty="0" smtClean="0"/>
              <a:t>Drools Application</a:t>
            </a:r>
          </a:p>
          <a:p>
            <a:pPr lvl="1"/>
            <a:r>
              <a:rPr lang="en-US" dirty="0" smtClean="0"/>
              <a:t>User Interface for Testing</a:t>
            </a:r>
          </a:p>
          <a:p>
            <a:pPr lvl="1"/>
            <a:r>
              <a:rPr lang="en-US" dirty="0" smtClean="0"/>
              <a:t>Standard Arden</a:t>
            </a:r>
          </a:p>
          <a:p>
            <a:r>
              <a:rPr lang="en-US" dirty="0" smtClean="0"/>
              <a:t>Required-Special Runtime Library for Drools</a:t>
            </a:r>
            <a:endParaRPr lang="en-US" dirty="0"/>
          </a:p>
        </p:txBody>
      </p:sp>
      <p:pic>
        <p:nvPicPr>
          <p:cNvPr id="1026" name="Picture 2" descr="C:\Users\ldphaug\Documents\Papers in Progress-and done\Chai-Young Paper\ArdenML revision 9-2011\Figure 1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85344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Arden and ArdenML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ldphaug\Documents\Papers in Progress-and done\Chai-Young Paper\ArdenML revision 9-2011\Figures 3a and 3b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95400"/>
            <a:ext cx="88392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User Interface for Testing MLMs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ldphaug\Documents\Papers in Progress-and done\Chai-Young Paper\ArdenML revision 9-2011\Figure 2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52600"/>
            <a:ext cx="8590911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/>
              <a:t>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on ArdenML for Fuzzy Arden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 Drools Friendly Dialect of ArdenML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Limited to “Production Rules” in Arden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Determine the Arden Syntax for Representing Business Process Model and Notation (BPMN)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 if a Transform can Produce Arden from BPMN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on an Integrated CDS Delivery Platform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E788-8BCF-4189-85ED-687340EF9B0E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30050" name="Picture 2" descr="C:\Users\ldphaug\Desktop\~Video &amp; Audio &amp; Images\GlucoseRuleFlow.ti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ular Callout 26"/>
          <p:cNvSpPr/>
          <p:nvPr/>
        </p:nvSpPr>
        <p:spPr>
          <a:xfrm>
            <a:off x="381000" y="5715000"/>
            <a:ext cx="1828800" cy="609600"/>
          </a:xfrm>
          <a:prstGeom prst="wedgeRoundRectCallout">
            <a:avLst>
              <a:gd name="adj1" fmla="val -5647"/>
              <a:gd name="adj2" fmla="val -119975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Drools+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Experimental Inferencing System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E788-8BCF-4189-85ED-687340EF9B0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838200" y="4038600"/>
            <a:ext cx="6477000" cy="1066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CDS Infrastructure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66800" y="44958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CDS Memory Manager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91000" y="44958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Workflow Manager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62000" y="990600"/>
            <a:ext cx="6477000" cy="2667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Inferencing Tools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90600" y="20574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Production Rules Engine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14800" y="20574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 Inference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90600" y="25908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Complex Event Processor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90600" y="31242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Planner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114800" y="15240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Arden Syntax Runtime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114800" y="3124200"/>
            <a:ext cx="28194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 Task!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105400" y="5334000"/>
            <a:ext cx="2209800" cy="1219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Electronic Health Record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Can 15"/>
          <p:cNvSpPr/>
          <p:nvPr/>
        </p:nvSpPr>
        <p:spPr>
          <a:xfrm>
            <a:off x="7696200" y="5257800"/>
            <a:ext cx="1219200" cy="1295400"/>
          </a:xfrm>
          <a:prstGeom prst="ca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Data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Up-Down Arrow 18"/>
          <p:cNvSpPr/>
          <p:nvPr/>
        </p:nvSpPr>
        <p:spPr>
          <a:xfrm>
            <a:off x="3886200" y="3657600"/>
            <a:ext cx="228600" cy="381000"/>
          </a:xfrm>
          <a:prstGeom prst="upDownArrow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-Right Arrow 21"/>
          <p:cNvSpPr/>
          <p:nvPr/>
        </p:nvSpPr>
        <p:spPr>
          <a:xfrm>
            <a:off x="7315200" y="5791200"/>
            <a:ext cx="381000" cy="228600"/>
          </a:xfrm>
          <a:prstGeom prst="leftRightArrow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dk1"/>
              </a:solidFill>
            </a:endParaRPr>
          </a:p>
        </p:txBody>
      </p:sp>
      <p:sp>
        <p:nvSpPr>
          <p:cNvPr id="25" name="Left-Up Arrow 24"/>
          <p:cNvSpPr/>
          <p:nvPr/>
        </p:nvSpPr>
        <p:spPr>
          <a:xfrm rot="5400000">
            <a:off x="3848100" y="5067300"/>
            <a:ext cx="1143000" cy="1219200"/>
          </a:xfrm>
          <a:prstGeom prst="leftUpArrow">
            <a:avLst>
              <a:gd name="adj1" fmla="val 11813"/>
              <a:gd name="adj2" fmla="val 17857"/>
              <a:gd name="adj3" fmla="val 25000"/>
            </a:avLst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990600" y="15240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Table-Based Logic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114800" y="2590800"/>
            <a:ext cx="2819400" cy="3810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Ontology-Based Inference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57200" y="762000"/>
            <a:ext cx="7239000" cy="4495800"/>
          </a:xfrm>
          <a:prstGeom prst="roundRect">
            <a:avLst/>
          </a:prstGeom>
          <a:solidFill>
            <a:schemeClr val="accent1">
              <a:alpha val="0"/>
            </a:schemeClr>
          </a:solidFill>
          <a:ln cap="sq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FF808C-1C1B-4D5E-8B6C-E2CDADCA42D7}" type="slidenum">
              <a:rPr lang="en-US"/>
              <a:pPr/>
              <a:t>8</a:t>
            </a:fld>
            <a:endParaRPr lang="en-US"/>
          </a:p>
        </p:txBody>
      </p:sp>
      <p:pic>
        <p:nvPicPr>
          <p:cNvPr id="33794" name="Picture 2" descr="BD0666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143000"/>
            <a:ext cx="4876800" cy="4230688"/>
          </a:xfrm>
          <a:prstGeom prst="rect">
            <a:avLst/>
          </a:prstGeom>
          <a:noFill/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971800" y="5588000"/>
            <a:ext cx="2179638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800" b="1" i="1" u="sng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Questions???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564</TotalTime>
  <Words>144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Deluxe</vt:lpstr>
      <vt:lpstr>Executing Medical Logic Modules Expressed in ArdenML using Drools</vt:lpstr>
      <vt:lpstr>An Architecture for Arden-Drools Integration</vt:lpstr>
      <vt:lpstr>Arden and ArdenML</vt:lpstr>
      <vt:lpstr>A User Interface for Testing MLMs</vt:lpstr>
      <vt:lpstr>Directions</vt:lpstr>
      <vt:lpstr>Slide 6</vt:lpstr>
      <vt:lpstr>Experimental Inferencing System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ArdenML-2012</dc:title>
  <dc:creator>Peter Haug</dc:creator>
  <cp:lastModifiedBy>Peter John Haug</cp:lastModifiedBy>
  <cp:revision>4</cp:revision>
  <dcterms:created xsi:type="dcterms:W3CDTF">2006-08-16T00:00:00Z</dcterms:created>
  <dcterms:modified xsi:type="dcterms:W3CDTF">2012-01-17T16:16:39Z</dcterms:modified>
</cp:coreProperties>
</file>