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37F0-98D3-4A28-8CAE-5DE8FFB5D06E}" type="datetimeFigureOut">
              <a:rPr lang="nl-NL" smtClean="0"/>
              <a:t>7-5-2017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5A01C-75DD-45EF-9DD2-B1FF809105B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224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37F0-98D3-4A28-8CAE-5DE8FFB5D06E}" type="datetimeFigureOut">
              <a:rPr lang="nl-NL" smtClean="0"/>
              <a:t>7-5-2017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5A01C-75DD-45EF-9DD2-B1FF809105B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09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37F0-98D3-4A28-8CAE-5DE8FFB5D06E}" type="datetimeFigureOut">
              <a:rPr lang="nl-NL" smtClean="0"/>
              <a:t>7-5-2017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5A01C-75DD-45EF-9DD2-B1FF809105B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19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37F0-98D3-4A28-8CAE-5DE8FFB5D06E}" type="datetimeFigureOut">
              <a:rPr lang="nl-NL" smtClean="0"/>
              <a:t>7-5-2017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5A01C-75DD-45EF-9DD2-B1FF809105B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191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37F0-98D3-4A28-8CAE-5DE8FFB5D06E}" type="datetimeFigureOut">
              <a:rPr lang="nl-NL" smtClean="0"/>
              <a:t>7-5-2017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5A01C-75DD-45EF-9DD2-B1FF809105B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94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37F0-98D3-4A28-8CAE-5DE8FFB5D06E}" type="datetimeFigureOut">
              <a:rPr lang="nl-NL" smtClean="0"/>
              <a:t>7-5-2017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5A01C-75DD-45EF-9DD2-B1FF809105B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3227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37F0-98D3-4A28-8CAE-5DE8FFB5D06E}" type="datetimeFigureOut">
              <a:rPr lang="nl-NL" smtClean="0"/>
              <a:t>7-5-2017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5A01C-75DD-45EF-9DD2-B1FF809105B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724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37F0-98D3-4A28-8CAE-5DE8FFB5D06E}" type="datetimeFigureOut">
              <a:rPr lang="nl-NL" smtClean="0"/>
              <a:t>7-5-2017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5A01C-75DD-45EF-9DD2-B1FF809105B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1038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37F0-98D3-4A28-8CAE-5DE8FFB5D06E}" type="datetimeFigureOut">
              <a:rPr lang="nl-NL" smtClean="0"/>
              <a:t>7-5-2017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5A01C-75DD-45EF-9DD2-B1FF809105B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252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37F0-98D3-4A28-8CAE-5DE8FFB5D06E}" type="datetimeFigureOut">
              <a:rPr lang="nl-NL" smtClean="0"/>
              <a:t>7-5-2017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5A01C-75DD-45EF-9DD2-B1FF809105B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2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237F0-98D3-4A28-8CAE-5DE8FFB5D06E}" type="datetimeFigureOut">
              <a:rPr lang="nl-NL" smtClean="0"/>
              <a:t>7-5-2017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5A01C-75DD-45EF-9DD2-B1FF809105B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73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237F0-98D3-4A28-8CAE-5DE8FFB5D06E}" type="datetimeFigureOut">
              <a:rPr lang="nl-NL" smtClean="0"/>
              <a:t>7-5-2017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5A01C-75DD-45EF-9DD2-B1FF809105B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200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Devices on FHIR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Validate device bundle example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6535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Track lead: John Rhoads (Philips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Stefan Karl (Philips)</a:t>
            </a:r>
            <a:endParaRPr lang="en-US" dirty="0" smtClean="0"/>
          </a:p>
          <a:p>
            <a:r>
              <a:rPr lang="en-US" dirty="0" err="1" smtClean="0"/>
              <a:t>Sylwester</a:t>
            </a:r>
            <a:r>
              <a:rPr lang="en-US" dirty="0" smtClean="0"/>
              <a:t> </a:t>
            </a:r>
            <a:r>
              <a:rPr lang="en-US" dirty="0" err="1" smtClean="0"/>
              <a:t>Gryzio</a:t>
            </a:r>
            <a:r>
              <a:rPr lang="en-US" dirty="0" smtClean="0"/>
              <a:t> (</a:t>
            </a:r>
            <a:r>
              <a:rPr lang="en-US" dirty="0" err="1" smtClean="0"/>
              <a:t>Kainos</a:t>
            </a:r>
            <a:r>
              <a:rPr lang="en-US" dirty="0" smtClean="0"/>
              <a:t>)</a:t>
            </a:r>
          </a:p>
          <a:p>
            <a:r>
              <a:rPr lang="en-US" dirty="0" smtClean="0"/>
              <a:t>Krzysztof </a:t>
            </a:r>
            <a:r>
              <a:rPr lang="en-US" smtClean="0"/>
              <a:t>Suchomski </a:t>
            </a:r>
            <a:r>
              <a:rPr lang="en-US" dirty="0" smtClean="0"/>
              <a:t>(</a:t>
            </a:r>
            <a:r>
              <a:rPr lang="en-US" dirty="0" err="1" smtClean="0"/>
              <a:t>Kainos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err="1" smtClean="0"/>
              <a:t>Iryna</a:t>
            </a:r>
            <a:r>
              <a:rPr lang="en-US" dirty="0" smtClean="0"/>
              <a:t> Roy (Gevity)</a:t>
            </a:r>
          </a:p>
          <a:p>
            <a:r>
              <a:rPr lang="en-US" dirty="0" smtClean="0"/>
              <a:t>Michel Rutten (Furore)</a:t>
            </a:r>
          </a:p>
          <a:p>
            <a:r>
              <a:rPr lang="en-US" dirty="0" smtClean="0"/>
              <a:t>Rien Wertheim (Furore)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293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Bundle</a:t>
            </a:r>
            <a:endParaRPr lang="nl-NL" dirty="0"/>
          </a:p>
        </p:txBody>
      </p:sp>
      <p:sp>
        <p:nvSpPr>
          <p:cNvPr id="4" name="Rectangle 3"/>
          <p:cNvSpPr/>
          <p:nvPr/>
        </p:nvSpPr>
        <p:spPr>
          <a:xfrm>
            <a:off x="3707904" y="1484784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Patient</a:t>
            </a:r>
            <a:endParaRPr lang="nl-NL" dirty="0"/>
          </a:p>
        </p:txBody>
      </p:sp>
      <p:sp>
        <p:nvSpPr>
          <p:cNvPr id="5" name="Rectangle 4"/>
          <p:cNvSpPr/>
          <p:nvPr/>
        </p:nvSpPr>
        <p:spPr>
          <a:xfrm>
            <a:off x="3707904" y="2492896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Device</a:t>
            </a:r>
            <a:endParaRPr lang="nl-NL" dirty="0"/>
          </a:p>
        </p:txBody>
      </p:sp>
      <p:cxnSp>
        <p:nvCxnSpPr>
          <p:cNvPr id="7" name="Straight Arrow Connector 6"/>
          <p:cNvCxnSpPr>
            <a:stCxn id="5" idx="0"/>
            <a:endCxn id="4" idx="2"/>
          </p:cNvCxnSpPr>
          <p:nvPr/>
        </p:nvCxnSpPr>
        <p:spPr>
          <a:xfrm flipV="1">
            <a:off x="4391980" y="206084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763688" y="3573016"/>
            <a:ext cx="2376264" cy="684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DeviceComponent</a:t>
            </a:r>
            <a:endParaRPr lang="en-US" dirty="0" smtClean="0"/>
          </a:p>
          <a:p>
            <a:pPr algn="ctr"/>
            <a:r>
              <a:rPr lang="en-US" dirty="0" smtClean="0"/>
              <a:t>Physio Monitor</a:t>
            </a:r>
            <a:endParaRPr lang="nl-NL" dirty="0"/>
          </a:p>
        </p:txBody>
      </p:sp>
      <p:sp>
        <p:nvSpPr>
          <p:cNvPr id="9" name="Rectangle 8"/>
          <p:cNvSpPr/>
          <p:nvPr/>
        </p:nvSpPr>
        <p:spPr>
          <a:xfrm>
            <a:off x="4860032" y="3573016"/>
            <a:ext cx="2376264" cy="684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DeviceComponent</a:t>
            </a:r>
            <a:endParaRPr lang="en-US" dirty="0" smtClean="0"/>
          </a:p>
          <a:p>
            <a:pPr algn="ctr"/>
            <a:r>
              <a:rPr lang="en-US" dirty="0" smtClean="0"/>
              <a:t>ECG </a:t>
            </a:r>
            <a:r>
              <a:rPr lang="en-US" dirty="0" err="1" smtClean="0"/>
              <a:t>CardioTach</a:t>
            </a:r>
            <a:endParaRPr lang="nl-NL" dirty="0"/>
          </a:p>
        </p:txBody>
      </p:sp>
      <p:cxnSp>
        <p:nvCxnSpPr>
          <p:cNvPr id="10" name="Straight Arrow Connector 9"/>
          <p:cNvCxnSpPr>
            <a:stCxn id="8" idx="0"/>
            <a:endCxn id="5" idx="2"/>
          </p:cNvCxnSpPr>
          <p:nvPr/>
        </p:nvCxnSpPr>
        <p:spPr>
          <a:xfrm rot="5400000" flipH="1" flipV="1">
            <a:off x="3419872" y="2600908"/>
            <a:ext cx="504056" cy="14401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0"/>
            <a:endCxn id="5" idx="2"/>
          </p:cNvCxnSpPr>
          <p:nvPr/>
        </p:nvCxnSpPr>
        <p:spPr>
          <a:xfrm rot="16200000" flipV="1">
            <a:off x="4968044" y="2492896"/>
            <a:ext cx="504056" cy="165618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763688" y="4653136"/>
            <a:ext cx="2376264" cy="684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DeviceMetric</a:t>
            </a:r>
            <a:endParaRPr lang="en-US" dirty="0" smtClean="0"/>
          </a:p>
          <a:p>
            <a:pPr algn="ctr"/>
            <a:r>
              <a:rPr lang="en-US" dirty="0" smtClean="0"/>
              <a:t>Physio Monitor</a:t>
            </a:r>
            <a:endParaRPr lang="nl-NL" dirty="0"/>
          </a:p>
        </p:txBody>
      </p:sp>
      <p:sp>
        <p:nvSpPr>
          <p:cNvPr id="17" name="Rectangle 16"/>
          <p:cNvSpPr/>
          <p:nvPr/>
        </p:nvSpPr>
        <p:spPr>
          <a:xfrm>
            <a:off x="4860032" y="4653136"/>
            <a:ext cx="2376264" cy="684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DeviceMetric</a:t>
            </a:r>
            <a:endParaRPr lang="en-US" dirty="0" smtClean="0"/>
          </a:p>
          <a:p>
            <a:pPr algn="ctr"/>
            <a:r>
              <a:rPr lang="en-US" dirty="0" smtClean="0"/>
              <a:t>ECG </a:t>
            </a:r>
            <a:r>
              <a:rPr lang="en-US" dirty="0" err="1" smtClean="0"/>
              <a:t>CardioTach</a:t>
            </a:r>
            <a:endParaRPr lang="nl-NL" dirty="0"/>
          </a:p>
        </p:txBody>
      </p:sp>
      <p:cxnSp>
        <p:nvCxnSpPr>
          <p:cNvPr id="18" name="Straight Arrow Connector 17"/>
          <p:cNvCxnSpPr>
            <a:stCxn id="16" idx="0"/>
            <a:endCxn id="8" idx="2"/>
          </p:cNvCxnSpPr>
          <p:nvPr/>
        </p:nvCxnSpPr>
        <p:spPr>
          <a:xfrm flipV="1">
            <a:off x="2951820" y="4257092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7" idx="0"/>
            <a:endCxn id="9" idx="2"/>
          </p:cNvCxnSpPr>
          <p:nvPr/>
        </p:nvCxnSpPr>
        <p:spPr>
          <a:xfrm flipV="1">
            <a:off x="6048164" y="4257092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763688" y="5769260"/>
            <a:ext cx="2376264" cy="684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Observation</a:t>
            </a:r>
          </a:p>
          <a:p>
            <a:pPr algn="ctr"/>
            <a:r>
              <a:rPr lang="en-US" dirty="0" smtClean="0"/>
              <a:t>Physio Monitor</a:t>
            </a:r>
            <a:endParaRPr lang="nl-NL" dirty="0"/>
          </a:p>
        </p:txBody>
      </p:sp>
      <p:sp>
        <p:nvSpPr>
          <p:cNvPr id="25" name="Rectangle 24"/>
          <p:cNvSpPr/>
          <p:nvPr/>
        </p:nvSpPr>
        <p:spPr>
          <a:xfrm>
            <a:off x="4860032" y="5769260"/>
            <a:ext cx="2376264" cy="6840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Observation</a:t>
            </a:r>
          </a:p>
          <a:p>
            <a:pPr algn="ctr"/>
            <a:r>
              <a:rPr lang="en-US" dirty="0" smtClean="0"/>
              <a:t>ECG </a:t>
            </a:r>
            <a:r>
              <a:rPr lang="en-US" dirty="0" err="1" smtClean="0"/>
              <a:t>CardioTach</a:t>
            </a:r>
            <a:endParaRPr lang="nl-NL" dirty="0"/>
          </a:p>
        </p:txBody>
      </p:sp>
      <p:cxnSp>
        <p:nvCxnSpPr>
          <p:cNvPr id="26" name="Straight Arrow Connector 25"/>
          <p:cNvCxnSpPr>
            <a:stCxn id="24" idx="0"/>
            <a:endCxn id="16" idx="2"/>
          </p:cNvCxnSpPr>
          <p:nvPr/>
        </p:nvCxnSpPr>
        <p:spPr>
          <a:xfrm flipV="1">
            <a:off x="2951820" y="533721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5" idx="0"/>
            <a:endCxn id="17" idx="2"/>
          </p:cNvCxnSpPr>
          <p:nvPr/>
        </p:nvCxnSpPr>
        <p:spPr>
          <a:xfrm flipV="1">
            <a:off x="6048164" y="533721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39552" y="1700808"/>
            <a:ext cx="1394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Object graph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4195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Bundle Profile</a:t>
            </a:r>
            <a:endParaRPr lang="nl-NL" dirty="0"/>
          </a:p>
        </p:txBody>
      </p:sp>
      <p:sp>
        <p:nvSpPr>
          <p:cNvPr id="4" name="Rectangle 3"/>
          <p:cNvSpPr/>
          <p:nvPr/>
        </p:nvSpPr>
        <p:spPr>
          <a:xfrm>
            <a:off x="3707904" y="1484784"/>
            <a:ext cx="1368152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Patient Profile</a:t>
            </a:r>
            <a:endParaRPr lang="nl-NL" sz="1600" dirty="0"/>
          </a:p>
        </p:txBody>
      </p:sp>
      <p:sp>
        <p:nvSpPr>
          <p:cNvPr id="5" name="Rectangle 4"/>
          <p:cNvSpPr/>
          <p:nvPr/>
        </p:nvSpPr>
        <p:spPr>
          <a:xfrm>
            <a:off x="3707904" y="2492896"/>
            <a:ext cx="1368152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Device Profile</a:t>
            </a:r>
            <a:endParaRPr lang="nl-NL" sz="1600" dirty="0"/>
          </a:p>
        </p:txBody>
      </p:sp>
      <p:cxnSp>
        <p:nvCxnSpPr>
          <p:cNvPr id="7" name="Straight Arrow Connector 6"/>
          <p:cNvCxnSpPr>
            <a:stCxn id="5" idx="0"/>
            <a:endCxn id="4" idx="2"/>
          </p:cNvCxnSpPr>
          <p:nvPr/>
        </p:nvCxnSpPr>
        <p:spPr>
          <a:xfrm flipV="1">
            <a:off x="4391980" y="206084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8" name="Rectangle 7"/>
          <p:cNvSpPr/>
          <p:nvPr/>
        </p:nvSpPr>
        <p:spPr>
          <a:xfrm>
            <a:off x="1763688" y="3573016"/>
            <a:ext cx="2376264" cy="6840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DeviceComponent</a:t>
            </a:r>
            <a:r>
              <a:rPr lang="en-US" sz="1600" dirty="0" smtClean="0"/>
              <a:t> Profile</a:t>
            </a:r>
          </a:p>
          <a:p>
            <a:pPr algn="ctr"/>
            <a:r>
              <a:rPr lang="en-US" sz="1600" dirty="0" smtClean="0"/>
              <a:t>Physio Monitor</a:t>
            </a:r>
            <a:endParaRPr lang="nl-NL" sz="1600" dirty="0"/>
          </a:p>
        </p:txBody>
      </p:sp>
      <p:sp>
        <p:nvSpPr>
          <p:cNvPr id="9" name="Rectangle 8"/>
          <p:cNvSpPr/>
          <p:nvPr/>
        </p:nvSpPr>
        <p:spPr>
          <a:xfrm>
            <a:off x="4860032" y="3573016"/>
            <a:ext cx="2376264" cy="6840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DeviceComponent</a:t>
            </a:r>
            <a:r>
              <a:rPr lang="en-US" sz="1600" dirty="0" smtClean="0"/>
              <a:t> Profile</a:t>
            </a:r>
          </a:p>
          <a:p>
            <a:pPr algn="ctr"/>
            <a:r>
              <a:rPr lang="en-US" sz="1600" dirty="0" smtClean="0"/>
              <a:t>ECG </a:t>
            </a:r>
            <a:r>
              <a:rPr lang="en-US" sz="1600" dirty="0" err="1" smtClean="0"/>
              <a:t>CardioTach</a:t>
            </a:r>
            <a:endParaRPr lang="nl-NL" sz="1600" dirty="0"/>
          </a:p>
        </p:txBody>
      </p:sp>
      <p:cxnSp>
        <p:nvCxnSpPr>
          <p:cNvPr id="10" name="Straight Arrow Connector 9"/>
          <p:cNvCxnSpPr>
            <a:stCxn id="8" idx="0"/>
            <a:endCxn id="5" idx="2"/>
          </p:cNvCxnSpPr>
          <p:nvPr/>
        </p:nvCxnSpPr>
        <p:spPr>
          <a:xfrm rot="5400000" flipH="1" flipV="1">
            <a:off x="3419872" y="2600908"/>
            <a:ext cx="504056" cy="14401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3" name="Straight Arrow Connector 12"/>
          <p:cNvCxnSpPr>
            <a:stCxn id="9" idx="0"/>
            <a:endCxn id="5" idx="2"/>
          </p:cNvCxnSpPr>
          <p:nvPr/>
        </p:nvCxnSpPr>
        <p:spPr>
          <a:xfrm rot="16200000" flipV="1">
            <a:off x="4968044" y="2492896"/>
            <a:ext cx="504056" cy="165618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16" name="Rectangle 15"/>
          <p:cNvSpPr/>
          <p:nvPr/>
        </p:nvSpPr>
        <p:spPr>
          <a:xfrm>
            <a:off x="1763688" y="4653136"/>
            <a:ext cx="2376264" cy="6840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DeviceMetric</a:t>
            </a:r>
            <a:r>
              <a:rPr lang="en-US" sz="1600" dirty="0" smtClean="0"/>
              <a:t> Profile</a:t>
            </a:r>
          </a:p>
          <a:p>
            <a:pPr algn="ctr"/>
            <a:r>
              <a:rPr lang="en-US" sz="1600" dirty="0" smtClean="0"/>
              <a:t>Physio Monitor</a:t>
            </a:r>
            <a:endParaRPr lang="nl-NL" sz="1600" dirty="0"/>
          </a:p>
        </p:txBody>
      </p:sp>
      <p:sp>
        <p:nvSpPr>
          <p:cNvPr id="17" name="Rectangle 16"/>
          <p:cNvSpPr/>
          <p:nvPr/>
        </p:nvSpPr>
        <p:spPr>
          <a:xfrm>
            <a:off x="4860032" y="4653136"/>
            <a:ext cx="2376264" cy="6840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DeviceMetric</a:t>
            </a:r>
            <a:r>
              <a:rPr lang="en-US" sz="1600" dirty="0" smtClean="0"/>
              <a:t> Profile</a:t>
            </a:r>
          </a:p>
          <a:p>
            <a:pPr algn="ctr"/>
            <a:r>
              <a:rPr lang="en-US" sz="1600" dirty="0" smtClean="0"/>
              <a:t>ECG </a:t>
            </a:r>
            <a:r>
              <a:rPr lang="en-US" sz="1600" dirty="0" err="1" smtClean="0"/>
              <a:t>CardioTach</a:t>
            </a:r>
            <a:endParaRPr lang="nl-NL" sz="1600" dirty="0"/>
          </a:p>
        </p:txBody>
      </p:sp>
      <p:cxnSp>
        <p:nvCxnSpPr>
          <p:cNvPr id="18" name="Straight Arrow Connector 17"/>
          <p:cNvCxnSpPr>
            <a:stCxn id="16" idx="0"/>
            <a:endCxn id="8" idx="2"/>
          </p:cNvCxnSpPr>
          <p:nvPr/>
        </p:nvCxnSpPr>
        <p:spPr>
          <a:xfrm flipV="1">
            <a:off x="2951820" y="4257092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21" name="Straight Arrow Connector 20"/>
          <p:cNvCxnSpPr>
            <a:stCxn id="17" idx="0"/>
            <a:endCxn id="9" idx="2"/>
          </p:cNvCxnSpPr>
          <p:nvPr/>
        </p:nvCxnSpPr>
        <p:spPr>
          <a:xfrm flipV="1">
            <a:off x="6048164" y="4257092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24" name="Rectangle 23"/>
          <p:cNvSpPr/>
          <p:nvPr/>
        </p:nvSpPr>
        <p:spPr>
          <a:xfrm>
            <a:off x="1763688" y="5769260"/>
            <a:ext cx="2376264" cy="6840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Observation Profile</a:t>
            </a:r>
          </a:p>
          <a:p>
            <a:pPr algn="ctr"/>
            <a:r>
              <a:rPr lang="en-US" sz="1600" dirty="0" smtClean="0"/>
              <a:t>Physio Monitor</a:t>
            </a:r>
            <a:endParaRPr lang="nl-NL" sz="1600" dirty="0"/>
          </a:p>
        </p:txBody>
      </p:sp>
      <p:sp>
        <p:nvSpPr>
          <p:cNvPr id="25" name="Rectangle 24"/>
          <p:cNvSpPr/>
          <p:nvPr/>
        </p:nvSpPr>
        <p:spPr>
          <a:xfrm>
            <a:off x="4860032" y="5769260"/>
            <a:ext cx="2376264" cy="68407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Observation Profile</a:t>
            </a:r>
          </a:p>
          <a:p>
            <a:pPr algn="ctr"/>
            <a:r>
              <a:rPr lang="en-US" sz="1600" dirty="0" smtClean="0"/>
              <a:t>ECG </a:t>
            </a:r>
            <a:r>
              <a:rPr lang="en-US" sz="1600" dirty="0" err="1" smtClean="0"/>
              <a:t>CardioTach</a:t>
            </a:r>
            <a:endParaRPr lang="nl-NL" sz="1600" dirty="0"/>
          </a:p>
        </p:txBody>
      </p:sp>
      <p:cxnSp>
        <p:nvCxnSpPr>
          <p:cNvPr id="26" name="Straight Arrow Connector 25"/>
          <p:cNvCxnSpPr>
            <a:stCxn id="24" idx="0"/>
            <a:endCxn id="16" idx="2"/>
          </p:cNvCxnSpPr>
          <p:nvPr/>
        </p:nvCxnSpPr>
        <p:spPr>
          <a:xfrm flipV="1">
            <a:off x="2951820" y="533721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27" name="Straight Arrow Connector 26"/>
          <p:cNvCxnSpPr>
            <a:stCxn id="25" idx="0"/>
            <a:endCxn id="17" idx="2"/>
          </p:cNvCxnSpPr>
          <p:nvPr/>
        </p:nvCxnSpPr>
        <p:spPr>
          <a:xfrm flipV="1">
            <a:off x="6048164" y="533721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3" name="TextBox 2"/>
          <p:cNvSpPr txBox="1"/>
          <p:nvPr/>
        </p:nvSpPr>
        <p:spPr>
          <a:xfrm>
            <a:off x="539552" y="1700808"/>
            <a:ext cx="1807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Similar structure!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575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Tooling limitations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Uploading the example to Simplifier breaks cross-references, because server assigns new resource ids</a:t>
            </a:r>
          </a:p>
          <a:p>
            <a:pPr lvl="1"/>
            <a:r>
              <a:rPr lang="en-US" dirty="0" smtClean="0"/>
              <a:t>Workaround: validate on local machine</a:t>
            </a:r>
          </a:p>
          <a:p>
            <a:r>
              <a:rPr lang="en-US" dirty="0" smtClean="0"/>
              <a:t>Validator does not yet support slicing on profile</a:t>
            </a:r>
          </a:p>
          <a:p>
            <a:pPr lvl="1"/>
            <a:r>
              <a:rPr lang="en-US" dirty="0" smtClean="0"/>
              <a:t>HACK: manually assign unique entry id’s in the example, then slice on entry id</a:t>
            </a:r>
          </a:p>
          <a:p>
            <a:endParaRPr lang="en-US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7785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some hacks, we managed to successfully validate (part of) the cross references</a:t>
            </a:r>
          </a:p>
          <a:p>
            <a:r>
              <a:rPr lang="en-US" dirty="0" smtClean="0"/>
              <a:t>This proves to us that FHIR supports the (complex!) Device profile use case</a:t>
            </a:r>
          </a:p>
          <a:p>
            <a:r>
              <a:rPr lang="en-US" dirty="0" smtClean="0"/>
              <a:t>We learned about some tooling limitations that we need to fix</a:t>
            </a:r>
          </a:p>
          <a:p>
            <a:pPr lvl="1"/>
            <a:r>
              <a:rPr lang="en-US" dirty="0" smtClean="0"/>
              <a:t>Simplifier</a:t>
            </a:r>
          </a:p>
          <a:p>
            <a:pPr lvl="1"/>
            <a:r>
              <a:rPr lang="en-US" dirty="0" smtClean="0"/>
              <a:t>.NET Validator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4218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197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Devices on FHIR</vt:lpstr>
      <vt:lpstr>Participants</vt:lpstr>
      <vt:lpstr>Device Bundle</vt:lpstr>
      <vt:lpstr>Device Bundle Profile</vt:lpstr>
      <vt:lpstr>Tooling limitations</vt:lpstr>
      <vt:lpstr>Results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Devices on FHIR</dc:title>
  <dc:creator>Michel Rutten</dc:creator>
  <cp:lastModifiedBy>Michel Rutten</cp:lastModifiedBy>
  <cp:revision>10</cp:revision>
  <dcterms:created xsi:type="dcterms:W3CDTF">2017-05-07T09:24:42Z</dcterms:created>
  <dcterms:modified xsi:type="dcterms:W3CDTF">2017-05-07T10:01:04Z</dcterms:modified>
</cp:coreProperties>
</file>