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7" r:id="rId3"/>
    <p:sldId id="275" r:id="rId4"/>
    <p:sldId id="265" r:id="rId5"/>
    <p:sldId id="280" r:id="rId6"/>
    <p:sldId id="281" r:id="rId7"/>
    <p:sldId id="282" r:id="rId8"/>
    <p:sldId id="276" r:id="rId9"/>
    <p:sldId id="279" r:id="rId10"/>
    <p:sldId id="278" r:id="rId11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320675" indent="136525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641350" indent="27305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963613" indent="407988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284288" indent="544513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940"/>
    <a:srgbClr val="ECB941"/>
    <a:srgbClr val="857968"/>
    <a:srgbClr val="847867"/>
    <a:srgbClr val="BAA3AB"/>
    <a:srgbClr val="E6B37F"/>
    <a:srgbClr val="A49B8E"/>
    <a:srgbClr val="9FC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14" autoAdjust="0"/>
  </p:normalViewPr>
  <p:slideViewPr>
    <p:cSldViewPr>
      <p:cViewPr varScale="1">
        <p:scale>
          <a:sx n="59" d="100"/>
          <a:sy n="5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4D6275-EC25-439B-A30B-ED9ECB3309E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DA4036D4-57A8-4BDC-BC22-08EB23EC9B66}">
      <dgm:prSet phldrT="[Text]"/>
      <dgm:spPr/>
      <dgm:t>
        <a:bodyPr/>
        <a:lstStyle/>
        <a:p>
          <a:r>
            <a:rPr lang="en-US" dirty="0" smtClean="0"/>
            <a:t>Repository</a:t>
          </a:r>
        </a:p>
        <a:p>
          <a:r>
            <a:rPr lang="en-US" dirty="0" smtClean="0"/>
            <a:t>Server</a:t>
          </a:r>
          <a:endParaRPr lang="en-US" dirty="0"/>
        </a:p>
      </dgm:t>
    </dgm:pt>
    <dgm:pt modelId="{CBDAC1EA-C6D9-4F0F-ADCD-6305DC441E2D}" type="parTrans" cxnId="{33EDCA4B-51AD-4FF7-94DC-2D290179C7BD}">
      <dgm:prSet/>
      <dgm:spPr/>
      <dgm:t>
        <a:bodyPr/>
        <a:lstStyle/>
        <a:p>
          <a:endParaRPr lang="en-US"/>
        </a:p>
      </dgm:t>
    </dgm:pt>
    <dgm:pt modelId="{37B32CF4-FEFA-4AD1-9EC9-2864D1A6A673}" type="sibTrans" cxnId="{33EDCA4B-51AD-4FF7-94DC-2D290179C7BD}">
      <dgm:prSet/>
      <dgm:spPr/>
      <dgm:t>
        <a:bodyPr/>
        <a:lstStyle/>
        <a:p>
          <a:endParaRPr lang="en-US"/>
        </a:p>
      </dgm:t>
    </dgm:pt>
    <dgm:pt modelId="{14A474CE-9702-4A97-9A03-A683DC6002D0}">
      <dgm:prSet phldrT="[Text]"/>
      <dgm:spPr/>
      <dgm:t>
        <a:bodyPr/>
        <a:lstStyle/>
        <a:p>
          <a:r>
            <a:rPr lang="en-US" dirty="0" smtClean="0"/>
            <a:t>Authoring</a:t>
          </a:r>
        </a:p>
        <a:p>
          <a:r>
            <a:rPr lang="en-US" dirty="0" smtClean="0"/>
            <a:t>Client</a:t>
          </a:r>
          <a:endParaRPr lang="en-US" dirty="0"/>
        </a:p>
      </dgm:t>
    </dgm:pt>
    <dgm:pt modelId="{B7A638AA-3958-4655-96CC-77548AA2D8D3}" type="parTrans" cxnId="{D723B307-2473-475A-AA65-8D24AF2BA980}">
      <dgm:prSet/>
      <dgm:spPr/>
      <dgm:t>
        <a:bodyPr/>
        <a:lstStyle/>
        <a:p>
          <a:endParaRPr lang="en-US"/>
        </a:p>
      </dgm:t>
    </dgm:pt>
    <dgm:pt modelId="{C9448CF3-D045-4B09-ADF1-BE1AC21D9AE7}" type="sibTrans" cxnId="{D723B307-2473-475A-AA65-8D24AF2BA980}">
      <dgm:prSet/>
      <dgm:spPr/>
      <dgm:t>
        <a:bodyPr/>
        <a:lstStyle/>
        <a:p>
          <a:endParaRPr lang="en-US"/>
        </a:p>
      </dgm:t>
    </dgm:pt>
    <dgm:pt modelId="{1E3BB48F-84C2-44FC-B97A-7EE4995F1142}">
      <dgm:prSet phldrT="[Text]"/>
      <dgm:spPr/>
      <dgm:t>
        <a:bodyPr/>
        <a:lstStyle/>
        <a:p>
          <a:r>
            <a:rPr lang="en-US" dirty="0" smtClean="0"/>
            <a:t>Publishing</a:t>
          </a:r>
        </a:p>
        <a:p>
          <a:r>
            <a:rPr lang="en-US" dirty="0" smtClean="0"/>
            <a:t>Client</a:t>
          </a:r>
          <a:endParaRPr lang="en-US" dirty="0"/>
        </a:p>
      </dgm:t>
    </dgm:pt>
    <dgm:pt modelId="{7B0A47A6-5EB7-4D77-AAD1-A791B5342058}" type="parTrans" cxnId="{B8F636F2-B46D-4538-82AE-1B8D53796BC2}">
      <dgm:prSet/>
      <dgm:spPr/>
      <dgm:t>
        <a:bodyPr/>
        <a:lstStyle/>
        <a:p>
          <a:endParaRPr lang="en-US"/>
        </a:p>
      </dgm:t>
    </dgm:pt>
    <dgm:pt modelId="{F4A41592-A6C7-48A2-B0EF-42F28D0B5399}" type="sibTrans" cxnId="{B8F636F2-B46D-4538-82AE-1B8D53796BC2}">
      <dgm:prSet/>
      <dgm:spPr/>
      <dgm:t>
        <a:bodyPr/>
        <a:lstStyle/>
        <a:p>
          <a:endParaRPr lang="en-US"/>
        </a:p>
      </dgm:t>
    </dgm:pt>
    <dgm:pt modelId="{70AA9599-68C0-41DA-A742-9DBF343E0B7F}" type="pres">
      <dgm:prSet presAssocID="{F64D6275-EC25-439B-A30B-ED9ECB3309EF}" presName="Name0" presStyleCnt="0">
        <dgm:presLayoutVars>
          <dgm:dir/>
          <dgm:resizeHandles val="exact"/>
        </dgm:presLayoutVars>
      </dgm:prSet>
      <dgm:spPr/>
    </dgm:pt>
    <dgm:pt modelId="{419DB812-1F6D-4917-A7C2-F48F6AC1B03F}" type="pres">
      <dgm:prSet presAssocID="{F64D6275-EC25-439B-A30B-ED9ECB3309EF}" presName="fgShape" presStyleLbl="fgShp" presStyleIdx="0" presStyleCnt="1"/>
      <dgm:spPr>
        <a:prstGeom prst="mathMinus">
          <a:avLst/>
        </a:prstGeom>
      </dgm:spPr>
    </dgm:pt>
    <dgm:pt modelId="{ECE14745-B90B-44C1-8E62-9DA285D65434}" type="pres">
      <dgm:prSet presAssocID="{F64D6275-EC25-439B-A30B-ED9ECB3309EF}" presName="linComp" presStyleCnt="0"/>
      <dgm:spPr/>
    </dgm:pt>
    <dgm:pt modelId="{CE89C393-E1FC-4774-893A-08F7CE377E17}" type="pres">
      <dgm:prSet presAssocID="{DA4036D4-57A8-4BDC-BC22-08EB23EC9B66}" presName="compNode" presStyleCnt="0"/>
      <dgm:spPr/>
    </dgm:pt>
    <dgm:pt modelId="{8A26DEFF-186D-470E-8BD3-6FF367DC5C72}" type="pres">
      <dgm:prSet presAssocID="{DA4036D4-57A8-4BDC-BC22-08EB23EC9B66}" presName="bkgdShape" presStyleLbl="node1" presStyleIdx="0" presStyleCnt="3"/>
      <dgm:spPr/>
      <dgm:t>
        <a:bodyPr/>
        <a:lstStyle/>
        <a:p>
          <a:endParaRPr lang="en-US"/>
        </a:p>
      </dgm:t>
    </dgm:pt>
    <dgm:pt modelId="{48004AD4-41DB-4B71-9206-4B7FC11A88A5}" type="pres">
      <dgm:prSet presAssocID="{DA4036D4-57A8-4BDC-BC22-08EB23EC9B6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F8CCF-A0CE-4F24-8BF1-2CBE5B1B66C1}" type="pres">
      <dgm:prSet presAssocID="{DA4036D4-57A8-4BDC-BC22-08EB23EC9B66}" presName="invisiNode" presStyleLbl="node1" presStyleIdx="0" presStyleCnt="3"/>
      <dgm:spPr/>
    </dgm:pt>
    <dgm:pt modelId="{D2525CEE-E56F-4EFA-842E-3DEE6D4380AA}" type="pres">
      <dgm:prSet presAssocID="{DA4036D4-57A8-4BDC-BC22-08EB23EC9B66}" presName="imagNode" presStyleLbl="fgImgPlace1" presStyleIdx="0" presStyleCnt="3" custLinFactNeighborY="28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21319F3A-CE3F-43BE-9DD5-E90AEDD9A8BC}" type="pres">
      <dgm:prSet presAssocID="{37B32CF4-FEFA-4AD1-9EC9-2864D1A6A6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15EE139-922C-4DCD-9EC6-52315B89B931}" type="pres">
      <dgm:prSet presAssocID="{14A474CE-9702-4A97-9A03-A683DC6002D0}" presName="compNode" presStyleCnt="0"/>
      <dgm:spPr/>
    </dgm:pt>
    <dgm:pt modelId="{3477055D-B9D1-4CA9-A917-245BF4EA8472}" type="pres">
      <dgm:prSet presAssocID="{14A474CE-9702-4A97-9A03-A683DC6002D0}" presName="bkgdShape" presStyleLbl="node1" presStyleIdx="1" presStyleCnt="3"/>
      <dgm:spPr/>
      <dgm:t>
        <a:bodyPr/>
        <a:lstStyle/>
        <a:p>
          <a:endParaRPr lang="en-US"/>
        </a:p>
      </dgm:t>
    </dgm:pt>
    <dgm:pt modelId="{8D496FDC-49F9-4475-B616-E1A493702EFE}" type="pres">
      <dgm:prSet presAssocID="{14A474CE-9702-4A97-9A03-A683DC6002D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45E73-72FA-480A-B030-A031DAF34D40}" type="pres">
      <dgm:prSet presAssocID="{14A474CE-9702-4A97-9A03-A683DC6002D0}" presName="invisiNode" presStyleLbl="node1" presStyleIdx="1" presStyleCnt="3"/>
      <dgm:spPr/>
    </dgm:pt>
    <dgm:pt modelId="{820616AF-46EA-4D43-9EF0-AF6216572D11}" type="pres">
      <dgm:prSet presAssocID="{14A474CE-9702-4A97-9A03-A683DC6002D0}" presName="imagNode" presStyleLbl="fgImgPlace1" presStyleIdx="1" presStyleCnt="3"/>
      <dgm:spPr/>
    </dgm:pt>
    <dgm:pt modelId="{CFC313D7-497D-46AA-92A1-C03EC61723C6}" type="pres">
      <dgm:prSet presAssocID="{C9448CF3-D045-4B09-ADF1-BE1AC21D9AE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030788E-A68F-4E2E-B48D-6A9E50406141}" type="pres">
      <dgm:prSet presAssocID="{1E3BB48F-84C2-44FC-B97A-7EE4995F1142}" presName="compNode" presStyleCnt="0"/>
      <dgm:spPr/>
    </dgm:pt>
    <dgm:pt modelId="{D45FF961-1C3E-4C7A-B1F0-1084C8E9D143}" type="pres">
      <dgm:prSet presAssocID="{1E3BB48F-84C2-44FC-B97A-7EE4995F1142}" presName="bkgdShape" presStyleLbl="node1" presStyleIdx="2" presStyleCnt="3"/>
      <dgm:spPr/>
      <dgm:t>
        <a:bodyPr/>
        <a:lstStyle/>
        <a:p>
          <a:endParaRPr lang="en-US"/>
        </a:p>
      </dgm:t>
    </dgm:pt>
    <dgm:pt modelId="{4C7ED0AF-B96D-43BC-B8ED-31FD32E92374}" type="pres">
      <dgm:prSet presAssocID="{1E3BB48F-84C2-44FC-B97A-7EE4995F114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FA91F-A4D7-4638-B33C-BAB90D24E578}" type="pres">
      <dgm:prSet presAssocID="{1E3BB48F-84C2-44FC-B97A-7EE4995F1142}" presName="invisiNode" presStyleLbl="node1" presStyleIdx="2" presStyleCnt="3"/>
      <dgm:spPr/>
    </dgm:pt>
    <dgm:pt modelId="{B69F9C0E-DCEF-47B9-A374-F028620BC56A}" type="pres">
      <dgm:prSet presAssocID="{1E3BB48F-84C2-44FC-B97A-7EE4995F1142}" presName="imagNode" presStyleLbl="fgImgPlace1" presStyleIdx="2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DDD41A49-4594-40CC-AB74-E3B653242970}" type="presOf" srcId="{DA4036D4-57A8-4BDC-BC22-08EB23EC9B66}" destId="{48004AD4-41DB-4B71-9206-4B7FC11A88A5}" srcOrd="1" destOrd="0" presId="urn:microsoft.com/office/officeart/2005/8/layout/hList7"/>
    <dgm:cxn modelId="{D723B307-2473-475A-AA65-8D24AF2BA980}" srcId="{F64D6275-EC25-439B-A30B-ED9ECB3309EF}" destId="{14A474CE-9702-4A97-9A03-A683DC6002D0}" srcOrd="1" destOrd="0" parTransId="{B7A638AA-3958-4655-96CC-77548AA2D8D3}" sibTransId="{C9448CF3-D045-4B09-ADF1-BE1AC21D9AE7}"/>
    <dgm:cxn modelId="{74CF1CCD-F3B1-4792-9499-85D8282BA446}" type="presOf" srcId="{1E3BB48F-84C2-44FC-B97A-7EE4995F1142}" destId="{4C7ED0AF-B96D-43BC-B8ED-31FD32E92374}" srcOrd="1" destOrd="0" presId="urn:microsoft.com/office/officeart/2005/8/layout/hList7"/>
    <dgm:cxn modelId="{813FD029-5226-4036-A4E2-B738C9642F9C}" type="presOf" srcId="{37B32CF4-FEFA-4AD1-9EC9-2864D1A6A673}" destId="{21319F3A-CE3F-43BE-9DD5-E90AEDD9A8BC}" srcOrd="0" destOrd="0" presId="urn:microsoft.com/office/officeart/2005/8/layout/hList7"/>
    <dgm:cxn modelId="{638D3324-9FFA-4D3B-87D1-50A2B8798E41}" type="presOf" srcId="{F64D6275-EC25-439B-A30B-ED9ECB3309EF}" destId="{70AA9599-68C0-41DA-A742-9DBF343E0B7F}" srcOrd="0" destOrd="0" presId="urn:microsoft.com/office/officeart/2005/8/layout/hList7"/>
    <dgm:cxn modelId="{EE4AD8F6-32E4-4B66-8242-2FF5724FCAA6}" type="presOf" srcId="{14A474CE-9702-4A97-9A03-A683DC6002D0}" destId="{8D496FDC-49F9-4475-B616-E1A493702EFE}" srcOrd="1" destOrd="0" presId="urn:microsoft.com/office/officeart/2005/8/layout/hList7"/>
    <dgm:cxn modelId="{04DD79E9-1F96-4AA7-8803-94C8F27100A7}" type="presOf" srcId="{DA4036D4-57A8-4BDC-BC22-08EB23EC9B66}" destId="{8A26DEFF-186D-470E-8BD3-6FF367DC5C72}" srcOrd="0" destOrd="0" presId="urn:microsoft.com/office/officeart/2005/8/layout/hList7"/>
    <dgm:cxn modelId="{B8F636F2-B46D-4538-82AE-1B8D53796BC2}" srcId="{F64D6275-EC25-439B-A30B-ED9ECB3309EF}" destId="{1E3BB48F-84C2-44FC-B97A-7EE4995F1142}" srcOrd="2" destOrd="0" parTransId="{7B0A47A6-5EB7-4D77-AAD1-A791B5342058}" sibTransId="{F4A41592-A6C7-48A2-B0EF-42F28D0B5399}"/>
    <dgm:cxn modelId="{441EBC13-12E5-4F53-8044-ABFDBF182E40}" type="presOf" srcId="{C9448CF3-D045-4B09-ADF1-BE1AC21D9AE7}" destId="{CFC313D7-497D-46AA-92A1-C03EC61723C6}" srcOrd="0" destOrd="0" presId="urn:microsoft.com/office/officeart/2005/8/layout/hList7"/>
    <dgm:cxn modelId="{33EDCA4B-51AD-4FF7-94DC-2D290179C7BD}" srcId="{F64D6275-EC25-439B-A30B-ED9ECB3309EF}" destId="{DA4036D4-57A8-4BDC-BC22-08EB23EC9B66}" srcOrd="0" destOrd="0" parTransId="{CBDAC1EA-C6D9-4F0F-ADCD-6305DC441E2D}" sibTransId="{37B32CF4-FEFA-4AD1-9EC9-2864D1A6A673}"/>
    <dgm:cxn modelId="{C2093094-B27D-418B-B9E2-4962B41FD671}" type="presOf" srcId="{14A474CE-9702-4A97-9A03-A683DC6002D0}" destId="{3477055D-B9D1-4CA9-A917-245BF4EA8472}" srcOrd="0" destOrd="0" presId="urn:microsoft.com/office/officeart/2005/8/layout/hList7"/>
    <dgm:cxn modelId="{D816C389-E2B3-43F2-949D-596424F358F8}" type="presOf" srcId="{1E3BB48F-84C2-44FC-B97A-7EE4995F1142}" destId="{D45FF961-1C3E-4C7A-B1F0-1084C8E9D143}" srcOrd="0" destOrd="0" presId="urn:microsoft.com/office/officeart/2005/8/layout/hList7"/>
    <dgm:cxn modelId="{A86C0C1E-E528-41F4-A2A3-960CE207A224}" type="presParOf" srcId="{70AA9599-68C0-41DA-A742-9DBF343E0B7F}" destId="{419DB812-1F6D-4917-A7C2-F48F6AC1B03F}" srcOrd="0" destOrd="0" presId="urn:microsoft.com/office/officeart/2005/8/layout/hList7"/>
    <dgm:cxn modelId="{789B6D41-7366-4652-87E9-287F42FE668F}" type="presParOf" srcId="{70AA9599-68C0-41DA-A742-9DBF343E0B7F}" destId="{ECE14745-B90B-44C1-8E62-9DA285D65434}" srcOrd="1" destOrd="0" presId="urn:microsoft.com/office/officeart/2005/8/layout/hList7"/>
    <dgm:cxn modelId="{F5560EA0-A5CA-4A30-A76D-860525BCA870}" type="presParOf" srcId="{ECE14745-B90B-44C1-8E62-9DA285D65434}" destId="{CE89C393-E1FC-4774-893A-08F7CE377E17}" srcOrd="0" destOrd="0" presId="urn:microsoft.com/office/officeart/2005/8/layout/hList7"/>
    <dgm:cxn modelId="{26A9A796-78A4-4AD7-A213-7AC736D97A3B}" type="presParOf" srcId="{CE89C393-E1FC-4774-893A-08F7CE377E17}" destId="{8A26DEFF-186D-470E-8BD3-6FF367DC5C72}" srcOrd="0" destOrd="0" presId="urn:microsoft.com/office/officeart/2005/8/layout/hList7"/>
    <dgm:cxn modelId="{BFC8C8B1-C359-4171-A657-09698148DE3B}" type="presParOf" srcId="{CE89C393-E1FC-4774-893A-08F7CE377E17}" destId="{48004AD4-41DB-4B71-9206-4B7FC11A88A5}" srcOrd="1" destOrd="0" presId="urn:microsoft.com/office/officeart/2005/8/layout/hList7"/>
    <dgm:cxn modelId="{CF83FABB-1B9F-49B2-974E-C414F85A4238}" type="presParOf" srcId="{CE89C393-E1FC-4774-893A-08F7CE377E17}" destId="{01BF8CCF-A0CE-4F24-8BF1-2CBE5B1B66C1}" srcOrd="2" destOrd="0" presId="urn:microsoft.com/office/officeart/2005/8/layout/hList7"/>
    <dgm:cxn modelId="{84A35A08-54B7-43C2-96FA-12268F404779}" type="presParOf" srcId="{CE89C393-E1FC-4774-893A-08F7CE377E17}" destId="{D2525CEE-E56F-4EFA-842E-3DEE6D4380AA}" srcOrd="3" destOrd="0" presId="urn:microsoft.com/office/officeart/2005/8/layout/hList7"/>
    <dgm:cxn modelId="{52273502-9E23-478B-93F8-51CB747DC9B4}" type="presParOf" srcId="{ECE14745-B90B-44C1-8E62-9DA285D65434}" destId="{21319F3A-CE3F-43BE-9DD5-E90AEDD9A8BC}" srcOrd="1" destOrd="0" presId="urn:microsoft.com/office/officeart/2005/8/layout/hList7"/>
    <dgm:cxn modelId="{7ADB8E1E-1720-4D39-99D4-DDF9499784FA}" type="presParOf" srcId="{ECE14745-B90B-44C1-8E62-9DA285D65434}" destId="{915EE139-922C-4DCD-9EC6-52315B89B931}" srcOrd="2" destOrd="0" presId="urn:microsoft.com/office/officeart/2005/8/layout/hList7"/>
    <dgm:cxn modelId="{FA76326F-EED3-407B-B86C-CCE038DFE3AE}" type="presParOf" srcId="{915EE139-922C-4DCD-9EC6-52315B89B931}" destId="{3477055D-B9D1-4CA9-A917-245BF4EA8472}" srcOrd="0" destOrd="0" presId="urn:microsoft.com/office/officeart/2005/8/layout/hList7"/>
    <dgm:cxn modelId="{BF438C61-5377-4C2B-8E52-03FC06501EBA}" type="presParOf" srcId="{915EE139-922C-4DCD-9EC6-52315B89B931}" destId="{8D496FDC-49F9-4475-B616-E1A493702EFE}" srcOrd="1" destOrd="0" presId="urn:microsoft.com/office/officeart/2005/8/layout/hList7"/>
    <dgm:cxn modelId="{9F5E2D92-2142-460E-8A52-4287096A5FDF}" type="presParOf" srcId="{915EE139-922C-4DCD-9EC6-52315B89B931}" destId="{7EF45E73-72FA-480A-B030-A031DAF34D40}" srcOrd="2" destOrd="0" presId="urn:microsoft.com/office/officeart/2005/8/layout/hList7"/>
    <dgm:cxn modelId="{56BE83F6-421B-4B1F-B5C9-F6C37FBA50A9}" type="presParOf" srcId="{915EE139-922C-4DCD-9EC6-52315B89B931}" destId="{820616AF-46EA-4D43-9EF0-AF6216572D11}" srcOrd="3" destOrd="0" presId="urn:microsoft.com/office/officeart/2005/8/layout/hList7"/>
    <dgm:cxn modelId="{D5B37ABD-2D24-44F7-A74C-6F662C031305}" type="presParOf" srcId="{ECE14745-B90B-44C1-8E62-9DA285D65434}" destId="{CFC313D7-497D-46AA-92A1-C03EC61723C6}" srcOrd="3" destOrd="0" presId="urn:microsoft.com/office/officeart/2005/8/layout/hList7"/>
    <dgm:cxn modelId="{DFE960A1-DBDA-4E93-9EE3-F9685F677B55}" type="presParOf" srcId="{ECE14745-B90B-44C1-8E62-9DA285D65434}" destId="{2030788E-A68F-4E2E-B48D-6A9E50406141}" srcOrd="4" destOrd="0" presId="urn:microsoft.com/office/officeart/2005/8/layout/hList7"/>
    <dgm:cxn modelId="{5BB20285-3EBE-482D-B335-BD558DD49595}" type="presParOf" srcId="{2030788E-A68F-4E2E-B48D-6A9E50406141}" destId="{D45FF961-1C3E-4C7A-B1F0-1084C8E9D143}" srcOrd="0" destOrd="0" presId="urn:microsoft.com/office/officeart/2005/8/layout/hList7"/>
    <dgm:cxn modelId="{23948B75-9E34-470A-9B2D-D712725AB35E}" type="presParOf" srcId="{2030788E-A68F-4E2E-B48D-6A9E50406141}" destId="{4C7ED0AF-B96D-43BC-B8ED-31FD32E92374}" srcOrd="1" destOrd="0" presId="urn:microsoft.com/office/officeart/2005/8/layout/hList7"/>
    <dgm:cxn modelId="{8088E9F3-EDF7-419A-B032-FF792B810FAE}" type="presParOf" srcId="{2030788E-A68F-4E2E-B48D-6A9E50406141}" destId="{2D8FA91F-A4D7-4638-B33C-BAB90D24E578}" srcOrd="2" destOrd="0" presId="urn:microsoft.com/office/officeart/2005/8/layout/hList7"/>
    <dgm:cxn modelId="{33482450-6A16-41C6-AD49-B59997FD4DF8}" type="presParOf" srcId="{2030788E-A68F-4E2E-B48D-6A9E50406141}" destId="{B69F9C0E-DCEF-47B9-A374-F028620BC56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6DEFF-186D-470E-8BD3-6FF367DC5C72}">
      <dsp:nvSpPr>
        <dsp:cNvPr id="0" name=""/>
        <dsp:cNvSpPr/>
      </dsp:nvSpPr>
      <dsp:spPr>
        <a:xfrm>
          <a:off x="1807" y="0"/>
          <a:ext cx="2812739" cy="4714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Repository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Server</a:t>
          </a:r>
          <a:endParaRPr lang="en-US" sz="3700" kern="1200" dirty="0"/>
        </a:p>
      </dsp:txBody>
      <dsp:txXfrm>
        <a:off x="1807" y="1885950"/>
        <a:ext cx="2812739" cy="1885950"/>
      </dsp:txXfrm>
    </dsp:sp>
    <dsp:sp modelId="{D2525CEE-E56F-4EFA-842E-3DEE6D4380AA}">
      <dsp:nvSpPr>
        <dsp:cNvPr id="0" name=""/>
        <dsp:cNvSpPr/>
      </dsp:nvSpPr>
      <dsp:spPr>
        <a:xfrm>
          <a:off x="623151" y="327010"/>
          <a:ext cx="1570053" cy="157005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7055D-B9D1-4CA9-A917-245BF4EA8472}">
      <dsp:nvSpPr>
        <dsp:cNvPr id="0" name=""/>
        <dsp:cNvSpPr/>
      </dsp:nvSpPr>
      <dsp:spPr>
        <a:xfrm>
          <a:off x="2898930" y="0"/>
          <a:ext cx="2812739" cy="4714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Authoring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Client</a:t>
          </a:r>
          <a:endParaRPr lang="en-US" sz="3700" kern="1200" dirty="0"/>
        </a:p>
      </dsp:txBody>
      <dsp:txXfrm>
        <a:off x="2898930" y="1885950"/>
        <a:ext cx="2812739" cy="1885950"/>
      </dsp:txXfrm>
    </dsp:sp>
    <dsp:sp modelId="{820616AF-46EA-4D43-9EF0-AF6216572D11}">
      <dsp:nvSpPr>
        <dsp:cNvPr id="0" name=""/>
        <dsp:cNvSpPr/>
      </dsp:nvSpPr>
      <dsp:spPr>
        <a:xfrm>
          <a:off x="3520273" y="282892"/>
          <a:ext cx="1570053" cy="157005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FF961-1C3E-4C7A-B1F0-1084C8E9D143}">
      <dsp:nvSpPr>
        <dsp:cNvPr id="0" name=""/>
        <dsp:cNvSpPr/>
      </dsp:nvSpPr>
      <dsp:spPr>
        <a:xfrm>
          <a:off x="5796052" y="0"/>
          <a:ext cx="2812739" cy="4714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Publishing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Client</a:t>
          </a:r>
          <a:endParaRPr lang="en-US" sz="3700" kern="1200" dirty="0"/>
        </a:p>
      </dsp:txBody>
      <dsp:txXfrm>
        <a:off x="5796052" y="1885950"/>
        <a:ext cx="2812739" cy="1885950"/>
      </dsp:txXfrm>
    </dsp:sp>
    <dsp:sp modelId="{B69F9C0E-DCEF-47B9-A374-F028620BC56A}">
      <dsp:nvSpPr>
        <dsp:cNvPr id="0" name=""/>
        <dsp:cNvSpPr/>
      </dsp:nvSpPr>
      <dsp:spPr>
        <a:xfrm>
          <a:off x="6417395" y="282892"/>
          <a:ext cx="1570053" cy="157005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DB812-1F6D-4917-A7C2-F48F6AC1B03F}">
      <dsp:nvSpPr>
        <dsp:cNvPr id="0" name=""/>
        <dsp:cNvSpPr/>
      </dsp:nvSpPr>
      <dsp:spPr>
        <a:xfrm>
          <a:off x="344423" y="3771900"/>
          <a:ext cx="7921752" cy="70723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F59467-DD07-45F5-9C63-8838F2721B24}" type="datetime1">
              <a:rPr lang="en-US"/>
              <a:pPr/>
              <a:t>9/13/2011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96EB7C-A6F1-494F-8825-5B360FC1D0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91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61608A-16F1-44E6-A9E8-880691E03B55}" type="datetime1">
              <a:rPr lang="en-US"/>
              <a:pPr/>
              <a:t>9/13/2011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CFEC0A-0EA0-44A9-955D-AC8C9262E8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30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EC0A-0EA0-44A9-955D-AC8C9262E84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EC0A-0EA0-44A9-955D-AC8C9262E8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05492-CF74-4FC7-BABD-36B3CA109F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9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EC0A-0EA0-44A9-955D-AC8C9262E84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full</a:t>
            </a:r>
            <a:r>
              <a:rPr lang="en-US" baseline="0" dirty="0" smtClean="0"/>
              <a:t> schema picture from PDF.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EC0A-0EA0-44A9-955D-AC8C9262E8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EC0A-0EA0-44A9-955D-AC8C9262E84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EC0A-0EA0-44A9-955D-AC8C9262E84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05492-CF74-4FC7-BABD-36B3CA109F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49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FEC0A-0EA0-44A9-955D-AC8C9262E84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831263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693838"/>
          </a:xfrm>
        </p:spPr>
        <p:txBody>
          <a:bodyPr/>
          <a:lstStyle>
            <a:lvl1pPr>
              <a:defRPr baseline="0">
                <a:solidFill>
                  <a:srgbClr val="84786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3438"/>
            <a:ext cx="8610600" cy="4714875"/>
          </a:xfrm>
        </p:spPr>
        <p:txBody>
          <a:bodyPr/>
          <a:lstStyle>
            <a:lvl1pPr>
              <a:defRPr sz="2400">
                <a:latin typeface="Franklin Gothic Book"/>
                <a:cs typeface="Franklin Gothic Book"/>
              </a:defRPr>
            </a:lvl1pPr>
            <a:lvl2pPr>
              <a:defRPr sz="24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400">
                <a:latin typeface="Franklin Gothic Book"/>
                <a:cs typeface="Franklin Gothic Book"/>
              </a:defRPr>
            </a:lvl4pPr>
            <a:lvl5pPr>
              <a:defRPr sz="14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098" name="Picture 2" descr="HL7 Intl Logo no borde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00" y="6300396"/>
            <a:ext cx="506600" cy="52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6159500"/>
            <a:ext cx="8831263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363"/>
            <a:ext cx="8831263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/>
          </p:cNvSpPr>
          <p:nvPr/>
        </p:nvSpPr>
        <p:spPr bwMode="auto">
          <a:xfrm>
            <a:off x="5029200" y="6394450"/>
            <a:ext cx="3886200" cy="3048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r"/>
            <a:r>
              <a:rPr lang="en-US" sz="800">
                <a:solidFill>
                  <a:srgbClr val="847867"/>
                </a:solidFill>
                <a:cs typeface="Helvetica" charset="0"/>
                <a:sym typeface="Helvetica" charset="0"/>
              </a:rPr>
              <a:t>© 2011 Lantana Consulting Group, www.lantanagroup.com</a:t>
            </a:r>
            <a:br>
              <a:rPr lang="en-US" sz="800">
                <a:solidFill>
                  <a:srgbClr val="847867"/>
                </a:solidFill>
                <a:cs typeface="Helvetica" charset="0"/>
                <a:sym typeface="Helvetica" charset="0"/>
              </a:rPr>
            </a:br>
            <a:fld id="{9D5CAEB9-BE62-483C-A56C-996280AC13D8}" type="slidenum">
              <a:rPr lang="en-US" sz="800">
                <a:solidFill>
                  <a:srgbClr val="847867"/>
                </a:solidFill>
                <a:cs typeface="Helvetica" charset="0"/>
                <a:sym typeface="Helvetica" charset="0"/>
              </a:rPr>
              <a:pPr algn="r"/>
              <a:t>‹#›</a:t>
            </a:fld>
            <a:endParaRPr lang="en-US" sz="800">
              <a:solidFill>
                <a:srgbClr val="847867"/>
              </a:solidFill>
              <a:cs typeface="Helvetica" charset="0"/>
              <a:sym typeface="Helvetica" charset="0"/>
            </a:endParaRPr>
          </a:p>
        </p:txBody>
      </p:sp>
      <p:pic>
        <p:nvPicPr>
          <p:cNvPr id="7" name="Picture 5" descr="Lantana_logo_sm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3997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831263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3937992" cy="4495800"/>
          </a:xfrm>
        </p:spPr>
        <p:txBody>
          <a:bodyPr/>
          <a:lstStyle>
            <a:lvl1pPr>
              <a:defRPr sz="2400"/>
            </a:lvl1pPr>
            <a:lvl2pPr marL="455613" indent="-217488">
              <a:spcBef>
                <a:spcPts val="1000"/>
              </a:spcBef>
              <a:defRPr sz="2000"/>
            </a:lvl2pPr>
            <a:lvl3pPr marL="801688" indent="-227013">
              <a:spcBef>
                <a:spcPts val="1000"/>
              </a:spcBef>
              <a:defRPr sz="1600"/>
            </a:lvl3pPr>
            <a:lvl4pPr marL="1030288" indent="-227013">
              <a:spcBef>
                <a:spcPts val="1000"/>
              </a:spcBef>
              <a:defRPr sz="1400"/>
            </a:lvl4pPr>
            <a:lvl5pPr marL="1257300" indent="-227013">
              <a:spcBef>
                <a:spcPts val="1000"/>
              </a:spcBef>
              <a:defRPr sz="14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367" y="1371600"/>
            <a:ext cx="3937992" cy="4495800"/>
          </a:xfrm>
        </p:spPr>
        <p:txBody>
          <a:bodyPr/>
          <a:lstStyle>
            <a:lvl1pPr>
              <a:defRPr sz="2400"/>
            </a:lvl1pPr>
            <a:lvl2pPr marL="455613" indent="-217488">
              <a:spcBef>
                <a:spcPts val="1000"/>
              </a:spcBef>
              <a:defRPr sz="2000"/>
            </a:lvl2pPr>
            <a:lvl3pPr marL="801688" indent="-227013">
              <a:spcBef>
                <a:spcPts val="1000"/>
              </a:spcBef>
              <a:defRPr sz="1600"/>
            </a:lvl3pPr>
            <a:lvl4pPr marL="1030288" indent="-227013">
              <a:spcBef>
                <a:spcPts val="1000"/>
              </a:spcBef>
              <a:defRPr sz="1400"/>
            </a:lvl4pPr>
            <a:lvl5pPr marL="1257300" indent="-227013">
              <a:spcBef>
                <a:spcPts val="1000"/>
              </a:spcBef>
              <a:defRPr sz="14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04800"/>
            <a:ext cx="3237236" cy="1314375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263976" cy="5822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228600" y="1905000"/>
            <a:ext cx="3236913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7200"/>
            <a:ext cx="5486177" cy="42699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en-US" noProof="0" smtClean="0">
                <a:sym typeface="Helvetica" charset="0"/>
              </a:rPr>
              <a:t>Click icon to add picture</a:t>
            </a:r>
            <a:endParaRPr lang="en-US" noProof="0" dirty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2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831263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914400" y="1447800"/>
            <a:ext cx="7467600" cy="4572000"/>
          </a:xfrm>
        </p:spPr>
        <p:txBody>
          <a:bodyPr/>
          <a:lstStyle/>
          <a:p>
            <a:pPr lvl="0"/>
            <a:r>
              <a:rPr lang="en-US" noProof="0" smtClean="0">
                <a:sym typeface="Helvetica" charset="0"/>
              </a:rPr>
              <a:t>Click icon to add chart</a:t>
            </a:r>
            <a:endParaRPr lang="en-US" noProof="0" dirty="0">
              <a:sym typeface="Helvetica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831263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11125"/>
            <a:ext cx="83820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1775" y="1336675"/>
            <a:ext cx="8683625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" charset="0"/>
              </a:rPr>
              <a:t>Second level</a:t>
            </a:r>
          </a:p>
          <a:p>
            <a:pPr lvl="2"/>
            <a:r>
              <a:rPr lang="en-US" smtClean="0">
                <a:sym typeface="Helvetica" charset="0"/>
              </a:rPr>
              <a:t>Third level</a:t>
            </a:r>
          </a:p>
          <a:p>
            <a:pPr lvl="3"/>
            <a:r>
              <a:rPr lang="en-US" smtClean="0">
                <a:sym typeface="Helvetica" charset="0"/>
              </a:rPr>
              <a:t>Fourth level</a:t>
            </a:r>
          </a:p>
          <a:p>
            <a:pPr lvl="4"/>
            <a:r>
              <a:rPr lang="en-US" smtClean="0">
                <a:sym typeface="Helvetica" charset="0"/>
              </a:rPr>
              <a:t>Fifth level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0975" y="6159500"/>
            <a:ext cx="8831263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1"/>
          <p:cNvSpPr>
            <a:spLocks/>
          </p:cNvSpPr>
          <p:nvPr/>
        </p:nvSpPr>
        <p:spPr bwMode="auto">
          <a:xfrm>
            <a:off x="5029200" y="6394450"/>
            <a:ext cx="3886200" cy="3048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r"/>
            <a:r>
              <a:rPr lang="en-US" sz="800">
                <a:solidFill>
                  <a:srgbClr val="847867"/>
                </a:solidFill>
                <a:cs typeface="Helvetica" charset="0"/>
                <a:sym typeface="Helvetica" charset="0"/>
              </a:rPr>
              <a:t>© 2011 Lantana Consulting Group, www.lantanagroup.com</a:t>
            </a:r>
            <a:br>
              <a:rPr lang="en-US" sz="800">
                <a:solidFill>
                  <a:srgbClr val="847867"/>
                </a:solidFill>
                <a:cs typeface="Helvetica" charset="0"/>
                <a:sym typeface="Helvetica" charset="0"/>
              </a:rPr>
            </a:br>
            <a:fld id="{1816245C-BECE-436A-BA46-F95219DBA623}" type="slidenum">
              <a:rPr lang="en-US" sz="800">
                <a:solidFill>
                  <a:srgbClr val="847867"/>
                </a:solidFill>
                <a:cs typeface="Helvetica" charset="0"/>
                <a:sym typeface="Helvetica" charset="0"/>
              </a:rPr>
              <a:pPr algn="r"/>
              <a:t>‹#›</a:t>
            </a:fld>
            <a:endParaRPr lang="en-US" sz="800">
              <a:solidFill>
                <a:srgbClr val="847867"/>
              </a:solidFill>
              <a:cs typeface="Helvetica" charset="0"/>
              <a:sym typeface="Helvetica" charset="0"/>
            </a:endParaRPr>
          </a:p>
        </p:txBody>
      </p:sp>
      <p:pic>
        <p:nvPicPr>
          <p:cNvPr id="2" name="Picture 14" descr="Lantana_logo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6311900"/>
            <a:ext cx="2057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3" r:id="rId4"/>
    <p:sldLayoutId id="2147483784" r:id="rId5"/>
    <p:sldLayoutId id="2147483785" r:id="rId6"/>
    <p:sldLayoutId id="2147483789" r:id="rId7"/>
    <p:sldLayoutId id="2147483790" r:id="rId8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857968"/>
          </a:solidFill>
          <a:latin typeface="Gill Sans"/>
          <a:ea typeface="+mj-ea"/>
          <a:cs typeface="+mj-cs"/>
          <a:sym typeface="Helvetica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857968"/>
          </a:solidFill>
          <a:latin typeface="Gill Sans" charset="0"/>
          <a:ea typeface="ヒラギノ角ゴ ProN W3" charset="0"/>
          <a:cs typeface="ヒラギノ角ゴ ProN W3" charset="0"/>
          <a:sym typeface="Helvetica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857968"/>
          </a:solidFill>
          <a:latin typeface="Gill Sans" charset="0"/>
          <a:ea typeface="ヒラギノ角ゴ ProN W3" charset="0"/>
          <a:cs typeface="ヒラギノ角ゴ ProN W3" charset="0"/>
          <a:sym typeface="Helvetica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857968"/>
          </a:solidFill>
          <a:latin typeface="Gill Sans" charset="0"/>
          <a:ea typeface="ヒラギノ角ゴ ProN W3" charset="0"/>
          <a:cs typeface="ヒラギノ角ゴ ProN W3" charset="0"/>
          <a:sym typeface="Helvetica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857968"/>
          </a:solidFill>
          <a:latin typeface="Gill Sans" charset="0"/>
          <a:ea typeface="ヒラギノ角ゴ ProN W3" charset="0"/>
          <a:cs typeface="ヒラギノ角ゴ ProN W3" charset="0"/>
          <a:sym typeface="Helvetic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4500">
          <a:solidFill>
            <a:srgbClr val="847867"/>
          </a:solidFill>
          <a:latin typeface="Helvetica" charset="0"/>
          <a:ea typeface="ヒラギノ角ゴ ProN W3" charset="0"/>
          <a:cs typeface="ヒラギノ角ゴ ProN W3" charset="0"/>
          <a:sym typeface="Helvetic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4500">
          <a:solidFill>
            <a:srgbClr val="847867"/>
          </a:solidFill>
          <a:latin typeface="Helvetica" charset="0"/>
          <a:ea typeface="ヒラギノ角ゴ ProN W3" charset="0"/>
          <a:cs typeface="ヒラギノ角ゴ ProN W3" charset="0"/>
          <a:sym typeface="Helvetic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4500">
          <a:solidFill>
            <a:srgbClr val="847867"/>
          </a:solidFill>
          <a:latin typeface="Helvetica" charset="0"/>
          <a:ea typeface="ヒラギノ角ゴ ProN W3" charset="0"/>
          <a:cs typeface="ヒラギノ角ゴ ProN W3" charset="0"/>
          <a:sym typeface="Helvetic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4500">
          <a:solidFill>
            <a:srgbClr val="847867"/>
          </a:solidFill>
          <a:latin typeface="Helvetica" charset="0"/>
          <a:ea typeface="ヒラギノ角ゴ ProN W3" charset="0"/>
          <a:cs typeface="ヒラギノ角ゴ ProN W3" charset="0"/>
          <a:sym typeface="Helvetica" charset="0"/>
        </a:defRPr>
      </a:lvl9pPr>
    </p:titleStyle>
    <p:bodyStyle>
      <a:lvl1pPr marL="60325" indent="-15875" algn="l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Clr>
          <a:srgbClr val="ECB941"/>
        </a:buClr>
        <a:buSzPct val="138000"/>
        <a:defRPr sz="2400">
          <a:solidFill>
            <a:schemeClr val="tx1"/>
          </a:solidFill>
          <a:latin typeface="Franklin Gothic Book"/>
          <a:ea typeface="+mn-ea"/>
          <a:cs typeface="Franklin Gothic Book"/>
          <a:sym typeface="Helvetica" charset="0"/>
        </a:defRPr>
      </a:lvl1pPr>
      <a:lvl2pPr marL="776288" indent="-311150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rgbClr val="ECB941"/>
        </a:buClr>
        <a:buSzPct val="138000"/>
        <a:buFont typeface="Arial" charset="0"/>
        <a:buChar char="•"/>
        <a:defRPr sz="2000">
          <a:solidFill>
            <a:schemeClr val="tx1"/>
          </a:solidFill>
          <a:latin typeface="Franklin Gothic Book"/>
          <a:ea typeface="+mn-ea"/>
          <a:cs typeface="Franklin Gothic Book"/>
          <a:sym typeface="Helvetica" charset="0"/>
        </a:defRPr>
      </a:lvl2pPr>
      <a:lvl3pPr marL="1089025" indent="-3111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ECB941"/>
        </a:buClr>
        <a:buSzPct val="90000"/>
        <a:buFont typeface="Courier New" charset="0"/>
        <a:buChar char="o"/>
        <a:defRPr sz="1600">
          <a:solidFill>
            <a:schemeClr val="tx1"/>
          </a:solidFill>
          <a:latin typeface="Franklin Gothic Book"/>
          <a:ea typeface="+mn-ea"/>
          <a:cs typeface="Franklin Gothic Book"/>
          <a:sym typeface="Helvetica" charset="0"/>
        </a:defRPr>
      </a:lvl3pPr>
      <a:lvl4pPr marL="1401763" indent="-3111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ECB941"/>
        </a:buClr>
        <a:buSzPct val="138000"/>
        <a:buFont typeface="Arial" charset="0"/>
        <a:buChar char="•"/>
        <a:defRPr sz="1400">
          <a:solidFill>
            <a:schemeClr val="tx1"/>
          </a:solidFill>
          <a:latin typeface="Franklin Gothic Book"/>
          <a:ea typeface="+mn-ea"/>
          <a:cs typeface="Franklin Gothic Book"/>
          <a:sym typeface="Helvetica" charset="0"/>
        </a:defRPr>
      </a:lvl4pPr>
      <a:lvl5pPr marL="1712913" indent="-3111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857968"/>
        </a:buClr>
        <a:buSzPct val="138000"/>
        <a:buFont typeface="Arial" charset="0"/>
        <a:buChar char="–"/>
        <a:defRPr sz="1400">
          <a:solidFill>
            <a:schemeClr val="tx1"/>
          </a:solidFill>
          <a:latin typeface="Franklin Gothic Book"/>
          <a:ea typeface="+mn-ea"/>
          <a:cs typeface="Franklin Gothic Book"/>
          <a:sym typeface="Helvetica" charset="0"/>
        </a:defRPr>
      </a:lvl5pPr>
      <a:lvl6pPr marL="2035896" indent="-312528" algn="l" rtl="0" eaLnBrk="1" fontAlgn="base" hangingPunct="1">
        <a:spcBef>
          <a:spcPts val="1687"/>
        </a:spcBef>
        <a:spcAft>
          <a:spcPct val="0"/>
        </a:spcAft>
        <a:buClr>
          <a:srgbClr val="ECB941"/>
        </a:buClr>
        <a:buSzPct val="138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357354" indent="-312528" algn="l" rtl="0" eaLnBrk="1" fontAlgn="base" hangingPunct="1">
        <a:spcBef>
          <a:spcPts val="1687"/>
        </a:spcBef>
        <a:spcAft>
          <a:spcPct val="0"/>
        </a:spcAft>
        <a:buClr>
          <a:srgbClr val="ECB941"/>
        </a:buClr>
        <a:buSzPct val="138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2678811" indent="-312528" algn="l" rtl="0" eaLnBrk="1" fontAlgn="base" hangingPunct="1">
        <a:spcBef>
          <a:spcPts val="1687"/>
        </a:spcBef>
        <a:spcAft>
          <a:spcPct val="0"/>
        </a:spcAft>
        <a:buClr>
          <a:srgbClr val="ECB941"/>
        </a:buClr>
        <a:buSzPct val="138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000268" indent="-312528" algn="l" rtl="0" eaLnBrk="1" fontAlgn="base" hangingPunct="1">
        <a:spcBef>
          <a:spcPts val="1687"/>
        </a:spcBef>
        <a:spcAft>
          <a:spcPct val="0"/>
        </a:spcAft>
        <a:buClr>
          <a:srgbClr val="ECB941"/>
        </a:buClr>
        <a:buSzPct val="138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7.org/participate/toolsandresources.cf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dirty="0" smtClean="0"/>
              <a:t>Trifolia </a:t>
            </a:r>
            <a:r>
              <a:rPr lang="fr-CA" dirty="0" err="1" smtClean="0"/>
              <a:t>Workbench</a:t>
            </a:r>
            <a:endParaRPr lang="en-US" dirty="0" smtClean="0">
              <a:latin typeface="Gill Sans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fr-CA" dirty="0" smtClean="0"/>
              <a:t>HL7 Release</a:t>
            </a:r>
          </a:p>
        </p:txBody>
      </p:sp>
      <p:pic>
        <p:nvPicPr>
          <p:cNvPr id="13316" name="Picture 5" descr="Lantana_logo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3997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L7 Intl Logo no bor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02" y="3352800"/>
            <a:ext cx="204999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Trifolia Workbench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Demonstration</a:t>
            </a:r>
            <a:endParaRPr lang="en-US" sz="4000" dirty="0"/>
          </a:p>
        </p:txBody>
      </p:sp>
      <p:pic>
        <p:nvPicPr>
          <p:cNvPr id="3074" name="Picture 2" descr="HL7 Intl Logo no 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304800"/>
            <a:ext cx="1868487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491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Trifolia Workbench 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/>
            <a:endParaRPr lang="en-US" dirty="0" smtClean="0"/>
          </a:p>
          <a:p>
            <a:pPr marL="387350" indent="-342900">
              <a:buFont typeface="Arial" pitchFamily="34" charset="0"/>
              <a:buChar char="•"/>
            </a:pPr>
            <a:r>
              <a:rPr lang="en-US" dirty="0" smtClean="0"/>
              <a:t>Facilitate the authoring and localization of CDA templates</a:t>
            </a:r>
            <a:endParaRPr lang="en-US" dirty="0"/>
          </a:p>
          <a:p>
            <a:pPr marL="387350" indent="-342900">
              <a:buFont typeface="Arial" pitchFamily="34" charset="0"/>
              <a:buChar char="•"/>
            </a:pPr>
            <a:r>
              <a:rPr lang="en-US" dirty="0" smtClean="0"/>
              <a:t>Provide a searchable / </a:t>
            </a:r>
            <a:r>
              <a:rPr lang="en-US" dirty="0" err="1" smtClean="0"/>
              <a:t>browseable</a:t>
            </a:r>
            <a:r>
              <a:rPr lang="en-US" dirty="0" smtClean="0"/>
              <a:t> repository of CDA templates</a:t>
            </a:r>
            <a:endParaRPr lang="en-US" dirty="0"/>
          </a:p>
          <a:p>
            <a:pPr marL="387350" indent="-342900">
              <a:buFont typeface="Arial" pitchFamily="34" charset="0"/>
              <a:buChar char="•"/>
            </a:pPr>
            <a:r>
              <a:rPr lang="en-US" dirty="0" smtClean="0"/>
              <a:t>Extend the functionality based on the requirements of the HL7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59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EDB940"/>
                </a:solidFill>
              </a:rPr>
              <a:t>Trifolia </a:t>
            </a:r>
            <a:r>
              <a:rPr lang="en-US" sz="4900" dirty="0" err="1" smtClean="0">
                <a:solidFill>
                  <a:srgbClr val="EDB940"/>
                </a:solidFill>
              </a:rPr>
              <a:t>WorkBench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Consolidation </a:t>
            </a:r>
            <a:r>
              <a:rPr lang="en-US" dirty="0"/>
              <a:t>Project Edition, HL7 Release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610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Provide with this release:</a:t>
            </a:r>
          </a:p>
          <a:p>
            <a:pPr marL="465138" lvl="1" indent="0">
              <a:buNone/>
            </a:pPr>
            <a:r>
              <a:rPr lang="en-US" b="1" dirty="0" smtClean="0">
                <a:solidFill>
                  <a:srgbClr val="EDB940"/>
                </a:solidFill>
              </a:rPr>
              <a:t>      Structured Template Entry Tool</a:t>
            </a:r>
          </a:p>
          <a:p>
            <a:pPr marL="777875" lvl="2" indent="0">
              <a:buNone/>
            </a:pP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nter, review, manage, and localize/update CDA templates</a:t>
            </a:r>
          </a:p>
          <a:p>
            <a:pPr marL="465138" lvl="1" indent="0">
              <a:buNone/>
            </a:pPr>
            <a:r>
              <a:rPr lang="en-US" b="1" dirty="0" smtClean="0">
                <a:solidFill>
                  <a:srgbClr val="EDB940"/>
                </a:solidFill>
              </a:rPr>
              <a:t>      Template Repository </a:t>
            </a:r>
          </a:p>
          <a:p>
            <a:pPr marL="777875" lvl="2" indent="0">
              <a:buNone/>
            </a:pPr>
            <a:r>
              <a:rPr lang="en-US" dirty="0" smtClean="0"/>
              <a:t>Centralized database for template management </a:t>
            </a:r>
          </a:p>
          <a:p>
            <a:pPr marL="465138" lvl="1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  CDA Templates</a:t>
            </a:r>
          </a:p>
          <a:p>
            <a:pPr marL="777875" lvl="2" indent="0">
              <a:buNone/>
            </a:pPr>
            <a:r>
              <a:rPr lang="en-US" dirty="0" smtClean="0"/>
              <a:t>Close to 70 (soon to be over 100) clinical templates from the HL7 Consolidation Project at  your fingertips</a:t>
            </a:r>
          </a:p>
          <a:p>
            <a:pPr marL="465138" lvl="1" indent="0">
              <a:buNone/>
            </a:pPr>
            <a:r>
              <a:rPr lang="en-US" b="1" dirty="0" smtClean="0">
                <a:solidFill>
                  <a:srgbClr val="EDB940"/>
                </a:solidFill>
              </a:rPr>
              <a:t>      Publishing Tool </a:t>
            </a:r>
          </a:p>
          <a:p>
            <a:pPr marL="777875" lvl="2" indent="0">
              <a:buNone/>
            </a:pPr>
            <a:r>
              <a:rPr lang="en-US" dirty="0" smtClean="0"/>
              <a:t>Share your templates with your organization and the world </a:t>
            </a:r>
          </a:p>
          <a:p>
            <a:pPr marL="465138" lvl="1" indent="0">
              <a:buNone/>
            </a:pPr>
            <a:r>
              <a:rPr lang="en-US" b="1" dirty="0" smtClean="0">
                <a:solidFill>
                  <a:srgbClr val="EDB940"/>
                </a:solidFill>
              </a:rPr>
              <a:t>     Documentation</a:t>
            </a:r>
          </a:p>
          <a:p>
            <a:pPr marL="465138" lvl="1" indent="0">
              <a:buNone/>
            </a:pPr>
            <a:endParaRPr lang="en-US" b="1" dirty="0" smtClean="0">
              <a:solidFill>
                <a:srgbClr val="EDB940"/>
              </a:solidFill>
            </a:endParaRPr>
          </a:p>
          <a:p>
            <a:pPr marL="465138" lvl="1" indent="0">
              <a:buNone/>
            </a:pPr>
            <a:r>
              <a:rPr lang="en-US" b="1" dirty="0" smtClean="0">
                <a:solidFill>
                  <a:srgbClr val="EDB940"/>
                </a:solidFill>
              </a:rPr>
              <a:t>     Support</a:t>
            </a:r>
          </a:p>
          <a:p>
            <a:pPr marL="777875" lvl="2" indent="0" algn="ctr">
              <a:buNone/>
            </a:pPr>
            <a:r>
              <a:rPr lang="en-US" dirty="0" smtClean="0"/>
              <a:t>Limited Support </a:t>
            </a:r>
            <a:r>
              <a:rPr lang="en-US" dirty="0"/>
              <a:t>for this software can be obtained by sending an email to </a:t>
            </a:r>
            <a:r>
              <a:rPr lang="en-US" b="1" dirty="0"/>
              <a:t>tools@lantanagroup.com</a:t>
            </a:r>
            <a:endParaRPr lang="en-US" b="1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61"/>
          <a:stretch/>
        </p:blipFill>
        <p:spPr bwMode="auto">
          <a:xfrm>
            <a:off x="381000" y="2851345"/>
            <a:ext cx="489327" cy="42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 descr="C:\Users\chris\AppData\Local\Microsoft\Windows\Temporary Internet Files\Content.IE5\MX5JR5SF\MC90036863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559446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Users\chris\AppData\Local\Microsoft\Windows\Temporary Internet Files\Content.IE5\Y84XTUCZ\MC90043159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98" y="2209800"/>
            <a:ext cx="494902" cy="49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C:\Users\chris\AppData\Local\Microsoft\Windows\Temporary Internet Files\Content.IE5\Y84XTUCZ\MC900432634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hris\AppData\Local\Microsoft\Windows\Temporary Internet Files\Content.IE5\QWZ6IP20\MC900442167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ris\AppData\Local\Microsoft\Windows\Temporary Internet Files\Content.IE5\Y84XTUCZ\MP90043837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8" y="5019675"/>
            <a:ext cx="469392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24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Trifolia Workbench Architecture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029107"/>
              </p:ext>
            </p:extLst>
          </p:nvPr>
        </p:nvGraphicFramePr>
        <p:xfrm>
          <a:off x="228600" y="1303338"/>
          <a:ext cx="8610600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06" y="1981200"/>
            <a:ext cx="127819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Trifolia Workbench Repository Schema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06" y="1981200"/>
            <a:ext cx="127819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9" y="1295400"/>
            <a:ext cx="8797487" cy="4648200"/>
          </a:xfrm>
          <a:prstGeom prst="rect">
            <a:avLst/>
          </a:prstGeom>
          <a:noFill/>
          <a:ln w="41275" cmpd="sng">
            <a:solidFill>
              <a:srgbClr val="EDB94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548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Trifolia Workbench Authoring Client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6857999" cy="483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049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Trifolia Workbench Publishing Client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41" y="1295400"/>
            <a:ext cx="7463959" cy="453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98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EDB940"/>
                </a:solidFill>
              </a:rPr>
              <a:t>Trifolia </a:t>
            </a:r>
            <a:r>
              <a:rPr lang="en-US" sz="4900" dirty="0" err="1" smtClean="0">
                <a:solidFill>
                  <a:srgbClr val="EDB940"/>
                </a:solidFill>
              </a:rPr>
              <a:t>WorkBench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219200"/>
            <a:ext cx="9372600" cy="4876800"/>
          </a:xfrm>
        </p:spPr>
        <p:txBody>
          <a:bodyPr>
            <a:normAutofit/>
          </a:bodyPr>
          <a:lstStyle/>
          <a:p>
            <a:pPr marL="777875" lvl="2" indent="0">
              <a:buNone/>
            </a:pPr>
            <a:r>
              <a:rPr lang="en-US" sz="3400" b="1" dirty="0" smtClean="0">
                <a:solidFill>
                  <a:srgbClr val="EDB940"/>
                </a:solidFill>
              </a:rPr>
              <a:t>         </a:t>
            </a:r>
          </a:p>
          <a:p>
            <a:pPr marL="777875" lvl="2" indent="0">
              <a:buNone/>
            </a:pPr>
            <a:endParaRPr lang="en-US" sz="4000" b="1" dirty="0" smtClean="0">
              <a:solidFill>
                <a:srgbClr val="EDB940"/>
              </a:solidFill>
            </a:endParaRPr>
          </a:p>
          <a:p>
            <a:pPr marL="465138" lvl="1" indent="0">
              <a:buNone/>
            </a:pPr>
            <a:r>
              <a:rPr lang="en-US" sz="4000" b="1" dirty="0" smtClean="0">
                <a:solidFill>
                  <a:srgbClr val="EDB940"/>
                </a:solidFill>
              </a:rPr>
              <a:t>Add-ins from Lantana Group</a:t>
            </a:r>
          </a:p>
          <a:p>
            <a:pPr marL="777875" lvl="2" indent="0">
              <a:buNone/>
            </a:pPr>
            <a:r>
              <a:rPr lang="en-US" sz="3600" dirty="0" smtClean="0"/>
              <a:t>        </a:t>
            </a:r>
            <a:r>
              <a:rPr lang="en-US" sz="3600" dirty="0" err="1" smtClean="0"/>
              <a:t>Schematron</a:t>
            </a:r>
            <a:r>
              <a:rPr lang="en-US" sz="3600" dirty="0" smtClean="0"/>
              <a:t> generation</a:t>
            </a:r>
          </a:p>
          <a:p>
            <a:pPr marL="777875" lvl="2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       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</a:rPr>
              <a:t>greenCDA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support under development</a:t>
            </a:r>
          </a:p>
        </p:txBody>
      </p:sp>
      <p:pic>
        <p:nvPicPr>
          <p:cNvPr id="2050" name="Picture 2" descr="C:\Users\chris\AppData\Local\Microsoft\Windows\Temporary Internet Files\Content.IE5\QWZ6IP20\MC90043763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1587"/>
            <a:ext cx="68421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 (x86)\Microsoft Office\MEDIA\CAGCAT10\j019980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651131" cy="65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087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Software..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www.hl7.org/participate/toolsandresources.cfm</a:t>
            </a:r>
            <a:endParaRPr lang="en-US" dirty="0" smtClean="0"/>
          </a:p>
          <a:p>
            <a:pPr marL="44450" indent="0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676400"/>
            <a:ext cx="7467600" cy="445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 bwMode="auto">
          <a:xfrm rot="18201194">
            <a:off x="1426991" y="3994633"/>
            <a:ext cx="665400" cy="1768408"/>
          </a:xfrm>
          <a:prstGeom prst="downArrow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7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tana Presentation template">
  <a:themeElements>
    <a:clrScheme name="Lantana Palette">
      <a:dk1>
        <a:srgbClr val="423C33"/>
      </a:dk1>
      <a:lt1>
        <a:sysClr val="window" lastClr="FFFFFF"/>
      </a:lt1>
      <a:dk2>
        <a:srgbClr val="A49B8E"/>
      </a:dk2>
      <a:lt2>
        <a:srgbClr val="FFFFFF"/>
      </a:lt2>
      <a:accent1>
        <a:srgbClr val="EDB940"/>
      </a:accent1>
      <a:accent2>
        <a:srgbClr val="E6B37F"/>
      </a:accent2>
      <a:accent3>
        <a:srgbClr val="9FCF67"/>
      </a:accent3>
      <a:accent4>
        <a:srgbClr val="CF7019"/>
      </a:accent4>
      <a:accent5>
        <a:srgbClr val="B9C9D5"/>
      </a:accent5>
      <a:accent6>
        <a:srgbClr val="BAA3AB"/>
      </a:accent6>
      <a:hlink>
        <a:srgbClr val="0000FF"/>
      </a:hlink>
      <a:folHlink>
        <a:srgbClr val="0000FF"/>
      </a:folHlink>
    </a:clrScheme>
    <a:fontScheme name="1_Title &amp; Bullets">
      <a:majorFont>
        <a:latin typeface="Helvetica"/>
        <a:ea typeface="ヒラギノ角ゴ ProN W3"/>
        <a:cs typeface="ヒラギノ角ゴ ProN W3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1_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Lantana Presentation template</Template>
  <TotalTime>1775</TotalTime>
  <Pages>0</Pages>
  <Words>182</Words>
  <Characters>0</Characters>
  <Application>Microsoft Office PowerPoint</Application>
  <PresentationFormat>Letter Paper (8.5x11 in)</PresentationFormat>
  <Lines>0</Lines>
  <Paragraphs>53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Lantana Presentation template</vt:lpstr>
      <vt:lpstr>Trifolia Workbench</vt:lpstr>
      <vt:lpstr>Trifolia Workbench Goals</vt:lpstr>
      <vt:lpstr>Trifolia WorkBench Consolidation Project Edition, HL7 Release 1</vt:lpstr>
      <vt:lpstr>Trifolia Workbench Architecture</vt:lpstr>
      <vt:lpstr>Trifolia Workbench Repository Schema</vt:lpstr>
      <vt:lpstr>Trifolia Workbench Authoring Client</vt:lpstr>
      <vt:lpstr>Trifolia Workbench Publishing Client</vt:lpstr>
      <vt:lpstr>Trifolia WorkBench </vt:lpstr>
      <vt:lpstr>Getting the Software..</vt:lpstr>
      <vt:lpstr>Trifolia Workbench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Geimer</dc:creator>
  <cp:lastModifiedBy>chris</cp:lastModifiedBy>
  <cp:revision>23</cp:revision>
  <dcterms:created xsi:type="dcterms:W3CDTF">2011-07-18T14:21:32Z</dcterms:created>
  <dcterms:modified xsi:type="dcterms:W3CDTF">2011-09-14T02:10:12Z</dcterms:modified>
</cp:coreProperties>
</file>