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836" r:id="rId2"/>
    <p:sldId id="983" r:id="rId3"/>
    <p:sldId id="1106" r:id="rId4"/>
    <p:sldId id="1107" r:id="rId5"/>
    <p:sldId id="1108" r:id="rId6"/>
    <p:sldId id="1045" r:id="rId7"/>
    <p:sldId id="1105" r:id="rId8"/>
    <p:sldId id="1050" r:id="rId9"/>
    <p:sldId id="1069" r:id="rId10"/>
    <p:sldId id="1064" r:id="rId11"/>
  </p:sldIdLst>
  <p:sldSz cx="9144000" cy="6858000" type="screen4x3"/>
  <p:notesSz cx="7010400" cy="9296400"/>
  <p:defaultTextStyle>
    <a:defPPr>
      <a:defRPr lang="en-CA"/>
    </a:defPPr>
    <a:lvl1pPr algn="l" rtl="0" fontAlgn="base">
      <a:spcBef>
        <a:spcPct val="0"/>
      </a:spcBef>
      <a:spcAft>
        <a:spcPct val="0"/>
      </a:spcAft>
      <a:defRPr b="1" kern="1200">
        <a:solidFill>
          <a:schemeClr val="bg1"/>
        </a:solidFill>
        <a:latin typeface="Arial" charset="0"/>
        <a:ea typeface="+mn-ea"/>
        <a:cs typeface="Arial" charset="0"/>
      </a:defRPr>
    </a:lvl1pPr>
    <a:lvl2pPr marL="457200" algn="l" rtl="0" fontAlgn="base">
      <a:spcBef>
        <a:spcPct val="0"/>
      </a:spcBef>
      <a:spcAft>
        <a:spcPct val="0"/>
      </a:spcAft>
      <a:defRPr b="1" kern="1200">
        <a:solidFill>
          <a:schemeClr val="bg1"/>
        </a:solidFill>
        <a:latin typeface="Arial" charset="0"/>
        <a:ea typeface="+mn-ea"/>
        <a:cs typeface="Arial" charset="0"/>
      </a:defRPr>
    </a:lvl2pPr>
    <a:lvl3pPr marL="914400" algn="l" rtl="0" fontAlgn="base">
      <a:spcBef>
        <a:spcPct val="0"/>
      </a:spcBef>
      <a:spcAft>
        <a:spcPct val="0"/>
      </a:spcAft>
      <a:defRPr b="1" kern="1200">
        <a:solidFill>
          <a:schemeClr val="bg1"/>
        </a:solidFill>
        <a:latin typeface="Arial" charset="0"/>
        <a:ea typeface="+mn-ea"/>
        <a:cs typeface="Arial" charset="0"/>
      </a:defRPr>
    </a:lvl3pPr>
    <a:lvl4pPr marL="1371600" algn="l" rtl="0" fontAlgn="base">
      <a:spcBef>
        <a:spcPct val="0"/>
      </a:spcBef>
      <a:spcAft>
        <a:spcPct val="0"/>
      </a:spcAft>
      <a:defRPr b="1" kern="1200">
        <a:solidFill>
          <a:schemeClr val="bg1"/>
        </a:solidFill>
        <a:latin typeface="Arial" charset="0"/>
        <a:ea typeface="+mn-ea"/>
        <a:cs typeface="Arial" charset="0"/>
      </a:defRPr>
    </a:lvl4pPr>
    <a:lvl5pPr marL="1828800" algn="l" rtl="0" fontAlgn="base">
      <a:spcBef>
        <a:spcPct val="0"/>
      </a:spcBef>
      <a:spcAft>
        <a:spcPct val="0"/>
      </a:spcAft>
      <a:defRPr b="1" kern="1200">
        <a:solidFill>
          <a:schemeClr val="bg1"/>
        </a:solidFill>
        <a:latin typeface="Arial" charset="0"/>
        <a:ea typeface="+mn-ea"/>
        <a:cs typeface="Arial" charset="0"/>
      </a:defRPr>
    </a:lvl5pPr>
    <a:lvl6pPr marL="2286000" algn="l" defTabSz="914400" rtl="0" eaLnBrk="1" latinLnBrk="0" hangingPunct="1">
      <a:defRPr b="1" kern="1200">
        <a:solidFill>
          <a:schemeClr val="bg1"/>
        </a:solidFill>
        <a:latin typeface="Arial" charset="0"/>
        <a:ea typeface="+mn-ea"/>
        <a:cs typeface="Arial" charset="0"/>
      </a:defRPr>
    </a:lvl6pPr>
    <a:lvl7pPr marL="2743200" algn="l" defTabSz="914400" rtl="0" eaLnBrk="1" latinLnBrk="0" hangingPunct="1">
      <a:defRPr b="1" kern="1200">
        <a:solidFill>
          <a:schemeClr val="bg1"/>
        </a:solidFill>
        <a:latin typeface="Arial" charset="0"/>
        <a:ea typeface="+mn-ea"/>
        <a:cs typeface="Arial" charset="0"/>
      </a:defRPr>
    </a:lvl7pPr>
    <a:lvl8pPr marL="3200400" algn="l" defTabSz="914400" rtl="0" eaLnBrk="1" latinLnBrk="0" hangingPunct="1">
      <a:defRPr b="1" kern="1200">
        <a:solidFill>
          <a:schemeClr val="bg1"/>
        </a:solidFill>
        <a:latin typeface="Arial" charset="0"/>
        <a:ea typeface="+mn-ea"/>
        <a:cs typeface="Arial" charset="0"/>
      </a:defRPr>
    </a:lvl8pPr>
    <a:lvl9pPr marL="3657600" algn="l" defTabSz="914400" rtl="0" eaLnBrk="1" latinLnBrk="0" hangingPunct="1">
      <a:defRPr b="1" kern="1200">
        <a:solidFill>
          <a:schemeClr val="bg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é Boudreau" initials="AB"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929"/>
    <a:srgbClr val="0066FF"/>
    <a:srgbClr val="FFFFCC"/>
    <a:srgbClr val="7AC4F2"/>
    <a:srgbClr val="ACB6AB"/>
    <a:srgbClr val="CACEC2"/>
    <a:srgbClr val="5F5F5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71" autoAdjust="0"/>
    <p:restoredTop sz="97404" autoAdjust="0"/>
  </p:normalViewPr>
  <p:slideViewPr>
    <p:cSldViewPr>
      <p:cViewPr varScale="1">
        <p:scale>
          <a:sx n="88" d="100"/>
          <a:sy n="88" d="100"/>
        </p:scale>
        <p:origin x="-1320"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9" d="100"/>
        <a:sy n="119" d="100"/>
      </p:scale>
      <p:origin x="0" y="0"/>
    </p:cViewPr>
  </p:sorterViewPr>
  <p:notesViewPr>
    <p:cSldViewPr>
      <p:cViewPr varScale="1">
        <p:scale>
          <a:sx n="86" d="100"/>
          <a:sy n="86" d="100"/>
        </p:scale>
        <p:origin x="-2298" y="-96"/>
      </p:cViewPr>
      <p:guideLst>
        <p:guide orient="horz" pos="2928"/>
        <p:guide pos="2208"/>
      </p:guideLst>
    </p:cSldViewPr>
  </p:notesViewPr>
  <p:gridSpacing cx="72010" cy="7201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commentAuthors" Target="commentAuthor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89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cs typeface="+mn-cs"/>
              </a:defRPr>
            </a:lvl1pPr>
          </a:lstStyle>
          <a:p>
            <a:pPr>
              <a:defRPr/>
            </a:pPr>
            <a:endParaRPr lang="en-US"/>
          </a:p>
        </p:txBody>
      </p:sp>
      <p:sp>
        <p:nvSpPr>
          <p:cNvPr id="16896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cs typeface="+mn-cs"/>
              </a:defRPr>
            </a:lvl1pPr>
          </a:lstStyle>
          <a:p>
            <a:pPr>
              <a:defRPr/>
            </a:pPr>
            <a:endParaRPr lang="en-US"/>
          </a:p>
        </p:txBody>
      </p:sp>
      <p:sp>
        <p:nvSpPr>
          <p:cNvPr id="16896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cs typeface="+mn-cs"/>
              </a:defRPr>
            </a:lvl1pPr>
          </a:lstStyle>
          <a:p>
            <a:pPr>
              <a:defRPr/>
            </a:pPr>
            <a:endParaRPr lang="en-US" dirty="0"/>
          </a:p>
        </p:txBody>
      </p:sp>
      <p:sp>
        <p:nvSpPr>
          <p:cNvPr id="16896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cs typeface="+mn-cs"/>
              </a:defRPr>
            </a:lvl1pPr>
          </a:lstStyle>
          <a:p>
            <a:pPr>
              <a:defRPr/>
            </a:pPr>
            <a:fld id="{047A367E-F720-4A41-8100-18BDE4B298E7}" type="slidenum">
              <a:rPr lang="en-US"/>
              <a:pPr>
                <a:defRPr/>
              </a:pPr>
              <a:t>‹#›</a:t>
            </a:fld>
            <a:endParaRPr lang="en-US"/>
          </a:p>
        </p:txBody>
      </p:sp>
    </p:spTree>
    <p:extLst>
      <p:ext uri="{BB962C8B-B14F-4D97-AF65-F5344CB8AC3E}">
        <p14:creationId xmlns:p14="http://schemas.microsoft.com/office/powerpoint/2010/main" val="2846562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b="0">
                <a:solidFill>
                  <a:schemeClr val="tx1"/>
                </a:solidFill>
                <a:latin typeface="Arial" charset="0"/>
                <a:cs typeface="+mn-cs"/>
              </a:defRPr>
            </a:lvl1pPr>
          </a:lstStyle>
          <a:p>
            <a:pPr>
              <a:defRPr/>
            </a:pPr>
            <a:endParaRPr lang="en-CA"/>
          </a:p>
        </p:txBody>
      </p:sp>
      <p:sp>
        <p:nvSpPr>
          <p:cNvPr id="614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b="0">
                <a:solidFill>
                  <a:schemeClr val="tx1"/>
                </a:solidFill>
                <a:latin typeface="Arial" charset="0"/>
                <a:cs typeface="+mn-cs"/>
              </a:defRPr>
            </a:lvl1pPr>
          </a:lstStyle>
          <a:p>
            <a:pPr>
              <a:defRPr/>
            </a:pPr>
            <a:endParaRPr lang="en-CA"/>
          </a:p>
        </p:txBody>
      </p:sp>
      <p:sp>
        <p:nvSpPr>
          <p:cNvPr id="163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615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b="0">
                <a:solidFill>
                  <a:schemeClr val="tx1"/>
                </a:solidFill>
                <a:latin typeface="Arial" charset="0"/>
                <a:cs typeface="+mn-cs"/>
              </a:defRPr>
            </a:lvl1pPr>
          </a:lstStyle>
          <a:p>
            <a:pPr>
              <a:defRPr/>
            </a:pPr>
            <a:endParaRPr lang="en-CA" dirty="0"/>
          </a:p>
        </p:txBody>
      </p:sp>
      <p:sp>
        <p:nvSpPr>
          <p:cNvPr id="615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b="0">
                <a:solidFill>
                  <a:schemeClr val="tx1"/>
                </a:solidFill>
                <a:latin typeface="Arial" charset="0"/>
                <a:cs typeface="+mn-cs"/>
              </a:defRPr>
            </a:lvl1pPr>
          </a:lstStyle>
          <a:p>
            <a:pPr>
              <a:defRPr/>
            </a:pPr>
            <a:fld id="{5D40F3AC-CB73-47FA-8395-D313DBEF8281}" type="slidenum">
              <a:rPr lang="en-CA"/>
              <a:pPr>
                <a:defRPr/>
              </a:pPr>
              <a:t>‹#›</a:t>
            </a:fld>
            <a:endParaRPr lang="en-CA"/>
          </a:p>
        </p:txBody>
      </p:sp>
    </p:spTree>
    <p:extLst>
      <p:ext uri="{BB962C8B-B14F-4D97-AF65-F5344CB8AC3E}">
        <p14:creationId xmlns:p14="http://schemas.microsoft.com/office/powerpoint/2010/main" val="784980628"/>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4" name="Rectangle 3"/>
          <p:cNvSpPr/>
          <p:nvPr userDrawn="1"/>
        </p:nvSpPr>
        <p:spPr bwMode="auto">
          <a:xfrm>
            <a:off x="434975" y="962025"/>
            <a:ext cx="8709025" cy="53975"/>
          </a:xfrm>
          <a:prstGeom prst="rect">
            <a:avLst/>
          </a:prstGeom>
          <a:solidFill>
            <a:schemeClr val="tx1"/>
          </a:solidFill>
          <a:ln w="9525" cap="flat" cmpd="sng" algn="ctr">
            <a:solidFill>
              <a:schemeClr val="tx2">
                <a:lumMod val="40000"/>
                <a:lumOff val="60000"/>
              </a:schemeClr>
            </a:solidFill>
            <a:prstDash val="solid"/>
            <a:round/>
            <a:headEnd type="none" w="med" len="med"/>
            <a:tailEnd type="none" w="med" len="med"/>
          </a:ln>
          <a:effectLst/>
        </p:spPr>
        <p:txBody>
          <a:bodyPr wrap="none" anchor="ctr"/>
          <a:lstStyle/>
          <a:p>
            <a:pPr>
              <a:defRPr/>
            </a:pPr>
            <a:endParaRPr lang="en-CA">
              <a:cs typeface="+mn-cs"/>
            </a:endParaRPr>
          </a:p>
        </p:txBody>
      </p:sp>
      <p:sp>
        <p:nvSpPr>
          <p:cNvPr id="2" name="Titre 1"/>
          <p:cNvSpPr>
            <a:spLocks noGrp="1"/>
          </p:cNvSpPr>
          <p:nvPr>
            <p:ph type="title"/>
          </p:nvPr>
        </p:nvSpPr>
        <p:spPr>
          <a:xfrm>
            <a:off x="455613" y="120316"/>
            <a:ext cx="8359524" cy="724234"/>
          </a:xfrm>
        </p:spPr>
        <p:txBody>
          <a:bodyPr/>
          <a:lstStyle>
            <a:lvl1pPr>
              <a:defRPr sz="2800" b="1">
                <a:solidFill>
                  <a:schemeClr val="accent2"/>
                </a:solidFill>
              </a:defRPr>
            </a:lvl1pPr>
          </a:lstStyle>
          <a:p>
            <a:r>
              <a:rPr lang="fr-FR" dirty="0" smtClean="0"/>
              <a:t>Cliquez pour modifier le style du titre</a:t>
            </a:r>
            <a:endParaRPr lang="en-CA" dirty="0"/>
          </a:p>
        </p:txBody>
      </p:sp>
      <p:sp>
        <p:nvSpPr>
          <p:cNvPr id="3" name="Espace réservé du contenu 2"/>
          <p:cNvSpPr>
            <a:spLocks noGrp="1"/>
          </p:cNvSpPr>
          <p:nvPr>
            <p:ph idx="1"/>
          </p:nvPr>
        </p:nvSpPr>
        <p:spPr>
          <a:xfrm>
            <a:off x="455613" y="1175656"/>
            <a:ext cx="8364537" cy="5274357"/>
          </a:xfrm>
        </p:spPr>
        <p:txBody>
          <a:bodyPr/>
          <a:lstStyle>
            <a:lvl1pPr marL="265113" indent="-265113">
              <a:buClr>
                <a:schemeClr val="tx2">
                  <a:lumMod val="75000"/>
                </a:schemeClr>
              </a:buClr>
              <a:defRPr sz="2400"/>
            </a:lvl1pPr>
            <a:lvl2pPr marL="625475" indent="-279400">
              <a:buClr>
                <a:schemeClr val="accent2"/>
              </a:buClr>
              <a:buFont typeface="Wingdings" pitchFamily="2" charset="2"/>
              <a:buChar char="§"/>
              <a:defRPr sz="2000"/>
            </a:lvl2pPr>
            <a:lvl3pPr marL="901700" indent="-227013">
              <a:buClr>
                <a:schemeClr val="accent4">
                  <a:lumMod val="50000"/>
                </a:schemeClr>
              </a:buClr>
              <a:buFont typeface="Courier New" pitchFamily="49" charset="0"/>
              <a:buChar char="o"/>
              <a:defRPr sz="1800"/>
            </a:lvl3pPr>
            <a:lvl4pPr marL="1160463" indent="-241300">
              <a:buClr>
                <a:schemeClr val="accent1">
                  <a:lumMod val="50000"/>
                </a:schemeClr>
              </a:buClr>
              <a:buFont typeface="Wingdings" pitchFamily="2" charset="2"/>
              <a:buChar char="ü"/>
              <a:defRPr sz="1600"/>
            </a:lvl4pPr>
            <a:lvl5pPr marL="1431925" indent="-219075">
              <a:defRPr sz="1400"/>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29413" y="968375"/>
            <a:ext cx="2090737" cy="5481638"/>
          </a:xfrm>
        </p:spPr>
        <p:txBody>
          <a:bodyPr vert="eaVert"/>
          <a:lstStyle/>
          <a:p>
            <a:r>
              <a:rPr lang="fr-FR" smtClean="0"/>
              <a:t>Cliquez pour modifier le style du titre</a:t>
            </a:r>
            <a:endParaRPr lang="en-CA"/>
          </a:p>
        </p:txBody>
      </p:sp>
      <p:sp>
        <p:nvSpPr>
          <p:cNvPr id="3" name="Espace réservé du texte vertical 2"/>
          <p:cNvSpPr>
            <a:spLocks noGrp="1"/>
          </p:cNvSpPr>
          <p:nvPr>
            <p:ph type="body" orient="vert" idx="1"/>
          </p:nvPr>
        </p:nvSpPr>
        <p:spPr>
          <a:xfrm>
            <a:off x="455613" y="968375"/>
            <a:ext cx="6121400" cy="548163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5613" y="968375"/>
            <a:ext cx="7769225" cy="457200"/>
          </a:xfrm>
        </p:spPr>
        <p:txBody>
          <a:bodyPr/>
          <a:lstStyle/>
          <a:p>
            <a:r>
              <a:rPr lang="fr-FR" smtClean="0"/>
              <a:t>Cliquez pour modifier le style du titre</a:t>
            </a:r>
            <a:endParaRPr lang="en-CA"/>
          </a:p>
        </p:txBody>
      </p:sp>
      <p:sp>
        <p:nvSpPr>
          <p:cNvPr id="3" name="Espace réservé du tableau 2"/>
          <p:cNvSpPr>
            <a:spLocks noGrp="1"/>
          </p:cNvSpPr>
          <p:nvPr>
            <p:ph type="tbl" idx="1"/>
          </p:nvPr>
        </p:nvSpPr>
        <p:spPr>
          <a:xfrm>
            <a:off x="455613" y="1568450"/>
            <a:ext cx="8364537" cy="4881563"/>
          </a:xfrm>
        </p:spPr>
        <p:txBody>
          <a:bodyPr/>
          <a:lstStyle/>
          <a:p>
            <a:pPr lvl="0"/>
            <a:endParaRPr lang="en-CA"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Rectangle 4"/>
          <p:cNvSpPr/>
          <p:nvPr userDrawn="1"/>
        </p:nvSpPr>
        <p:spPr bwMode="auto">
          <a:xfrm>
            <a:off x="0" y="6453188"/>
            <a:ext cx="9144000" cy="40481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CA" dirty="0">
              <a:cs typeface="+mn-cs"/>
            </a:endParaRPr>
          </a:p>
        </p:txBody>
      </p:sp>
      <p:sp>
        <p:nvSpPr>
          <p:cNvPr id="37891" name="Rectangle 3"/>
          <p:cNvSpPr>
            <a:spLocks noGrp="1" noChangeArrowheads="1"/>
          </p:cNvSpPr>
          <p:nvPr>
            <p:ph type="ctrTitle"/>
          </p:nvPr>
        </p:nvSpPr>
        <p:spPr>
          <a:xfrm>
            <a:off x="457199" y="1743303"/>
            <a:ext cx="7355251" cy="2102983"/>
          </a:xfrm>
        </p:spPr>
        <p:txBody>
          <a:bodyPr/>
          <a:lstStyle>
            <a:lvl1pPr>
              <a:defRPr sz="3200" b="1">
                <a:solidFill>
                  <a:schemeClr val="accent2"/>
                </a:solidFill>
              </a:defRPr>
            </a:lvl1pPr>
          </a:lstStyle>
          <a:p>
            <a:r>
              <a:rPr lang="en-CA" dirty="0"/>
              <a:t>Click to edit Master title style</a:t>
            </a:r>
          </a:p>
        </p:txBody>
      </p:sp>
      <p:sp>
        <p:nvSpPr>
          <p:cNvPr id="9" name="Espace réservé du contenu 8"/>
          <p:cNvSpPr>
            <a:spLocks noGrp="1"/>
          </p:cNvSpPr>
          <p:nvPr>
            <p:ph sz="quarter" idx="11"/>
          </p:nvPr>
        </p:nvSpPr>
        <p:spPr>
          <a:xfrm>
            <a:off x="479425" y="4281488"/>
            <a:ext cx="5094288" cy="1466850"/>
          </a:xfrm>
        </p:spPr>
        <p:txBody>
          <a:bodyPr/>
          <a:lstStyle>
            <a:lvl1pPr marL="0" indent="0">
              <a:buNone/>
              <a:defRPr sz="2000"/>
            </a:lvl1pPr>
          </a:lstStyle>
          <a:p>
            <a:pPr lvl="0"/>
            <a:r>
              <a:rPr lang="fr-FR" dirty="0" smtClean="0"/>
              <a:t>Cliquez pour modifier les styles du texte du masque</a:t>
            </a:r>
            <a:endParaRPr lang="en-CA" dirty="0"/>
          </a:p>
        </p:txBody>
      </p:sp>
      <p:sp>
        <p:nvSpPr>
          <p:cNvPr id="11" name="Espace réservé du contenu 10"/>
          <p:cNvSpPr>
            <a:spLocks noGrp="1"/>
          </p:cNvSpPr>
          <p:nvPr>
            <p:ph sz="quarter" idx="12"/>
          </p:nvPr>
        </p:nvSpPr>
        <p:spPr>
          <a:xfrm>
            <a:off x="2051650" y="6470041"/>
            <a:ext cx="5040806" cy="360363"/>
          </a:xfrm>
        </p:spPr>
        <p:txBody>
          <a:bodyPr anchor="ctr"/>
          <a:lstStyle>
            <a:lvl1pPr algn="ctr">
              <a:buNone/>
              <a:defRPr sz="1200">
                <a:solidFill>
                  <a:srgbClr val="FFFFCC"/>
                </a:solidFill>
              </a:defRPr>
            </a:lvl1pPr>
          </a:lstStyle>
          <a:p>
            <a:pPr lvl="0"/>
            <a:r>
              <a:rPr lang="fr-FR" dirty="0" smtClean="0"/>
              <a:t>Cliquez pour modifier les styles du texte du masque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Rectangle 3"/>
          <p:cNvSpPr/>
          <p:nvPr userDrawn="1"/>
        </p:nvSpPr>
        <p:spPr bwMode="auto">
          <a:xfrm>
            <a:off x="434975" y="962025"/>
            <a:ext cx="8709025" cy="53975"/>
          </a:xfrm>
          <a:prstGeom prst="rect">
            <a:avLst/>
          </a:prstGeom>
          <a:solidFill>
            <a:schemeClr val="tx1"/>
          </a:solidFill>
          <a:ln w="9525" cap="flat" cmpd="sng" algn="ctr">
            <a:solidFill>
              <a:schemeClr val="tx2">
                <a:lumMod val="40000"/>
                <a:lumOff val="60000"/>
              </a:schemeClr>
            </a:solidFill>
            <a:prstDash val="solid"/>
            <a:round/>
            <a:headEnd type="none" w="med" len="med"/>
            <a:tailEnd type="none" w="med" len="med"/>
          </a:ln>
          <a:effectLst/>
        </p:spPr>
        <p:txBody>
          <a:bodyPr wrap="none" anchor="ctr"/>
          <a:lstStyle/>
          <a:p>
            <a:pPr>
              <a:defRPr/>
            </a:pPr>
            <a:endParaRPr lang="en-CA">
              <a:cs typeface="+mn-cs"/>
            </a:endParaRPr>
          </a:p>
        </p:txBody>
      </p:sp>
      <p:sp>
        <p:nvSpPr>
          <p:cNvPr id="2" name="Titre 1"/>
          <p:cNvSpPr>
            <a:spLocks noGrp="1"/>
          </p:cNvSpPr>
          <p:nvPr>
            <p:ph type="title"/>
          </p:nvPr>
        </p:nvSpPr>
        <p:spPr>
          <a:xfrm>
            <a:off x="455613" y="120316"/>
            <a:ext cx="8359524" cy="724234"/>
          </a:xfrm>
        </p:spPr>
        <p:txBody>
          <a:bodyPr/>
          <a:lstStyle>
            <a:lvl1pPr>
              <a:defRPr sz="2800" b="1">
                <a:solidFill>
                  <a:schemeClr val="accent2"/>
                </a:solidFill>
              </a:defRPr>
            </a:lvl1pPr>
          </a:lstStyle>
          <a:p>
            <a:r>
              <a:rPr lang="fr-FR" dirty="0" smtClean="0"/>
              <a:t>Cliquez pour modifier le style du titre</a:t>
            </a:r>
            <a:endParaRPr lang="en-CA" dirty="0"/>
          </a:p>
        </p:txBody>
      </p:sp>
      <p:sp>
        <p:nvSpPr>
          <p:cNvPr id="3" name="Espace réservé du contenu 2"/>
          <p:cNvSpPr>
            <a:spLocks noGrp="1"/>
          </p:cNvSpPr>
          <p:nvPr>
            <p:ph idx="1"/>
          </p:nvPr>
        </p:nvSpPr>
        <p:spPr>
          <a:xfrm>
            <a:off x="455613" y="1175656"/>
            <a:ext cx="8364537" cy="5274357"/>
          </a:xfrm>
        </p:spPr>
        <p:txBody>
          <a:bodyPr/>
          <a:lstStyle>
            <a:lvl1pPr marL="265113" indent="-265113">
              <a:buClr>
                <a:schemeClr val="tx2">
                  <a:lumMod val="75000"/>
                </a:schemeClr>
              </a:buClr>
              <a:defRPr sz="2400"/>
            </a:lvl1pPr>
            <a:lvl2pPr marL="625475" indent="-279400">
              <a:buClr>
                <a:schemeClr val="accent2"/>
              </a:buClr>
              <a:buFont typeface="Wingdings" pitchFamily="2" charset="2"/>
              <a:buChar char="§"/>
              <a:defRPr sz="2000"/>
            </a:lvl2pPr>
            <a:lvl3pPr marL="901700" indent="-227013">
              <a:buClr>
                <a:schemeClr val="accent4">
                  <a:lumMod val="50000"/>
                </a:schemeClr>
              </a:buClr>
              <a:buFont typeface="Courier New" pitchFamily="49" charset="0"/>
              <a:buChar char="o"/>
              <a:defRPr sz="1800"/>
            </a:lvl3pPr>
            <a:lvl4pPr marL="1160463" indent="-241300">
              <a:buClr>
                <a:schemeClr val="accent1">
                  <a:lumMod val="75000"/>
                </a:schemeClr>
              </a:buClr>
              <a:buFont typeface="Wingdings" pitchFamily="2" charset="2"/>
              <a:buChar char="ü"/>
              <a:defRPr sz="1600"/>
            </a:lvl4pPr>
            <a:lvl5pPr marL="1431925" indent="-219075">
              <a:defRPr sz="1400"/>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27480" y="3507125"/>
            <a:ext cx="7772400" cy="1146045"/>
          </a:xfrm>
        </p:spPr>
        <p:txBody>
          <a:bodyPr anchor="b"/>
          <a:lstStyle>
            <a:lvl1pPr algn="l">
              <a:defRPr sz="2800" b="1" cap="all">
                <a:solidFill>
                  <a:schemeClr val="accent2"/>
                </a:solidFill>
              </a:defRPr>
            </a:lvl1pPr>
          </a:lstStyle>
          <a:p>
            <a:r>
              <a:rPr lang="fr-FR" dirty="0" smtClean="0"/>
              <a:t>Cliquez pour modifier le style du titre</a:t>
            </a:r>
            <a:endParaRPr lang="en-CA" dirty="0"/>
          </a:p>
        </p:txBody>
      </p:sp>
      <p:sp>
        <p:nvSpPr>
          <p:cNvPr id="3" name="Espace réservé du texte 2"/>
          <p:cNvSpPr>
            <a:spLocks noGrp="1"/>
          </p:cNvSpPr>
          <p:nvPr>
            <p:ph type="body" idx="1"/>
          </p:nvPr>
        </p:nvSpPr>
        <p:spPr>
          <a:xfrm>
            <a:off x="827480" y="4725180"/>
            <a:ext cx="7772400" cy="1500187"/>
          </a:xfrm>
        </p:spPr>
        <p:txBody>
          <a:bodyPr/>
          <a:lstStyle>
            <a:lvl1pPr marL="179388" indent="-179388">
              <a:buClr>
                <a:schemeClr val="accent2"/>
              </a:buClr>
              <a:buFont typeface="Arial" pitchFamily="34" charset="0"/>
              <a:buChar char="•"/>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dirty="0" smtClean="0"/>
              <a:t>Cliquez pour modifier les styles du texte du masque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Rectangle 4"/>
          <p:cNvSpPr/>
          <p:nvPr userDrawn="1"/>
        </p:nvSpPr>
        <p:spPr bwMode="auto">
          <a:xfrm>
            <a:off x="434975" y="962025"/>
            <a:ext cx="8709025" cy="53975"/>
          </a:xfrm>
          <a:prstGeom prst="rect">
            <a:avLst/>
          </a:prstGeom>
          <a:solidFill>
            <a:schemeClr val="tx1"/>
          </a:solidFill>
          <a:ln w="9525" cap="flat" cmpd="sng" algn="ctr">
            <a:solidFill>
              <a:schemeClr val="tx2">
                <a:lumMod val="40000"/>
                <a:lumOff val="60000"/>
              </a:schemeClr>
            </a:solidFill>
            <a:prstDash val="solid"/>
            <a:round/>
            <a:headEnd type="none" w="med" len="med"/>
            <a:tailEnd type="none" w="med" len="med"/>
          </a:ln>
          <a:effectLst/>
        </p:spPr>
        <p:txBody>
          <a:bodyPr wrap="none" anchor="ctr"/>
          <a:lstStyle/>
          <a:p>
            <a:pPr>
              <a:defRPr/>
            </a:pPr>
            <a:endParaRPr lang="en-CA">
              <a:cs typeface="+mn-cs"/>
            </a:endParaRPr>
          </a:p>
        </p:txBody>
      </p:sp>
      <p:sp>
        <p:nvSpPr>
          <p:cNvPr id="2" name="Titre 1"/>
          <p:cNvSpPr>
            <a:spLocks noGrp="1"/>
          </p:cNvSpPr>
          <p:nvPr>
            <p:ph type="title"/>
          </p:nvPr>
        </p:nvSpPr>
        <p:spPr/>
        <p:txBody>
          <a:bodyPr/>
          <a:lstStyle>
            <a:lvl1pPr>
              <a:defRPr sz="2800" b="1">
                <a:solidFill>
                  <a:schemeClr val="accent2"/>
                </a:solidFill>
              </a:defRPr>
            </a:lvl1pPr>
          </a:lstStyle>
          <a:p>
            <a:r>
              <a:rPr lang="fr-FR" smtClean="0"/>
              <a:t>Cliquez pour modifier le style du titre</a:t>
            </a:r>
            <a:endParaRPr lang="en-CA"/>
          </a:p>
        </p:txBody>
      </p:sp>
      <p:sp>
        <p:nvSpPr>
          <p:cNvPr id="3" name="Espace réservé du contenu 2"/>
          <p:cNvSpPr>
            <a:spLocks noGrp="1"/>
          </p:cNvSpPr>
          <p:nvPr>
            <p:ph sz="half" idx="1"/>
          </p:nvPr>
        </p:nvSpPr>
        <p:spPr>
          <a:xfrm>
            <a:off x="455613" y="1190172"/>
            <a:ext cx="4105275" cy="5259842"/>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CA" dirty="0"/>
          </a:p>
        </p:txBody>
      </p:sp>
      <p:sp>
        <p:nvSpPr>
          <p:cNvPr id="4" name="Espace réservé du contenu 3"/>
          <p:cNvSpPr>
            <a:spLocks noGrp="1"/>
          </p:cNvSpPr>
          <p:nvPr>
            <p:ph sz="half" idx="2"/>
          </p:nvPr>
        </p:nvSpPr>
        <p:spPr>
          <a:xfrm>
            <a:off x="4713288" y="1190172"/>
            <a:ext cx="4106862" cy="5259842"/>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7" name="Rectangle 6"/>
          <p:cNvSpPr/>
          <p:nvPr userDrawn="1"/>
        </p:nvSpPr>
        <p:spPr bwMode="auto">
          <a:xfrm>
            <a:off x="434975" y="962025"/>
            <a:ext cx="8709025" cy="53975"/>
          </a:xfrm>
          <a:prstGeom prst="rect">
            <a:avLst/>
          </a:prstGeom>
          <a:solidFill>
            <a:schemeClr val="tx2">
              <a:lumMod val="40000"/>
              <a:lumOff val="60000"/>
            </a:schemeClr>
          </a:solidFill>
          <a:ln w="9525" cap="flat" cmpd="sng" algn="ctr">
            <a:solidFill>
              <a:schemeClr val="tx2">
                <a:lumMod val="40000"/>
                <a:lumOff val="60000"/>
              </a:schemeClr>
            </a:solidFill>
            <a:prstDash val="solid"/>
            <a:round/>
            <a:headEnd type="none" w="med" len="med"/>
            <a:tailEnd type="none" w="med" len="med"/>
          </a:ln>
          <a:effectLst/>
        </p:spPr>
        <p:txBody>
          <a:bodyPr wrap="none" anchor="ctr"/>
          <a:lstStyle/>
          <a:p>
            <a:pPr>
              <a:defRPr/>
            </a:pPr>
            <a:endParaRPr lang="en-CA">
              <a:cs typeface="+mn-cs"/>
            </a:endParaRPr>
          </a:p>
        </p:txBody>
      </p:sp>
      <p:sp>
        <p:nvSpPr>
          <p:cNvPr id="2" name="Titre 1"/>
          <p:cNvSpPr>
            <a:spLocks noGrp="1"/>
          </p:cNvSpPr>
          <p:nvPr>
            <p:ph type="title"/>
          </p:nvPr>
        </p:nvSpPr>
        <p:spPr>
          <a:xfrm>
            <a:off x="539440" y="260560"/>
            <a:ext cx="8229600" cy="581705"/>
          </a:xfrm>
        </p:spPr>
        <p:txBody>
          <a:bodyPr/>
          <a:lstStyle>
            <a:lvl1pPr>
              <a:defRPr sz="2800" b="1"/>
            </a:lvl1pPr>
          </a:lstStyle>
          <a:p>
            <a:r>
              <a:rPr lang="fr-FR" dirty="0" smtClean="0"/>
              <a:t>Cliquez pour modifier le style du titre</a:t>
            </a:r>
            <a:endParaRPr lang="en-CA" dirty="0"/>
          </a:p>
        </p:txBody>
      </p:sp>
      <p:sp>
        <p:nvSpPr>
          <p:cNvPr id="3" name="Espace réservé du texte 2"/>
          <p:cNvSpPr>
            <a:spLocks noGrp="1"/>
          </p:cNvSpPr>
          <p:nvPr>
            <p:ph type="body" idx="1"/>
          </p:nvPr>
        </p:nvSpPr>
        <p:spPr>
          <a:xfrm>
            <a:off x="457200" y="1340710"/>
            <a:ext cx="4040188" cy="834165"/>
          </a:xfrm>
        </p:spPr>
        <p:txBody>
          <a:bodyPr anchor="ct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4" name="Espace réservé du contenu 3"/>
          <p:cNvSpPr>
            <a:spLocks noGrp="1"/>
          </p:cNvSpPr>
          <p:nvPr>
            <p:ph sz="half" idx="2"/>
          </p:nvPr>
        </p:nvSpPr>
        <p:spPr>
          <a:xfrm>
            <a:off x="457200" y="2174874"/>
            <a:ext cx="4040188" cy="4278545"/>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CA" dirty="0"/>
          </a:p>
        </p:txBody>
      </p:sp>
      <p:sp>
        <p:nvSpPr>
          <p:cNvPr id="5" name="Espace réservé du texte 4"/>
          <p:cNvSpPr>
            <a:spLocks noGrp="1"/>
          </p:cNvSpPr>
          <p:nvPr>
            <p:ph type="body" sz="quarter" idx="3"/>
          </p:nvPr>
        </p:nvSpPr>
        <p:spPr>
          <a:xfrm>
            <a:off x="4645025" y="1340710"/>
            <a:ext cx="4041775" cy="834165"/>
          </a:xfrm>
        </p:spPr>
        <p:txBody>
          <a:bodyPr anchor="ct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6" name="Espace réservé du contenu 5"/>
          <p:cNvSpPr>
            <a:spLocks noGrp="1"/>
          </p:cNvSpPr>
          <p:nvPr>
            <p:ph sz="quarter" idx="4"/>
          </p:nvPr>
        </p:nvSpPr>
        <p:spPr>
          <a:xfrm>
            <a:off x="4645025" y="2174874"/>
            <a:ext cx="4041775" cy="4278545"/>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Rectangle 2"/>
          <p:cNvSpPr/>
          <p:nvPr userDrawn="1"/>
        </p:nvSpPr>
        <p:spPr bwMode="auto">
          <a:xfrm>
            <a:off x="446088" y="962025"/>
            <a:ext cx="8709025" cy="53975"/>
          </a:xfrm>
          <a:prstGeom prst="rect">
            <a:avLst/>
          </a:prstGeom>
          <a:solidFill>
            <a:schemeClr val="tx1"/>
          </a:solidFill>
          <a:ln w="9525" cap="flat" cmpd="sng" algn="ctr">
            <a:solidFill>
              <a:schemeClr val="tx2">
                <a:lumMod val="40000"/>
                <a:lumOff val="60000"/>
              </a:schemeClr>
            </a:solidFill>
            <a:prstDash val="solid"/>
            <a:round/>
            <a:headEnd type="none" w="med" len="med"/>
            <a:tailEnd type="none" w="med" len="med"/>
          </a:ln>
          <a:effectLst/>
        </p:spPr>
        <p:txBody>
          <a:bodyPr wrap="none" anchor="ctr"/>
          <a:lstStyle/>
          <a:p>
            <a:pPr>
              <a:defRPr/>
            </a:pPr>
            <a:endParaRPr lang="en-CA">
              <a:cs typeface="+mn-cs"/>
            </a:endParaRPr>
          </a:p>
        </p:txBody>
      </p:sp>
      <p:sp>
        <p:nvSpPr>
          <p:cNvPr id="2" name="Titre 1"/>
          <p:cNvSpPr>
            <a:spLocks noGrp="1"/>
          </p:cNvSpPr>
          <p:nvPr>
            <p:ph type="title"/>
          </p:nvPr>
        </p:nvSpPr>
        <p:spPr>
          <a:xfrm>
            <a:off x="446222" y="116540"/>
            <a:ext cx="7769225" cy="745240"/>
          </a:xfrm>
        </p:spPr>
        <p:txBody>
          <a:bodyPr/>
          <a:lstStyle>
            <a:lvl1pPr>
              <a:defRPr sz="2800" b="1">
                <a:solidFill>
                  <a:schemeClr val="accent2"/>
                </a:solidFill>
              </a:defRPr>
            </a:lvl1pPr>
          </a:lstStyle>
          <a:p>
            <a:r>
              <a:rPr lang="fr-FR" dirty="0" smtClean="0"/>
              <a:t>Cliquez pour modifier le style du titre</a:t>
            </a:r>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re et contenu">
    <p:spTree>
      <p:nvGrpSpPr>
        <p:cNvPr id="1" name=""/>
        <p:cNvGrpSpPr/>
        <p:nvPr/>
      </p:nvGrpSpPr>
      <p:grpSpPr>
        <a:xfrm>
          <a:off x="0" y="0"/>
          <a:ext cx="0" cy="0"/>
          <a:chOff x="0" y="0"/>
          <a:chExt cx="0" cy="0"/>
        </a:xfrm>
      </p:grpSpPr>
      <p:sp>
        <p:nvSpPr>
          <p:cNvPr id="4" name="Rectangle 3"/>
          <p:cNvSpPr/>
          <p:nvPr userDrawn="1"/>
        </p:nvSpPr>
        <p:spPr bwMode="auto">
          <a:xfrm>
            <a:off x="434975" y="962025"/>
            <a:ext cx="8709025" cy="53975"/>
          </a:xfrm>
          <a:prstGeom prst="rect">
            <a:avLst/>
          </a:prstGeom>
          <a:solidFill>
            <a:schemeClr val="tx1"/>
          </a:solidFill>
          <a:ln w="9525" cap="flat" cmpd="sng" algn="ctr">
            <a:solidFill>
              <a:schemeClr val="tx2">
                <a:lumMod val="40000"/>
                <a:lumOff val="60000"/>
              </a:schemeClr>
            </a:solidFill>
            <a:prstDash val="solid"/>
            <a:round/>
            <a:headEnd type="none" w="med" len="med"/>
            <a:tailEnd type="none" w="med" len="med"/>
          </a:ln>
          <a:effectLst/>
        </p:spPr>
        <p:txBody>
          <a:bodyPr wrap="none" anchor="ctr"/>
          <a:lstStyle/>
          <a:p>
            <a:pPr>
              <a:defRPr/>
            </a:pPr>
            <a:endParaRPr lang="en-CA">
              <a:cs typeface="+mn-cs"/>
            </a:endParaRPr>
          </a:p>
        </p:txBody>
      </p:sp>
      <p:sp>
        <p:nvSpPr>
          <p:cNvPr id="2" name="Titre 1"/>
          <p:cNvSpPr>
            <a:spLocks noGrp="1"/>
          </p:cNvSpPr>
          <p:nvPr>
            <p:ph type="title"/>
          </p:nvPr>
        </p:nvSpPr>
        <p:spPr>
          <a:xfrm>
            <a:off x="455613" y="120316"/>
            <a:ext cx="8359524" cy="724234"/>
          </a:xfrm>
        </p:spPr>
        <p:txBody>
          <a:bodyPr/>
          <a:lstStyle>
            <a:lvl1pPr>
              <a:defRPr sz="2800" b="1">
                <a:solidFill>
                  <a:schemeClr val="accent2"/>
                </a:solidFill>
              </a:defRPr>
            </a:lvl1pPr>
          </a:lstStyle>
          <a:p>
            <a:r>
              <a:rPr lang="fr-FR" dirty="0" smtClean="0"/>
              <a:t>Cliquez pour modifier le style du titre</a:t>
            </a:r>
            <a:endParaRPr lang="en-CA" dirty="0"/>
          </a:p>
        </p:txBody>
      </p:sp>
      <p:sp>
        <p:nvSpPr>
          <p:cNvPr id="3" name="Espace réservé du contenu 2"/>
          <p:cNvSpPr>
            <a:spLocks noGrp="1"/>
          </p:cNvSpPr>
          <p:nvPr>
            <p:ph idx="1"/>
          </p:nvPr>
        </p:nvSpPr>
        <p:spPr>
          <a:xfrm>
            <a:off x="455613" y="1175656"/>
            <a:ext cx="8364537" cy="5274357"/>
          </a:xfrm>
        </p:spPr>
        <p:txBody>
          <a:bodyPr/>
          <a:lstStyle>
            <a:lvl1pPr marL="265113" indent="-265113">
              <a:buClr>
                <a:schemeClr val="tx2">
                  <a:lumMod val="75000"/>
                </a:schemeClr>
              </a:buClr>
              <a:defRPr sz="2400"/>
            </a:lvl1pPr>
            <a:lvl2pPr marL="625475" indent="-279400">
              <a:buClr>
                <a:schemeClr val="accent2"/>
              </a:buClr>
              <a:buFont typeface="Wingdings" pitchFamily="2" charset="2"/>
              <a:buChar char="§"/>
              <a:defRPr sz="2000"/>
            </a:lvl2pPr>
            <a:lvl3pPr marL="901700" indent="-227013">
              <a:buClr>
                <a:schemeClr val="accent4">
                  <a:lumMod val="50000"/>
                </a:schemeClr>
              </a:buClr>
              <a:buFont typeface="Courier New" pitchFamily="49" charset="0"/>
              <a:buChar char="o"/>
              <a:defRPr sz="1800"/>
            </a:lvl3pPr>
            <a:lvl4pPr marL="1160463" indent="-241300">
              <a:buClr>
                <a:schemeClr val="accent1">
                  <a:lumMod val="75000"/>
                </a:schemeClr>
              </a:buClr>
              <a:buFont typeface="Wingdings" pitchFamily="2" charset="2"/>
              <a:buChar char="ü"/>
              <a:defRPr sz="1600"/>
            </a:lvl4pPr>
            <a:lvl5pPr marL="1431925" indent="-219075">
              <a:defRPr sz="1400"/>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5613" y="387350"/>
            <a:ext cx="7769225" cy="4572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CA" smtClean="0"/>
              <a:t>Click to edit Master title style</a:t>
            </a:r>
          </a:p>
        </p:txBody>
      </p:sp>
      <p:sp>
        <p:nvSpPr>
          <p:cNvPr id="1027" name="Rectangle 3"/>
          <p:cNvSpPr>
            <a:spLocks noGrp="1" noChangeArrowheads="1"/>
          </p:cNvSpPr>
          <p:nvPr>
            <p:ph type="body" idx="1"/>
          </p:nvPr>
        </p:nvSpPr>
        <p:spPr bwMode="auto">
          <a:xfrm>
            <a:off x="455613" y="1089025"/>
            <a:ext cx="8364537" cy="53609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smtClean="0"/>
          </a:p>
        </p:txBody>
      </p:sp>
      <p:sp>
        <p:nvSpPr>
          <p:cNvPr id="1044" name="Text Box 20"/>
          <p:cNvSpPr txBox="1">
            <a:spLocks noChangeArrowheads="1"/>
          </p:cNvSpPr>
          <p:nvPr userDrawn="1"/>
        </p:nvSpPr>
        <p:spPr bwMode="auto">
          <a:xfrm>
            <a:off x="8067675" y="6572250"/>
            <a:ext cx="998538" cy="274638"/>
          </a:xfrm>
          <a:prstGeom prst="rect">
            <a:avLst/>
          </a:prstGeom>
          <a:noFill/>
          <a:ln w="9525" algn="ctr">
            <a:noFill/>
            <a:miter lim="800000"/>
            <a:headEnd/>
            <a:tailEnd/>
          </a:ln>
          <a:effectLst/>
        </p:spPr>
        <p:txBody>
          <a:bodyPr anchor="b">
            <a:spAutoFit/>
          </a:bodyPr>
          <a:lstStyle/>
          <a:p>
            <a:pPr algn="r">
              <a:defRPr/>
            </a:pPr>
            <a:r>
              <a:rPr lang="en-US" sz="1200" b="0">
                <a:solidFill>
                  <a:srgbClr val="292929"/>
                </a:solidFill>
                <a:cs typeface="+mn-cs"/>
              </a:rPr>
              <a:t>Page </a:t>
            </a:r>
            <a:fld id="{E1E8B5EE-8532-45E6-92F0-DF9886218918}" type="slidenum">
              <a:rPr lang="en-US" sz="1200" b="0">
                <a:solidFill>
                  <a:srgbClr val="292929"/>
                </a:solidFill>
                <a:cs typeface="+mn-cs"/>
              </a:rPr>
              <a:pPr algn="r">
                <a:defRPr/>
              </a:pPr>
              <a:t>‹#›</a:t>
            </a:fld>
            <a:endParaRPr lang="en-CA" sz="1200">
              <a:solidFill>
                <a:srgbClr val="292929"/>
              </a:solidFill>
              <a:cs typeface="+mn-cs"/>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2" r:id="rId4"/>
    <p:sldLayoutId id="2147483666" r:id="rId5"/>
    <p:sldLayoutId id="2147483667" r:id="rId6"/>
    <p:sldLayoutId id="2147483668" r:id="rId7"/>
    <p:sldLayoutId id="2147483669" r:id="rId8"/>
    <p:sldLayoutId id="2147483661" r:id="rId9"/>
    <p:sldLayoutId id="2147483660" r:id="rId10"/>
    <p:sldLayoutId id="2147483659" r:id="rId11"/>
    <p:sldLayoutId id="2147483658" r:id="rId12"/>
    <p:sldLayoutId id="2147483657" r:id="rId13"/>
    <p:sldLayoutId id="2147483656" r:id="rId14"/>
  </p:sldLayoutIdLst>
  <p:txStyles>
    <p:titleStyle>
      <a:lvl1pPr algn="l" rtl="0" eaLnBrk="0" fontAlgn="base" hangingPunct="0">
        <a:spcBef>
          <a:spcPct val="0"/>
        </a:spcBef>
        <a:spcAft>
          <a:spcPct val="0"/>
        </a:spcAft>
        <a:defRPr sz="2900">
          <a:solidFill>
            <a:srgbClr val="00528B"/>
          </a:solidFill>
          <a:latin typeface="+mj-lt"/>
          <a:ea typeface="+mj-ea"/>
          <a:cs typeface="+mj-cs"/>
        </a:defRPr>
      </a:lvl1pPr>
      <a:lvl2pPr algn="l" rtl="0" eaLnBrk="0" fontAlgn="base" hangingPunct="0">
        <a:spcBef>
          <a:spcPct val="0"/>
        </a:spcBef>
        <a:spcAft>
          <a:spcPct val="0"/>
        </a:spcAft>
        <a:defRPr sz="2900">
          <a:solidFill>
            <a:srgbClr val="00528B"/>
          </a:solidFill>
          <a:latin typeface="Verdana" pitchFamily="34" charset="0"/>
        </a:defRPr>
      </a:lvl2pPr>
      <a:lvl3pPr algn="l" rtl="0" eaLnBrk="0" fontAlgn="base" hangingPunct="0">
        <a:spcBef>
          <a:spcPct val="0"/>
        </a:spcBef>
        <a:spcAft>
          <a:spcPct val="0"/>
        </a:spcAft>
        <a:defRPr sz="2900">
          <a:solidFill>
            <a:srgbClr val="00528B"/>
          </a:solidFill>
          <a:latin typeface="Verdana" pitchFamily="34" charset="0"/>
        </a:defRPr>
      </a:lvl3pPr>
      <a:lvl4pPr algn="l" rtl="0" eaLnBrk="0" fontAlgn="base" hangingPunct="0">
        <a:spcBef>
          <a:spcPct val="0"/>
        </a:spcBef>
        <a:spcAft>
          <a:spcPct val="0"/>
        </a:spcAft>
        <a:defRPr sz="2900">
          <a:solidFill>
            <a:srgbClr val="00528B"/>
          </a:solidFill>
          <a:latin typeface="Verdana" pitchFamily="34" charset="0"/>
        </a:defRPr>
      </a:lvl4pPr>
      <a:lvl5pPr algn="l" rtl="0" eaLnBrk="0" fontAlgn="base" hangingPunct="0">
        <a:spcBef>
          <a:spcPct val="0"/>
        </a:spcBef>
        <a:spcAft>
          <a:spcPct val="0"/>
        </a:spcAft>
        <a:defRPr sz="2900">
          <a:solidFill>
            <a:srgbClr val="00528B"/>
          </a:solidFill>
          <a:latin typeface="Verdana" pitchFamily="34" charset="0"/>
        </a:defRPr>
      </a:lvl5pPr>
      <a:lvl6pPr marL="457200" algn="l" rtl="0" fontAlgn="base">
        <a:spcBef>
          <a:spcPct val="0"/>
        </a:spcBef>
        <a:spcAft>
          <a:spcPct val="0"/>
        </a:spcAft>
        <a:defRPr sz="2900">
          <a:solidFill>
            <a:schemeClr val="tx2"/>
          </a:solidFill>
          <a:latin typeface="Verdana" pitchFamily="34" charset="0"/>
        </a:defRPr>
      </a:lvl6pPr>
      <a:lvl7pPr marL="914400" algn="l" rtl="0" fontAlgn="base">
        <a:spcBef>
          <a:spcPct val="0"/>
        </a:spcBef>
        <a:spcAft>
          <a:spcPct val="0"/>
        </a:spcAft>
        <a:defRPr sz="2900">
          <a:solidFill>
            <a:schemeClr val="tx2"/>
          </a:solidFill>
          <a:latin typeface="Verdana" pitchFamily="34" charset="0"/>
        </a:defRPr>
      </a:lvl7pPr>
      <a:lvl8pPr marL="1371600" algn="l" rtl="0" fontAlgn="base">
        <a:spcBef>
          <a:spcPct val="0"/>
        </a:spcBef>
        <a:spcAft>
          <a:spcPct val="0"/>
        </a:spcAft>
        <a:defRPr sz="2900">
          <a:solidFill>
            <a:schemeClr val="tx2"/>
          </a:solidFill>
          <a:latin typeface="Verdana" pitchFamily="34" charset="0"/>
        </a:defRPr>
      </a:lvl8pPr>
      <a:lvl9pPr marL="1828800" algn="l" rtl="0" fontAlgn="base">
        <a:spcBef>
          <a:spcPct val="0"/>
        </a:spcBef>
        <a:spcAft>
          <a:spcPct val="0"/>
        </a:spcAft>
        <a:defRPr sz="2900">
          <a:solidFill>
            <a:schemeClr val="tx2"/>
          </a:solidFill>
          <a:latin typeface="Verdana" pitchFamily="34" charset="0"/>
        </a:defRPr>
      </a:lvl9pPr>
    </p:titleStyle>
    <p:bodyStyle>
      <a:lvl1pPr marL="231775" indent="-231775" algn="l" rtl="0" eaLnBrk="0" fontAlgn="base" hangingPunct="0">
        <a:spcBef>
          <a:spcPct val="20000"/>
        </a:spcBef>
        <a:spcAft>
          <a:spcPct val="0"/>
        </a:spcAft>
        <a:buChar char="•"/>
        <a:defRPr sz="2400">
          <a:solidFill>
            <a:srgbClr val="292929"/>
          </a:solidFill>
          <a:latin typeface="+mn-lt"/>
          <a:ea typeface="+mn-ea"/>
          <a:cs typeface="+mn-cs"/>
        </a:defRPr>
      </a:lvl1pPr>
      <a:lvl2pPr marL="623888" indent="-277813" algn="l" rtl="0" eaLnBrk="0" fontAlgn="base" hangingPunct="0">
        <a:spcBef>
          <a:spcPct val="20000"/>
        </a:spcBef>
        <a:spcAft>
          <a:spcPct val="0"/>
        </a:spcAft>
        <a:buChar char="•"/>
        <a:defRPr sz="2000">
          <a:solidFill>
            <a:srgbClr val="292929"/>
          </a:solidFill>
          <a:latin typeface="+mn-lt"/>
        </a:defRPr>
      </a:lvl2pPr>
      <a:lvl3pPr marL="965200" indent="-227013" algn="l" rtl="0" eaLnBrk="0" fontAlgn="base" hangingPunct="0">
        <a:spcBef>
          <a:spcPct val="20000"/>
        </a:spcBef>
        <a:spcAft>
          <a:spcPct val="0"/>
        </a:spcAft>
        <a:buFont typeface="Verdana" pitchFamily="34" charset="0"/>
        <a:buChar char="−"/>
        <a:defRPr>
          <a:solidFill>
            <a:srgbClr val="292929"/>
          </a:solidFill>
          <a:latin typeface="+mn-lt"/>
        </a:defRPr>
      </a:lvl3pPr>
      <a:lvl4pPr marL="1320800" indent="-241300" algn="l" rtl="0" eaLnBrk="0" fontAlgn="base" hangingPunct="0">
        <a:spcBef>
          <a:spcPct val="20000"/>
        </a:spcBef>
        <a:spcAft>
          <a:spcPct val="0"/>
        </a:spcAft>
        <a:buChar char="•"/>
        <a:defRPr sz="1600">
          <a:solidFill>
            <a:srgbClr val="292929"/>
          </a:solidFill>
          <a:latin typeface="+mn-lt"/>
        </a:defRPr>
      </a:lvl4pPr>
      <a:lvl5pPr marL="1712913" indent="-219075" algn="l" rtl="0" eaLnBrk="0" fontAlgn="base" hangingPunct="0">
        <a:spcBef>
          <a:spcPct val="20000"/>
        </a:spcBef>
        <a:spcAft>
          <a:spcPct val="0"/>
        </a:spcAft>
        <a:buFont typeface="Verdana" pitchFamily="34" charset="0"/>
        <a:buChar char="-"/>
        <a:defRPr sz="1600">
          <a:solidFill>
            <a:srgbClr val="292929"/>
          </a:solidFill>
          <a:latin typeface="+mn-lt"/>
        </a:defRPr>
      </a:lvl5pPr>
      <a:lvl6pPr marL="2170113" indent="-219075" algn="l" rtl="0" fontAlgn="base">
        <a:spcBef>
          <a:spcPct val="20000"/>
        </a:spcBef>
        <a:spcAft>
          <a:spcPct val="0"/>
        </a:spcAft>
        <a:buFont typeface="Verdana" pitchFamily="34" charset="0"/>
        <a:buChar char="-"/>
        <a:defRPr sz="1900">
          <a:solidFill>
            <a:srgbClr val="292929"/>
          </a:solidFill>
          <a:latin typeface="+mn-lt"/>
        </a:defRPr>
      </a:lvl6pPr>
      <a:lvl7pPr marL="2627313" indent="-219075" algn="l" rtl="0" fontAlgn="base">
        <a:spcBef>
          <a:spcPct val="20000"/>
        </a:spcBef>
        <a:spcAft>
          <a:spcPct val="0"/>
        </a:spcAft>
        <a:buFont typeface="Verdana" pitchFamily="34" charset="0"/>
        <a:buChar char="-"/>
        <a:defRPr sz="1900">
          <a:solidFill>
            <a:srgbClr val="292929"/>
          </a:solidFill>
          <a:latin typeface="+mn-lt"/>
        </a:defRPr>
      </a:lvl7pPr>
      <a:lvl8pPr marL="3084513" indent="-219075" algn="l" rtl="0" fontAlgn="base">
        <a:spcBef>
          <a:spcPct val="20000"/>
        </a:spcBef>
        <a:spcAft>
          <a:spcPct val="0"/>
        </a:spcAft>
        <a:buFont typeface="Verdana" pitchFamily="34" charset="0"/>
        <a:buChar char="-"/>
        <a:defRPr sz="1900">
          <a:solidFill>
            <a:srgbClr val="292929"/>
          </a:solidFill>
          <a:latin typeface="+mn-lt"/>
        </a:defRPr>
      </a:lvl8pPr>
      <a:lvl9pPr marL="3541713" indent="-219075" algn="l" rtl="0" fontAlgn="base">
        <a:spcBef>
          <a:spcPct val="20000"/>
        </a:spcBef>
        <a:spcAft>
          <a:spcPct val="0"/>
        </a:spcAft>
        <a:buFont typeface="Verdana" pitchFamily="34" charset="0"/>
        <a:buChar char="-"/>
        <a:defRPr sz="1900">
          <a:solidFill>
            <a:srgbClr val="29292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iki.hl7.org/index.php?title=Care_Plan_Initiative_project_2011" TargetMode="Externa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mailto:Jon.farmer@thrasis.com" TargetMode="External"/><Relationship Id="rId4" Type="http://schemas.openxmlformats.org/officeDocument/2006/relationships/hyperlink" Target="mailto:Chris.white@thrasis.com" TargetMode="External"/><Relationship Id="rId1" Type="http://schemas.openxmlformats.org/officeDocument/2006/relationships/slideLayout" Target="../slideLayouts/slideLayout3.xml"/><Relationship Id="rId2" Type="http://schemas.openxmlformats.org/officeDocument/2006/relationships/hyperlink" Target="mailto:enrique@careflow.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re 1"/>
          <p:cNvSpPr>
            <a:spLocks noGrp="1"/>
          </p:cNvSpPr>
          <p:nvPr>
            <p:ph type="ctrTitle"/>
          </p:nvPr>
        </p:nvSpPr>
        <p:spPr>
          <a:xfrm>
            <a:off x="755650" y="2708275"/>
            <a:ext cx="7488860" cy="1152525"/>
          </a:xfrm>
        </p:spPr>
        <p:txBody>
          <a:bodyPr/>
          <a:lstStyle/>
          <a:p>
            <a:r>
              <a:rPr lang="en-CA" sz="2800" dirty="0" smtClean="0"/>
              <a:t>Care </a:t>
            </a:r>
            <a:r>
              <a:rPr lang="en-CA" sz="2800" dirty="0" smtClean="0"/>
              <a:t>Plan (CP) Meeting </a:t>
            </a:r>
            <a:r>
              <a:rPr lang="en-CA" sz="2800" dirty="0" smtClean="0"/>
              <a:t>-</a:t>
            </a:r>
            <a:r>
              <a:rPr lang="en-CA" sz="1400" dirty="0" smtClean="0"/>
              <a:t> </a:t>
            </a:r>
            <a:r>
              <a:rPr lang="en-CA" sz="2800" dirty="0" smtClean="0"/>
              <a:t>Minutes </a:t>
            </a:r>
            <a:br>
              <a:rPr lang="en-CA" sz="2800" dirty="0" smtClean="0"/>
            </a:br>
            <a:r>
              <a:rPr lang="en-CA" sz="2000" dirty="0" smtClean="0"/>
              <a:t>October 3</a:t>
            </a:r>
            <a:r>
              <a:rPr lang="en-CA" sz="2000" dirty="0" smtClean="0"/>
              <a:t>, 2012</a:t>
            </a:r>
            <a:br>
              <a:rPr lang="en-CA" sz="2000" dirty="0" smtClean="0"/>
            </a:br>
            <a:r>
              <a:rPr lang="en-CA" sz="2000" dirty="0" smtClean="0"/>
              <a:t>1700-1830</a:t>
            </a:r>
            <a:r>
              <a:rPr lang="en-CA" sz="2000" dirty="0" smtClean="0"/>
              <a:t> </a:t>
            </a:r>
            <a:r>
              <a:rPr lang="en-CA" sz="2000" dirty="0" smtClean="0"/>
              <a:t>EDT</a:t>
            </a:r>
            <a:endParaRPr lang="en-CA" sz="2800" dirty="0" smtClean="0"/>
          </a:p>
        </p:txBody>
      </p:sp>
      <p:sp>
        <p:nvSpPr>
          <p:cNvPr id="9219" name="Espace réservé du contenu 2"/>
          <p:cNvSpPr>
            <a:spLocks noGrp="1"/>
          </p:cNvSpPr>
          <p:nvPr>
            <p:ph sz="quarter" idx="11"/>
          </p:nvPr>
        </p:nvSpPr>
        <p:spPr>
          <a:xfrm>
            <a:off x="766763" y="4365130"/>
            <a:ext cx="7693025" cy="1872260"/>
          </a:xfrm>
        </p:spPr>
        <p:txBody>
          <a:bodyPr/>
          <a:lstStyle/>
          <a:p>
            <a:pPr>
              <a:defRPr/>
            </a:pPr>
            <a:r>
              <a:rPr lang="en-CA" sz="1600" dirty="0" smtClean="0"/>
              <a:t>Laura Heermann Langford </a:t>
            </a:r>
            <a:r>
              <a:rPr lang="en-CA" sz="1050" dirty="0" smtClean="0"/>
              <a:t>(Laura.Heermann@imail.org)</a:t>
            </a:r>
            <a:endParaRPr lang="en-CA" sz="1600" dirty="0" smtClean="0"/>
          </a:p>
          <a:p>
            <a:pPr>
              <a:defRPr/>
            </a:pPr>
            <a:r>
              <a:rPr lang="en-CA" sz="1600" dirty="0" smtClean="0"/>
              <a:t>Stephen Chu </a:t>
            </a:r>
            <a:r>
              <a:rPr lang="en-CA" sz="1100" dirty="0" smtClean="0"/>
              <a:t>(stephen.chu@nehta.gov.au)</a:t>
            </a:r>
          </a:p>
          <a:p>
            <a:pPr>
              <a:defRPr/>
            </a:pPr>
            <a:endParaRPr lang="en-CA" sz="1100" dirty="0" smtClean="0"/>
          </a:p>
          <a:p>
            <a:pPr>
              <a:defRPr/>
            </a:pPr>
            <a:r>
              <a:rPr lang="en-CA" sz="1600" b="1" dirty="0" smtClean="0"/>
              <a:t>*C</a:t>
            </a:r>
            <a:r>
              <a:rPr lang="en-CA" sz="1400" b="1" dirty="0" smtClean="0"/>
              <a:t>are Plan wiki:</a:t>
            </a:r>
            <a:r>
              <a:rPr lang="en-CA" sz="1400" dirty="0" smtClean="0"/>
              <a:t> </a:t>
            </a:r>
            <a:r>
              <a:rPr lang="en-CA" sz="1100" dirty="0" smtClean="0">
                <a:hlinkClick r:id="rId2"/>
              </a:rPr>
              <a:t>http://wiki.hl7.org/index.php?title=Care_Plan_Initiative_project_2011</a:t>
            </a:r>
            <a:endParaRPr lang="en-CA" sz="1100" dirty="0" smtClean="0"/>
          </a:p>
        </p:txBody>
      </p:sp>
      <p:sp>
        <p:nvSpPr>
          <p:cNvPr id="18435" name="Espace réservé du contenu 3"/>
          <p:cNvSpPr>
            <a:spLocks noGrp="1"/>
          </p:cNvSpPr>
          <p:nvPr>
            <p:ph sz="quarter" idx="12"/>
          </p:nvPr>
        </p:nvSpPr>
        <p:spPr>
          <a:xfrm>
            <a:off x="2051050" y="6470650"/>
            <a:ext cx="5041900" cy="360363"/>
          </a:xfrm>
        </p:spPr>
        <p:txBody>
          <a:bodyPr/>
          <a:lstStyle/>
          <a:p>
            <a:r>
              <a:rPr lang="en-CA" dirty="0" smtClean="0"/>
              <a:t>HL7 Patient Care Work Group</a:t>
            </a:r>
          </a:p>
        </p:txBody>
      </p:sp>
      <p:pic>
        <p:nvPicPr>
          <p:cNvPr id="18436" name="Image 4" descr="HL7_International_Logo_small.jpg"/>
          <p:cNvPicPr>
            <a:picLocks noChangeAspect="1"/>
          </p:cNvPicPr>
          <p:nvPr/>
        </p:nvPicPr>
        <p:blipFill>
          <a:blip r:embed="rId3" cstate="print"/>
          <a:srcRect/>
          <a:stretch>
            <a:fillRect/>
          </a:stretch>
        </p:blipFill>
        <p:spPr bwMode="auto">
          <a:xfrm>
            <a:off x="723900" y="458788"/>
            <a:ext cx="647700" cy="665162"/>
          </a:xfrm>
          <a:prstGeom prst="rect">
            <a:avLst/>
          </a:prstGeom>
          <a:noFill/>
          <a:ln w="9525">
            <a:noFill/>
            <a:miter lim="800000"/>
            <a:headEnd/>
            <a:tailEnd/>
          </a:ln>
        </p:spPr>
      </p:pic>
      <p:sp>
        <p:nvSpPr>
          <p:cNvPr id="7" name="ZoneTexte 6"/>
          <p:cNvSpPr txBox="1"/>
          <p:nvPr/>
        </p:nvSpPr>
        <p:spPr>
          <a:xfrm>
            <a:off x="653640" y="1364551"/>
            <a:ext cx="2549646" cy="830997"/>
          </a:xfrm>
          <a:prstGeom prst="rect">
            <a:avLst/>
          </a:prstGeom>
          <a:noFill/>
        </p:spPr>
        <p:txBody>
          <a:bodyPr wrap="none" rtlCol="0">
            <a:spAutoFit/>
          </a:bodyPr>
          <a:lstStyle/>
          <a:p>
            <a:r>
              <a:rPr lang="fr-CA" sz="1200" dirty="0" smtClean="0">
                <a:solidFill>
                  <a:schemeClr val="tx1"/>
                </a:solidFill>
              </a:rPr>
              <a:t>To </a:t>
            </a:r>
            <a:r>
              <a:rPr lang="fr-CA" sz="1200" dirty="0" err="1" smtClean="0">
                <a:solidFill>
                  <a:schemeClr val="tx1"/>
                </a:solidFill>
              </a:rPr>
              <a:t>join</a:t>
            </a:r>
            <a:r>
              <a:rPr lang="fr-CA" sz="1200" dirty="0" smtClean="0">
                <a:solidFill>
                  <a:schemeClr val="tx1"/>
                </a:solidFill>
              </a:rPr>
              <a:t> the meeting:</a:t>
            </a:r>
          </a:p>
          <a:p>
            <a:endParaRPr lang="fr-CA" sz="1200" dirty="0" smtClean="0">
              <a:solidFill>
                <a:schemeClr val="tx1"/>
              </a:solidFill>
            </a:endParaRPr>
          </a:p>
          <a:p>
            <a:r>
              <a:rPr lang="fr-CA" sz="1200" dirty="0" smtClean="0">
                <a:solidFill>
                  <a:schemeClr val="tx1"/>
                </a:solidFill>
              </a:rPr>
              <a:t>Phone </a:t>
            </a:r>
            <a:r>
              <a:rPr lang="fr-CA" sz="1200" dirty="0" err="1" smtClean="0">
                <a:solidFill>
                  <a:schemeClr val="tx1"/>
                </a:solidFill>
              </a:rPr>
              <a:t>Number</a:t>
            </a:r>
            <a:r>
              <a:rPr lang="fr-CA" sz="1200" dirty="0" smtClean="0">
                <a:solidFill>
                  <a:schemeClr val="tx1"/>
                </a:solidFill>
              </a:rPr>
              <a:t>: +1 770-657-9270</a:t>
            </a:r>
            <a:br>
              <a:rPr lang="fr-CA" sz="1200" dirty="0" smtClean="0">
                <a:solidFill>
                  <a:schemeClr val="tx1"/>
                </a:solidFill>
              </a:rPr>
            </a:br>
            <a:r>
              <a:rPr lang="fr-CA" sz="1200" dirty="0" smtClean="0">
                <a:solidFill>
                  <a:schemeClr val="tx1"/>
                </a:solidFill>
              </a:rPr>
              <a:t>Participant </a:t>
            </a:r>
            <a:r>
              <a:rPr lang="fr-CA" sz="1200" dirty="0" err="1" smtClean="0">
                <a:solidFill>
                  <a:schemeClr val="tx1"/>
                </a:solidFill>
              </a:rPr>
              <a:t>Passcode</a:t>
            </a:r>
            <a:r>
              <a:rPr lang="fr-CA" sz="1200" dirty="0" smtClean="0">
                <a:solidFill>
                  <a:schemeClr val="tx1"/>
                </a:solidFill>
              </a:rPr>
              <a:t>: 943377# </a:t>
            </a:r>
          </a:p>
        </p:txBody>
      </p:sp>
      <p:sp>
        <p:nvSpPr>
          <p:cNvPr id="9" name="ZoneTexte 8"/>
          <p:cNvSpPr txBox="1"/>
          <p:nvPr/>
        </p:nvSpPr>
        <p:spPr>
          <a:xfrm>
            <a:off x="6516270" y="476590"/>
            <a:ext cx="2256002" cy="276999"/>
          </a:xfrm>
          <a:prstGeom prst="rect">
            <a:avLst/>
          </a:prstGeom>
          <a:noFill/>
        </p:spPr>
        <p:txBody>
          <a:bodyPr wrap="none" rtlCol="0">
            <a:spAutoFit/>
          </a:bodyPr>
          <a:lstStyle/>
          <a:p>
            <a:r>
              <a:rPr lang="fr-CA" sz="1200" b="0" i="1" u="sng" dirty="0" err="1" smtClean="0">
                <a:solidFill>
                  <a:srgbClr val="FF0000"/>
                </a:solidFill>
              </a:rPr>
              <a:t>With</a:t>
            </a:r>
            <a:r>
              <a:rPr lang="fr-CA" sz="1200" b="0" i="1" u="sng" dirty="0" smtClean="0">
                <a:solidFill>
                  <a:srgbClr val="FF0000"/>
                </a:solidFill>
              </a:rPr>
              <a:t> meeting discussion notes</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en-CA" dirty="0" smtClean="0"/>
              <a:t>Appendix</a:t>
            </a:r>
            <a:endParaRPr lang="en-CA" dirty="0"/>
          </a:p>
        </p:txBody>
      </p:sp>
      <p:sp>
        <p:nvSpPr>
          <p:cNvPr id="5" name="Espace réservé du texte 4"/>
          <p:cNvSpPr>
            <a:spLocks noGrp="1"/>
          </p:cNvSpPr>
          <p:nvPr>
            <p:ph type="body" idx="1"/>
          </p:nvPr>
        </p:nvSpPr>
        <p:spPr/>
        <p:txBody>
          <a:bodyPr/>
          <a:lstStyle/>
          <a:p>
            <a:endParaRPr lang="en-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re 1"/>
          <p:cNvSpPr>
            <a:spLocks noGrp="1"/>
          </p:cNvSpPr>
          <p:nvPr>
            <p:ph type="title"/>
          </p:nvPr>
        </p:nvSpPr>
        <p:spPr>
          <a:xfrm>
            <a:off x="455613" y="120650"/>
            <a:ext cx="8359775" cy="723900"/>
          </a:xfrm>
        </p:spPr>
        <p:txBody>
          <a:bodyPr/>
          <a:lstStyle/>
          <a:p>
            <a:r>
              <a:rPr lang="en-CA" sz="2400" dirty="0" smtClean="0"/>
              <a:t>Participants-</a:t>
            </a:r>
          </a:p>
        </p:txBody>
      </p:sp>
      <p:graphicFrame>
        <p:nvGraphicFramePr>
          <p:cNvPr id="4" name="Tableau 6"/>
          <p:cNvGraphicFramePr>
            <a:graphicFrameLocks noGrp="1"/>
          </p:cNvGraphicFramePr>
          <p:nvPr>
            <p:extLst>
              <p:ext uri="{D42A27DB-BD31-4B8C-83A1-F6EECF244321}">
                <p14:modId xmlns:p14="http://schemas.microsoft.com/office/powerpoint/2010/main" val="928583631"/>
              </p:ext>
            </p:extLst>
          </p:nvPr>
        </p:nvGraphicFramePr>
        <p:xfrm>
          <a:off x="250825" y="1359753"/>
          <a:ext cx="8705235" cy="4301557"/>
        </p:xfrm>
        <a:graphic>
          <a:graphicData uri="http://schemas.openxmlformats.org/drawingml/2006/table">
            <a:tbl>
              <a:tblPr firstRow="1" bandRow="1">
                <a:tableStyleId>{5C22544A-7EE6-4342-B048-85BDC9FD1C3A}</a:tableStyleId>
              </a:tblPr>
              <a:tblGrid>
                <a:gridCol w="1512785"/>
                <a:gridCol w="2088290"/>
                <a:gridCol w="504070"/>
                <a:gridCol w="423510"/>
                <a:gridCol w="4176580"/>
              </a:tblGrid>
              <a:tr h="216223">
                <a:tc>
                  <a:txBody>
                    <a:bodyPr/>
                    <a:lstStyle/>
                    <a:p>
                      <a:pPr algn="ctr"/>
                      <a:r>
                        <a:rPr lang="en-CA" sz="900" dirty="0" smtClean="0">
                          <a:solidFill>
                            <a:schemeClr val="tx1"/>
                          </a:solidFill>
                        </a:rPr>
                        <a:t>Name</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solidFill>
                      <a:srgbClr val="FFFF00"/>
                    </a:solidFill>
                  </a:tcPr>
                </a:tc>
                <a:tc>
                  <a:txBody>
                    <a:bodyPr/>
                    <a:lstStyle/>
                    <a:p>
                      <a:pPr algn="ctr"/>
                      <a:r>
                        <a:rPr lang="en-CA" sz="900" dirty="0" smtClean="0">
                          <a:solidFill>
                            <a:schemeClr val="tx1"/>
                          </a:solidFill>
                        </a:rPr>
                        <a:t>email</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solidFill>
                      <a:srgbClr val="FFFF00"/>
                    </a:solidFill>
                  </a:tcPr>
                </a:tc>
                <a:tc>
                  <a:txBody>
                    <a:bodyPr/>
                    <a:lstStyle/>
                    <a:p>
                      <a:pPr algn="ctr"/>
                      <a:r>
                        <a:rPr lang="en-CA" sz="500" b="0" dirty="0" smtClean="0">
                          <a:solidFill>
                            <a:schemeClr val="tx1"/>
                          </a:solidFill>
                        </a:rPr>
                        <a:t>Country</a:t>
                      </a:r>
                      <a:endParaRPr lang="en-CA" sz="500" b="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solidFill>
                      <a:srgbClr val="FFFF00"/>
                    </a:solidFill>
                  </a:tcPr>
                </a:tc>
                <a:tc>
                  <a:txBody>
                    <a:bodyPr/>
                    <a:lstStyle/>
                    <a:p>
                      <a:pPr algn="ctr"/>
                      <a:r>
                        <a:rPr lang="en-CA" sz="900" dirty="0" smtClean="0">
                          <a:solidFill>
                            <a:schemeClr val="tx1"/>
                          </a:solidFill>
                        </a:rPr>
                        <a:t>Yes</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solidFill>
                      <a:srgbClr val="FFFF00"/>
                    </a:solidFill>
                  </a:tcPr>
                </a:tc>
                <a:tc>
                  <a:txBody>
                    <a:bodyPr/>
                    <a:lstStyle/>
                    <a:p>
                      <a:pPr algn="ctr"/>
                      <a:r>
                        <a:rPr lang="en-CA" sz="900" dirty="0" smtClean="0">
                          <a:solidFill>
                            <a:schemeClr val="tx1"/>
                          </a:solidFill>
                        </a:rPr>
                        <a:t>Notes</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solidFill>
                      <a:srgbClr val="FFFF00"/>
                    </a:solidFill>
                  </a:tcPr>
                </a:tc>
              </a:tr>
              <a:tr h="345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900" dirty="0" smtClean="0">
                          <a:solidFill>
                            <a:schemeClr val="tx1"/>
                          </a:solidFill>
                        </a:rPr>
                        <a:t>Laura Heermann Langford</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800" dirty="0" err="1" smtClean="0">
                          <a:solidFill>
                            <a:schemeClr val="tx1"/>
                          </a:solidFill>
                        </a:rPr>
                        <a:t>Laura.Heermann@imail.org</a:t>
                      </a:r>
                      <a:endParaRPr lang="en-CA" sz="8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1000" dirty="0" smtClean="0">
                          <a:solidFill>
                            <a:schemeClr val="tx1"/>
                          </a:solidFill>
                        </a:rPr>
                        <a:t>US</a:t>
                      </a:r>
                      <a:endParaRPr lang="en-CA" sz="10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t>X</a:t>
                      </a:r>
                      <a:endParaRPr lang="en-CA" sz="900" dirty="0"/>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600" dirty="0" smtClean="0">
                          <a:solidFill>
                            <a:schemeClr val="tx1"/>
                          </a:solidFill>
                        </a:rPr>
                        <a:t>Co-Lead- Care Plan initiative/HL7 Patient Care WG. Intermountain Healthcare. </a:t>
                      </a:r>
                      <a:r>
                        <a:rPr lang="fr-CA" sz="600" kern="1200" dirty="0" smtClean="0">
                          <a:solidFill>
                            <a:schemeClr val="tx1"/>
                          </a:solidFill>
                          <a:latin typeface="+mn-lt"/>
                          <a:ea typeface="+mn-ea"/>
                          <a:cs typeface="+mn-cs"/>
                        </a:rPr>
                        <a:t>RN </a:t>
                      </a:r>
                      <a:r>
                        <a:rPr lang="fr-CA" sz="600" kern="1200" dirty="0" err="1" smtClean="0">
                          <a:solidFill>
                            <a:schemeClr val="tx1"/>
                          </a:solidFill>
                          <a:latin typeface="+mn-lt"/>
                          <a:ea typeface="+mn-ea"/>
                          <a:cs typeface="+mn-cs"/>
                        </a:rPr>
                        <a:t>PhD</a:t>
                      </a:r>
                      <a:r>
                        <a:rPr lang="en-CA" sz="600" kern="1200" dirty="0" smtClean="0">
                          <a:solidFill>
                            <a:schemeClr val="tx1"/>
                          </a:solidFill>
                          <a:latin typeface="+mn-lt"/>
                          <a:ea typeface="+mn-ea"/>
                          <a:cs typeface="+mn-cs"/>
                        </a:rPr>
                        <a:t>,: Nursing Informatics; </a:t>
                      </a:r>
                      <a:r>
                        <a:rPr lang="fr-CA" sz="600" kern="1200" dirty="0" smtClean="0">
                          <a:solidFill>
                            <a:schemeClr val="tx1"/>
                          </a:solidFill>
                          <a:latin typeface="+mn-lt"/>
                          <a:ea typeface="+mn-ea"/>
                          <a:cs typeface="+mn-cs"/>
                        </a:rPr>
                        <a:t>Emergency </a:t>
                      </a:r>
                      <a:r>
                        <a:rPr lang="fr-CA" sz="600" kern="1200" dirty="0" err="1" smtClean="0">
                          <a:solidFill>
                            <a:schemeClr val="tx1"/>
                          </a:solidFill>
                          <a:latin typeface="+mn-lt"/>
                          <a:ea typeface="+mn-ea"/>
                          <a:cs typeface="+mn-cs"/>
                        </a:rPr>
                        <a:t>Informatics</a:t>
                      </a:r>
                      <a:r>
                        <a:rPr lang="fr-CA" sz="600" kern="1200" dirty="0" smtClean="0">
                          <a:solidFill>
                            <a:schemeClr val="tx1"/>
                          </a:solidFill>
                          <a:latin typeface="+mn-lt"/>
                          <a:ea typeface="+mn-ea"/>
                          <a:cs typeface="+mn-cs"/>
                        </a:rPr>
                        <a:t> Association, American </a:t>
                      </a:r>
                      <a:r>
                        <a:rPr lang="fr-CA" sz="600" kern="1200" dirty="0" err="1" smtClean="0">
                          <a:solidFill>
                            <a:schemeClr val="tx1"/>
                          </a:solidFill>
                          <a:latin typeface="+mn-lt"/>
                          <a:ea typeface="+mn-ea"/>
                          <a:cs typeface="+mn-cs"/>
                        </a:rPr>
                        <a:t>Medical</a:t>
                      </a:r>
                      <a:r>
                        <a:rPr lang="fr-CA" sz="600" kern="1200" dirty="0" smtClean="0">
                          <a:solidFill>
                            <a:schemeClr val="tx1"/>
                          </a:solidFill>
                          <a:latin typeface="+mn-lt"/>
                          <a:ea typeface="+mn-ea"/>
                          <a:cs typeface="+mn-cs"/>
                        </a:rPr>
                        <a:t> </a:t>
                      </a:r>
                      <a:r>
                        <a:rPr lang="fr-CA" sz="600" kern="1200" dirty="0" err="1" smtClean="0">
                          <a:solidFill>
                            <a:schemeClr val="tx1"/>
                          </a:solidFill>
                          <a:latin typeface="+mn-lt"/>
                          <a:ea typeface="+mn-ea"/>
                          <a:cs typeface="+mn-cs"/>
                        </a:rPr>
                        <a:t>Informatics</a:t>
                      </a:r>
                      <a:r>
                        <a:rPr lang="fr-CA" sz="600" kern="1200" dirty="0" smtClean="0">
                          <a:solidFill>
                            <a:schemeClr val="tx1"/>
                          </a:solidFill>
                          <a:latin typeface="+mn-lt"/>
                          <a:ea typeface="+mn-ea"/>
                          <a:cs typeface="+mn-cs"/>
                        </a:rPr>
                        <a:t> Association;</a:t>
                      </a:r>
                      <a:r>
                        <a:rPr lang="fr-CA" sz="600" kern="1200" baseline="0" dirty="0" smtClean="0">
                          <a:solidFill>
                            <a:schemeClr val="tx1"/>
                          </a:solidFill>
                          <a:latin typeface="+mn-lt"/>
                          <a:ea typeface="+mn-ea"/>
                          <a:cs typeface="+mn-cs"/>
                        </a:rPr>
                        <a:t> IHE</a:t>
                      </a:r>
                      <a:endParaRPr lang="fr-CA" sz="600" kern="1200" dirty="0" smtClean="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2594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900" kern="1200" dirty="0" smtClean="0">
                          <a:solidFill>
                            <a:schemeClr val="tx1"/>
                          </a:solidFill>
                          <a:latin typeface="+mn-lt"/>
                          <a:ea typeface="+mn-ea"/>
                          <a:cs typeface="+mn-cs"/>
                        </a:rPr>
                        <a:t>Stephen Chu </a:t>
                      </a: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800" dirty="0" err="1" smtClean="0">
                          <a:solidFill>
                            <a:schemeClr val="tx1"/>
                          </a:solidFill>
                        </a:rPr>
                        <a:t>stephen.chu@nehta.gov.au</a:t>
                      </a:r>
                      <a:endParaRPr lang="en-CA" sz="8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1000" dirty="0" smtClean="0">
                          <a:solidFill>
                            <a:schemeClr val="tx1"/>
                          </a:solidFill>
                        </a:rPr>
                        <a:t>AU</a:t>
                      </a:r>
                      <a:endParaRPr lang="en-CA" sz="10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t>X</a:t>
                      </a:r>
                      <a:endParaRPr lang="en-CA" sz="900" dirty="0"/>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600" dirty="0" smtClean="0">
                          <a:solidFill>
                            <a:schemeClr val="tx1"/>
                          </a:solidFill>
                        </a:rPr>
                        <a:t>NEHTA-National eHealth Transition Authority .</a:t>
                      </a:r>
                      <a:r>
                        <a:rPr lang="en-CA" sz="600" baseline="0" dirty="0" smtClean="0">
                          <a:solidFill>
                            <a:schemeClr val="tx1"/>
                          </a:solidFill>
                        </a:rPr>
                        <a:t> </a:t>
                      </a:r>
                      <a:r>
                        <a:rPr lang="fr-CA" sz="600" kern="1200" dirty="0" smtClean="0">
                          <a:solidFill>
                            <a:schemeClr val="tx1"/>
                          </a:solidFill>
                          <a:latin typeface="+mn-lt"/>
                          <a:ea typeface="+mn-ea"/>
                          <a:cs typeface="+mn-cs"/>
                        </a:rPr>
                        <a:t>RN, MD, </a:t>
                      </a:r>
                      <a:r>
                        <a:rPr lang="fr-CA" sz="600" kern="1200" dirty="0" err="1" smtClean="0">
                          <a:solidFill>
                            <a:schemeClr val="tx1"/>
                          </a:solidFill>
                          <a:latin typeface="+mn-lt"/>
                          <a:ea typeface="+mn-ea"/>
                          <a:cs typeface="+mn-cs"/>
                        </a:rPr>
                        <a:t>Clinical</a:t>
                      </a:r>
                      <a:r>
                        <a:rPr lang="fr-CA" sz="600" kern="1200" dirty="0" smtClean="0">
                          <a:solidFill>
                            <a:schemeClr val="tx1"/>
                          </a:solidFill>
                          <a:latin typeface="+mn-lt"/>
                          <a:ea typeface="+mn-ea"/>
                          <a:cs typeface="+mn-cs"/>
                        </a:rPr>
                        <a:t> </a:t>
                      </a:r>
                      <a:r>
                        <a:rPr lang="fr-CA" sz="600" kern="1200" dirty="0" err="1" smtClean="0">
                          <a:solidFill>
                            <a:schemeClr val="tx1"/>
                          </a:solidFill>
                          <a:latin typeface="+mn-lt"/>
                          <a:ea typeface="+mn-ea"/>
                          <a:cs typeface="+mn-cs"/>
                        </a:rPr>
                        <a:t>Informatics</a:t>
                      </a:r>
                      <a:r>
                        <a:rPr lang="fr-CA" sz="600" kern="1200" dirty="0" smtClean="0">
                          <a:solidFill>
                            <a:schemeClr val="tx1"/>
                          </a:solidFill>
                          <a:latin typeface="+mn-lt"/>
                          <a:ea typeface="+mn-ea"/>
                          <a:cs typeface="+mn-cs"/>
                        </a:rPr>
                        <a:t>; </a:t>
                      </a:r>
                      <a:r>
                        <a:rPr lang="fr-CA" sz="600" kern="1200" dirty="0" err="1" smtClean="0">
                          <a:solidFill>
                            <a:schemeClr val="tx1"/>
                          </a:solidFill>
                          <a:latin typeface="+mn-lt"/>
                          <a:ea typeface="+mn-ea"/>
                          <a:cs typeface="+mn-cs"/>
                        </a:rPr>
                        <a:t>Clinical</a:t>
                      </a:r>
                      <a:r>
                        <a:rPr lang="fr-CA" sz="600" kern="1200" dirty="0" smtClean="0">
                          <a:solidFill>
                            <a:schemeClr val="tx1"/>
                          </a:solidFill>
                          <a:latin typeface="+mn-lt"/>
                          <a:ea typeface="+mn-ea"/>
                          <a:cs typeface="+mn-cs"/>
                        </a:rPr>
                        <a:t> </a:t>
                      </a:r>
                      <a:r>
                        <a:rPr lang="fr-CA" sz="600" kern="1200" dirty="0" err="1" smtClean="0">
                          <a:solidFill>
                            <a:schemeClr val="tx1"/>
                          </a:solidFill>
                          <a:latin typeface="+mn-lt"/>
                          <a:ea typeface="+mn-ea"/>
                          <a:cs typeface="+mn-cs"/>
                        </a:rPr>
                        <a:t>lead</a:t>
                      </a:r>
                      <a:r>
                        <a:rPr lang="fr-CA" sz="600" kern="1200" dirty="0" smtClean="0">
                          <a:solidFill>
                            <a:schemeClr val="tx1"/>
                          </a:solidFill>
                          <a:latin typeface="+mn-lt"/>
                          <a:ea typeface="+mn-ea"/>
                          <a:cs typeface="+mn-cs"/>
                        </a:rPr>
                        <a:t> and </a:t>
                      </a:r>
                      <a:r>
                        <a:rPr lang="en-CA" sz="600" kern="1200" dirty="0" smtClean="0">
                          <a:solidFill>
                            <a:schemeClr val="tx1"/>
                          </a:solidFill>
                          <a:latin typeface="+mn-lt"/>
                          <a:ea typeface="+mn-ea"/>
                          <a:cs typeface="+mn-cs"/>
                        </a:rPr>
                        <a:t>L</a:t>
                      </a:r>
                      <a:r>
                        <a:rPr lang="en-CA" sz="600" dirty="0" smtClean="0">
                          <a:solidFill>
                            <a:schemeClr val="tx1"/>
                          </a:solidFill>
                        </a:rPr>
                        <a:t>ead Clinical Information Architecture; co-chair HL7 Patient care WG; vice-chai</a:t>
                      </a:r>
                      <a:r>
                        <a:rPr lang="en-CA" sz="600" kern="1200" dirty="0" smtClean="0">
                          <a:solidFill>
                            <a:schemeClr val="tx1"/>
                          </a:solidFill>
                          <a:latin typeface="+mn-lt"/>
                          <a:ea typeface="+mn-ea"/>
                          <a:cs typeface="+mn-cs"/>
                        </a:rPr>
                        <a:t>r HL7 NZ</a:t>
                      </a: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259468">
                <a:tc>
                  <a:txBody>
                    <a:bodyPr/>
                    <a:lstStyle/>
                    <a:p>
                      <a:r>
                        <a:rPr lang="en-CA" sz="900" kern="1200" dirty="0" smtClean="0">
                          <a:solidFill>
                            <a:schemeClr val="tx1"/>
                          </a:solidFill>
                          <a:latin typeface="+mn-lt"/>
                          <a:ea typeface="+mn-ea"/>
                          <a:cs typeface="+mn-cs"/>
                        </a:rPr>
                        <a:t>Carolyn </a:t>
                      </a:r>
                      <a:r>
                        <a:rPr lang="en-CA" sz="900" kern="1200" dirty="0" err="1" smtClean="0">
                          <a:solidFill>
                            <a:schemeClr val="tx1"/>
                          </a:solidFill>
                          <a:latin typeface="+mn-lt"/>
                          <a:ea typeface="+mn-ea"/>
                          <a:cs typeface="+mn-cs"/>
                        </a:rPr>
                        <a:t>Silzle</a:t>
                      </a:r>
                      <a:endParaRPr lang="en-CA" sz="9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800" kern="1200" dirty="0" smtClean="0">
                          <a:solidFill>
                            <a:schemeClr val="tx1"/>
                          </a:solidFill>
                          <a:latin typeface="+mn-lt"/>
                          <a:ea typeface="+mn-ea"/>
                          <a:cs typeface="+mn-cs"/>
                        </a:rPr>
                        <a:t>Carolyn.silzle@choa.org</a:t>
                      </a: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US</a:t>
                      </a: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800" kern="1200" dirty="0" smtClean="0">
                          <a:solidFill>
                            <a:schemeClr val="tx1"/>
                          </a:solidFill>
                          <a:latin typeface="+mn-lt"/>
                          <a:ea typeface="+mn-ea"/>
                          <a:cs typeface="+mn-cs"/>
                        </a:rPr>
                        <a:t>American Dietetic Association</a:t>
                      </a:r>
                      <a:endParaRPr lang="en-CA" sz="8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259468">
                <a:tc>
                  <a:txBody>
                    <a:bodyPr/>
                    <a:lstStyle/>
                    <a:p>
                      <a:r>
                        <a:rPr lang="en-CA" sz="900" kern="1200" dirty="0" smtClean="0">
                          <a:solidFill>
                            <a:schemeClr val="tx1"/>
                          </a:solidFill>
                          <a:latin typeface="+mn-lt"/>
                          <a:ea typeface="+mn-ea"/>
                          <a:cs typeface="+mn-cs"/>
                        </a:rPr>
                        <a:t>Susan Campbell</a:t>
                      </a:r>
                      <a:endParaRPr lang="en-CA" sz="9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800" dirty="0" smtClean="0">
                          <a:solidFill>
                            <a:schemeClr val="tx1"/>
                          </a:solidFill>
                        </a:rPr>
                        <a:t>bostoncampbell@mindspring.com</a:t>
                      </a: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US</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600" kern="1200" dirty="0" smtClean="0">
                          <a:solidFill>
                            <a:schemeClr val="tx1"/>
                          </a:solidFill>
                          <a:latin typeface="+mn-lt"/>
                          <a:ea typeface="+mn-ea"/>
                          <a:cs typeface="+mn-cs"/>
                        </a:rPr>
                        <a:t>PhD microbiologist. Principal at Care Management Professionals. HL7 Dynamic Care Plan Co-developer </a:t>
                      </a:r>
                      <a:endParaRPr lang="en-CA" sz="6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2306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900" dirty="0" smtClean="0">
                          <a:solidFill>
                            <a:schemeClr val="tx1"/>
                          </a:solidFill>
                        </a:rPr>
                        <a:t>Kevin Coonan</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800" kern="1200" dirty="0" smtClean="0">
                          <a:solidFill>
                            <a:schemeClr val="tx1"/>
                          </a:solidFill>
                          <a:latin typeface="+mn-lt"/>
                          <a:ea typeface="+mn-ea"/>
                          <a:cs typeface="+mn-cs"/>
                        </a:rPr>
                        <a:t>Kevin.coonan@gmail.com</a:t>
                      </a:r>
                      <a:endParaRPr lang="en-CA" sz="8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1000" dirty="0" smtClean="0">
                          <a:solidFill>
                            <a:schemeClr val="tx1"/>
                          </a:solidFill>
                        </a:rPr>
                        <a:t>US</a:t>
                      </a:r>
                      <a:endParaRPr lang="en-CA" sz="10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X</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600" dirty="0" smtClean="0">
                          <a:solidFill>
                            <a:schemeClr val="tx1"/>
                          </a:solidFill>
                        </a:rPr>
                        <a:t>MD. Emergency medicine. HL7 Emergency care WG. </a:t>
                      </a:r>
                      <a:endParaRPr lang="en-CA" sz="6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216223">
                <a:tc>
                  <a:txBody>
                    <a:bodyPr/>
                    <a:lstStyle/>
                    <a:p>
                      <a:r>
                        <a:rPr lang="en-CA" sz="900" dirty="0" smtClean="0">
                          <a:solidFill>
                            <a:schemeClr val="tx1"/>
                          </a:solidFill>
                        </a:rPr>
                        <a:t>Nancy Wilson Roman</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8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US</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sz="6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345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900" kern="1200" dirty="0" smtClean="0">
                          <a:solidFill>
                            <a:schemeClr val="tx1"/>
                          </a:solidFill>
                          <a:latin typeface="+mn-lt"/>
                          <a:ea typeface="+mn-ea"/>
                          <a:cs typeface="+mn-cs"/>
                        </a:rPr>
                        <a:t>Enrique </a:t>
                      </a:r>
                      <a:r>
                        <a:rPr lang="en-CA" sz="900" kern="1200" dirty="0" err="1" smtClean="0">
                          <a:solidFill>
                            <a:schemeClr val="tx1"/>
                          </a:solidFill>
                          <a:latin typeface="+mn-lt"/>
                          <a:ea typeface="+mn-ea"/>
                          <a:cs typeface="+mn-cs"/>
                        </a:rPr>
                        <a:t>Meneses</a:t>
                      </a:r>
                      <a:endParaRPr lang="en-CA" sz="9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800" kern="1200" dirty="0" smtClean="0">
                          <a:solidFill>
                            <a:schemeClr val="tx1"/>
                          </a:solidFill>
                          <a:latin typeface="+mn-lt"/>
                          <a:ea typeface="+mn-ea"/>
                          <a:cs typeface="+mn-cs"/>
                          <a:hlinkClick r:id="rId2"/>
                        </a:rPr>
                        <a:t>enrique@careflow.com</a:t>
                      </a:r>
                      <a:endParaRPr lang="en-CA" sz="8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1000" kern="1200" dirty="0" smtClean="0">
                          <a:solidFill>
                            <a:schemeClr val="tx1"/>
                          </a:solidFill>
                          <a:latin typeface="+mn-lt"/>
                          <a:ea typeface="+mn-ea"/>
                          <a:cs typeface="+mn-cs"/>
                        </a:rPr>
                        <a:t>US</a:t>
                      </a:r>
                      <a:endParaRPr lang="en-CA" sz="10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kern="1200" dirty="0" smtClean="0">
                          <a:solidFill>
                            <a:schemeClr val="tx1"/>
                          </a:solidFill>
                          <a:latin typeface="+mn-lt"/>
                          <a:ea typeface="+mn-ea"/>
                          <a:cs typeface="+mn-cs"/>
                        </a:rPr>
                        <a:t>X</a:t>
                      </a:r>
                      <a:endParaRPr lang="en-CA" sz="9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CA" sz="600" kern="1200" dirty="0" smtClean="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345957">
                <a:tc>
                  <a:txBody>
                    <a:bodyPr/>
                    <a:lstStyle/>
                    <a:p>
                      <a:r>
                        <a:rPr lang="en-CA" sz="900" dirty="0" err="1" smtClean="0">
                          <a:solidFill>
                            <a:schemeClr val="tx1"/>
                          </a:solidFill>
                        </a:rPr>
                        <a:t>Serafina</a:t>
                      </a:r>
                      <a:r>
                        <a:rPr lang="en-CA" sz="900" dirty="0" smtClean="0">
                          <a:solidFill>
                            <a:schemeClr val="tx1"/>
                          </a:solidFill>
                        </a:rPr>
                        <a:t> </a:t>
                      </a:r>
                      <a:r>
                        <a:rPr lang="en-CA" sz="900" dirty="0" err="1" smtClean="0">
                          <a:solidFill>
                            <a:schemeClr val="tx1"/>
                          </a:solidFill>
                        </a:rPr>
                        <a:t>Versaggi</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800" dirty="0" smtClean="0">
                          <a:solidFill>
                            <a:schemeClr val="tx1"/>
                          </a:solidFill>
                        </a:rPr>
                        <a:t>serafina.versaggi@gmail.com</a:t>
                      </a:r>
                      <a:endParaRPr lang="en-CA" sz="8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US</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900" kern="1200" dirty="0" smtClean="0">
                          <a:solidFill>
                            <a:schemeClr val="tx1"/>
                          </a:solidFill>
                          <a:latin typeface="+mn-lt"/>
                          <a:ea typeface="+mn-ea"/>
                          <a:cs typeface="+mn-cs"/>
                        </a:rPr>
                        <a:t>Clinical Systems Consultant </a:t>
                      </a: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345957">
                <a:tc>
                  <a:txBody>
                    <a:bodyPr/>
                    <a:lstStyle/>
                    <a:p>
                      <a:r>
                        <a:rPr lang="en-CA" sz="900" dirty="0" smtClean="0">
                          <a:solidFill>
                            <a:schemeClr val="tx1"/>
                          </a:solidFill>
                        </a:rPr>
                        <a:t>John Farmer</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800" dirty="0" smtClean="0">
                          <a:solidFill>
                            <a:schemeClr val="tx1"/>
                          </a:solidFill>
                          <a:hlinkClick r:id="rId3"/>
                        </a:rPr>
                        <a:t>Jon.farmer@thrasis.com</a:t>
                      </a:r>
                      <a:endParaRPr lang="en-CA" sz="8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US</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X</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sz="900" kern="1200" dirty="0" smtClean="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345957">
                <a:tc>
                  <a:txBody>
                    <a:bodyPr/>
                    <a:lstStyle/>
                    <a:p>
                      <a:r>
                        <a:rPr lang="en-CA" sz="900" dirty="0" smtClean="0">
                          <a:solidFill>
                            <a:schemeClr val="tx1"/>
                          </a:solidFill>
                        </a:rPr>
                        <a:t>Chris White</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800" dirty="0" smtClean="0">
                          <a:solidFill>
                            <a:schemeClr val="tx1"/>
                          </a:solidFill>
                          <a:hlinkClick r:id="rId4"/>
                        </a:rPr>
                        <a:t>Chris.white@thrasis.com</a:t>
                      </a:r>
                      <a:endParaRPr lang="en-CA" sz="8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US</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X</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sz="900" kern="1200" dirty="0" smtClean="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345957">
                <a:tc>
                  <a:txBody>
                    <a:bodyPr/>
                    <a:lstStyle/>
                    <a:p>
                      <a:r>
                        <a:rPr lang="en-CA" sz="900" kern="1200" dirty="0" smtClean="0">
                          <a:solidFill>
                            <a:schemeClr val="tx1"/>
                          </a:solidFill>
                          <a:latin typeface="+mn-lt"/>
                          <a:ea typeface="+mn-ea"/>
                          <a:cs typeface="+mn-cs"/>
                        </a:rPr>
                        <a:t>Luigi Sison</a:t>
                      </a:r>
                      <a:endParaRPr lang="en-CA" sz="9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800" dirty="0" smtClean="0">
                          <a:solidFill>
                            <a:schemeClr val="tx1"/>
                          </a:solidFill>
                        </a:rPr>
                        <a:t>lsison@yahoo.com</a:t>
                      </a: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US</a:t>
                      </a: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600" kern="1200" dirty="0" smtClean="0">
                          <a:solidFill>
                            <a:schemeClr val="tx1"/>
                          </a:solidFill>
                          <a:latin typeface="+mn-lt"/>
                          <a:ea typeface="+mn-ea"/>
                          <a:cs typeface="+mn-cs"/>
                        </a:rPr>
                        <a:t>Information Architect at LOINC  and at HL7.  Enterprise Data Architect at VA. </a:t>
                      </a:r>
                      <a:r>
                        <a:rPr lang="fr-CA" sz="600" kern="1200" dirty="0" err="1" smtClean="0">
                          <a:solidFill>
                            <a:schemeClr val="tx1"/>
                          </a:solidFill>
                          <a:latin typeface="+mn-lt"/>
                          <a:ea typeface="+mn-ea"/>
                          <a:cs typeface="+mn-cs"/>
                        </a:rPr>
                        <a:t>Developing</a:t>
                      </a:r>
                      <a:r>
                        <a:rPr lang="fr-CA" sz="600" kern="1200" dirty="0" smtClean="0">
                          <a:solidFill>
                            <a:schemeClr val="tx1"/>
                          </a:solidFill>
                          <a:latin typeface="+mn-lt"/>
                          <a:ea typeface="+mn-ea"/>
                          <a:cs typeface="+mn-cs"/>
                        </a:rPr>
                        <a:t> standard for </a:t>
                      </a:r>
                      <a:r>
                        <a:rPr lang="fr-CA" sz="600" kern="1200" dirty="0" err="1" smtClean="0">
                          <a:solidFill>
                            <a:schemeClr val="tx1"/>
                          </a:solidFill>
                          <a:latin typeface="+mn-lt"/>
                          <a:ea typeface="+mn-ea"/>
                          <a:cs typeface="+mn-cs"/>
                        </a:rPr>
                        <a:t>Detailed</a:t>
                      </a:r>
                      <a:r>
                        <a:rPr lang="fr-CA" sz="600" kern="1200" dirty="0" smtClean="0">
                          <a:solidFill>
                            <a:schemeClr val="tx1"/>
                          </a:solidFill>
                          <a:latin typeface="+mn-lt"/>
                          <a:ea typeface="+mn-ea"/>
                          <a:cs typeface="+mn-cs"/>
                        </a:rPr>
                        <a:t> </a:t>
                      </a:r>
                      <a:r>
                        <a:rPr lang="fr-CA" sz="600" kern="1200" dirty="0" err="1" smtClean="0">
                          <a:solidFill>
                            <a:schemeClr val="tx1"/>
                          </a:solidFill>
                          <a:latin typeface="+mn-lt"/>
                          <a:ea typeface="+mn-ea"/>
                          <a:cs typeface="+mn-cs"/>
                        </a:rPr>
                        <a:t>Clinical</a:t>
                      </a:r>
                      <a:r>
                        <a:rPr lang="fr-CA" sz="600" kern="1200" dirty="0" smtClean="0">
                          <a:solidFill>
                            <a:schemeClr val="tx1"/>
                          </a:solidFill>
                          <a:latin typeface="+mn-lt"/>
                          <a:ea typeface="+mn-ea"/>
                          <a:cs typeface="+mn-cs"/>
                        </a:rPr>
                        <a:t> </a:t>
                      </a:r>
                      <a:r>
                        <a:rPr lang="fr-CA" sz="600" kern="1200" dirty="0" err="1" smtClean="0">
                          <a:solidFill>
                            <a:schemeClr val="tx1"/>
                          </a:solidFill>
                          <a:latin typeface="+mn-lt"/>
                          <a:ea typeface="+mn-ea"/>
                          <a:cs typeface="+mn-cs"/>
                        </a:rPr>
                        <a:t>Models</a:t>
                      </a:r>
                      <a:r>
                        <a:rPr lang="fr-CA" sz="600" kern="1200" dirty="0" smtClean="0">
                          <a:solidFill>
                            <a:schemeClr val="tx1"/>
                          </a:solidFill>
                          <a:latin typeface="+mn-lt"/>
                          <a:ea typeface="+mn-ea"/>
                          <a:cs typeface="+mn-cs"/>
                        </a:rPr>
                        <a:t> (DCM), information </a:t>
                      </a:r>
                      <a:r>
                        <a:rPr lang="fr-CA" sz="600" kern="1200" dirty="0" err="1" smtClean="0">
                          <a:solidFill>
                            <a:schemeClr val="tx1"/>
                          </a:solidFill>
                          <a:latin typeface="+mn-lt"/>
                          <a:ea typeface="+mn-ea"/>
                          <a:cs typeface="+mn-cs"/>
                        </a:rPr>
                        <a:t>models</a:t>
                      </a:r>
                      <a:r>
                        <a:rPr lang="fr-CA" sz="600" kern="1200" dirty="0" smtClean="0">
                          <a:solidFill>
                            <a:schemeClr val="tx1"/>
                          </a:solidFill>
                          <a:latin typeface="+mn-lt"/>
                          <a:ea typeface="+mn-ea"/>
                          <a:cs typeface="+mn-cs"/>
                        </a:rPr>
                        <a:t> for </a:t>
                      </a:r>
                      <a:r>
                        <a:rPr lang="fr-CA" sz="600" kern="1200" dirty="0" err="1" smtClean="0">
                          <a:solidFill>
                            <a:schemeClr val="tx1"/>
                          </a:solidFill>
                          <a:latin typeface="+mn-lt"/>
                          <a:ea typeface="+mn-ea"/>
                          <a:cs typeface="+mn-cs"/>
                        </a:rPr>
                        <a:t>Electronic</a:t>
                      </a:r>
                      <a:r>
                        <a:rPr lang="fr-CA" sz="600" kern="1200" dirty="0" smtClean="0">
                          <a:solidFill>
                            <a:schemeClr val="tx1"/>
                          </a:solidFill>
                          <a:latin typeface="+mn-lt"/>
                          <a:ea typeface="+mn-ea"/>
                          <a:cs typeface="+mn-cs"/>
                        </a:rPr>
                        <a:t> Health Record (EHR) </a:t>
                      </a:r>
                      <a:r>
                        <a:rPr lang="fr-CA" sz="600" kern="1200" dirty="0" err="1" smtClean="0">
                          <a:solidFill>
                            <a:schemeClr val="tx1"/>
                          </a:solidFill>
                          <a:latin typeface="+mn-lt"/>
                          <a:ea typeface="+mn-ea"/>
                          <a:cs typeface="+mn-cs"/>
                        </a:rPr>
                        <a:t>Diabetes</a:t>
                      </a:r>
                      <a:r>
                        <a:rPr lang="fr-CA" sz="600" kern="1200" dirty="0" smtClean="0">
                          <a:solidFill>
                            <a:schemeClr val="tx1"/>
                          </a:solidFill>
                          <a:latin typeface="+mn-lt"/>
                          <a:ea typeface="+mn-ea"/>
                          <a:cs typeface="+mn-cs"/>
                        </a:rPr>
                        <a:t> Project, etc.</a:t>
                      </a:r>
                      <a:endParaRPr lang="en-CA" sz="6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345957">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8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sz="900" kern="1200" dirty="0" smtClean="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345957">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8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sz="900" kern="1200" dirty="0" smtClean="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en-CA" sz="2400" dirty="0" smtClean="0"/>
              <a:t>Tentative: </a:t>
            </a:r>
            <a:r>
              <a:rPr lang="en-CA" sz="2400" dirty="0" smtClean="0"/>
              <a:t>October 3, 2012 </a:t>
            </a:r>
            <a:r>
              <a:rPr lang="en-CA" sz="1050" dirty="0" smtClean="0"/>
              <a:t>(subject to change)</a:t>
            </a:r>
            <a:endParaRPr lang="en-CA" sz="1050" dirty="0"/>
          </a:p>
        </p:txBody>
      </p:sp>
      <p:sp>
        <p:nvSpPr>
          <p:cNvPr id="5" name="Espace réservé du contenu 4"/>
          <p:cNvSpPr>
            <a:spLocks noGrp="1"/>
          </p:cNvSpPr>
          <p:nvPr>
            <p:ph idx="1"/>
          </p:nvPr>
        </p:nvSpPr>
        <p:spPr/>
        <p:txBody>
          <a:bodyPr/>
          <a:lstStyle/>
          <a:p>
            <a:pPr marL="0" indent="0">
              <a:buNone/>
            </a:pPr>
            <a:endParaRPr lang="en-CA" sz="1100" dirty="0" smtClean="0"/>
          </a:p>
          <a:p>
            <a:r>
              <a:rPr lang="en-CA" sz="2000" dirty="0" smtClean="0"/>
              <a:t>Review of PSS work completed and submitted</a:t>
            </a:r>
          </a:p>
          <a:p>
            <a:r>
              <a:rPr lang="en-CA" sz="2000" dirty="0" smtClean="0"/>
              <a:t>Review </a:t>
            </a:r>
            <a:r>
              <a:rPr lang="en-US" sz="2000" dirty="0" smtClean="0"/>
              <a:t>the </a:t>
            </a:r>
            <a:r>
              <a:rPr lang="en-US" sz="2000" dirty="0"/>
              <a:t>story board use cases within the context of the new care collaboration services </a:t>
            </a:r>
            <a:r>
              <a:rPr lang="en-US" sz="2000" dirty="0" smtClean="0"/>
              <a:t>project.  </a:t>
            </a:r>
          </a:p>
          <a:p>
            <a:r>
              <a:rPr lang="en-US" sz="2000" dirty="0" smtClean="0"/>
              <a:t>If time allows: Expand </a:t>
            </a:r>
            <a:r>
              <a:rPr lang="en-US" sz="2000" dirty="0"/>
              <a:t>on the model by identifying the core classes and </a:t>
            </a:r>
            <a:r>
              <a:rPr lang="en-US" sz="2000" dirty="0" smtClean="0"/>
              <a:t>relationships (working meeting on model)</a:t>
            </a:r>
          </a:p>
          <a:p>
            <a:endParaRPr lang="en-US" sz="2000" dirty="0"/>
          </a:p>
          <a:p>
            <a:pPr marL="0" indent="0">
              <a:buNone/>
            </a:pPr>
            <a:endParaRPr lang="en-US" sz="2000" dirty="0"/>
          </a:p>
          <a:p>
            <a:pPr marL="0" indent="0">
              <a:buNone/>
            </a:pPr>
            <a:r>
              <a:rPr lang="en-US" sz="2000" dirty="0"/>
              <a:t> </a:t>
            </a:r>
            <a:endParaRPr lang="en-CA" sz="2000" dirty="0" smtClean="0"/>
          </a:p>
        </p:txBody>
      </p:sp>
    </p:spTree>
    <p:extLst>
      <p:ext uri="{BB962C8B-B14F-4D97-AF65-F5344CB8AC3E}">
        <p14:creationId xmlns:p14="http://schemas.microsoft.com/office/powerpoint/2010/main" val="35460287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480" y="3507125"/>
            <a:ext cx="7772400" cy="1146045"/>
          </a:xfrm>
        </p:spPr>
        <p:txBody>
          <a:bodyPr/>
          <a:lstStyle/>
          <a:p>
            <a:r>
              <a:rPr lang="en-CA" dirty="0" smtClean="0"/>
              <a:t>Update: </a:t>
            </a:r>
            <a:r>
              <a:rPr lang="en-CA" dirty="0" smtClean="0"/>
              <a:t>PSS Submissions</a:t>
            </a:r>
            <a:endParaRPr lang="en-CA" dirty="0"/>
          </a:p>
        </p:txBody>
      </p:sp>
      <p:sp>
        <p:nvSpPr>
          <p:cNvPr id="3" name="Espace réservé du texte 2"/>
          <p:cNvSpPr>
            <a:spLocks noGrp="1"/>
          </p:cNvSpPr>
          <p:nvPr>
            <p:ph type="body" idx="1"/>
          </p:nvPr>
        </p:nvSpPr>
        <p:spPr/>
        <p:txBody>
          <a:bodyPr/>
          <a:lstStyle/>
          <a:p>
            <a:r>
              <a:rPr lang="en-CA" sz="1400" dirty="0" smtClean="0"/>
              <a:t>Laura Heermann Langford and Enrique </a:t>
            </a:r>
            <a:r>
              <a:rPr lang="en-CA" sz="1400" dirty="0" err="1" smtClean="0"/>
              <a:t>Meneses</a:t>
            </a:r>
            <a:endParaRPr lang="en-CA" sz="1400" dirty="0"/>
          </a:p>
        </p:txBody>
      </p:sp>
    </p:spTree>
    <p:extLst>
      <p:ext uri="{BB962C8B-B14F-4D97-AF65-F5344CB8AC3E}">
        <p14:creationId xmlns:p14="http://schemas.microsoft.com/office/powerpoint/2010/main" val="282177728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Discussion Notes</a:t>
            </a:r>
            <a:endParaRPr lang="fr-CA" dirty="0"/>
          </a:p>
        </p:txBody>
      </p:sp>
      <p:sp>
        <p:nvSpPr>
          <p:cNvPr id="3" name="Espace réservé du contenu 2"/>
          <p:cNvSpPr>
            <a:spLocks noGrp="1"/>
          </p:cNvSpPr>
          <p:nvPr>
            <p:ph idx="1"/>
          </p:nvPr>
        </p:nvSpPr>
        <p:spPr/>
        <p:txBody>
          <a:bodyPr/>
          <a:lstStyle/>
          <a:p>
            <a:pPr lvl="1"/>
            <a:r>
              <a:rPr lang="en-CA" dirty="0" smtClean="0"/>
              <a:t>Care Coordination Service</a:t>
            </a:r>
          </a:p>
          <a:p>
            <a:pPr lvl="2"/>
            <a:r>
              <a:rPr lang="en-CA" dirty="0" smtClean="0"/>
              <a:t>Need to have subgroup work to clarify the interface to scheduling concept to refine the project scope. </a:t>
            </a:r>
          </a:p>
          <a:p>
            <a:pPr lvl="2"/>
            <a:r>
              <a:rPr lang="en-CA" dirty="0" smtClean="0"/>
              <a:t>The (or set of) use case(s) will be the guiding principle in for the scope. </a:t>
            </a:r>
          </a:p>
          <a:p>
            <a:pPr lvl="3"/>
            <a:r>
              <a:rPr lang="en-CA" dirty="0" smtClean="0"/>
              <a:t>Review the current storyboard and elaborate on the coordination and scheduling.  Stephen to look at chronic care, Kevin acute care etc.</a:t>
            </a:r>
          </a:p>
          <a:p>
            <a:pPr lvl="3"/>
            <a:r>
              <a:rPr lang="en-CA" dirty="0" smtClean="0"/>
              <a:t>Stephen will investigate wiki for our working library.  Enrique and Kevin will assist.  </a:t>
            </a:r>
          </a:p>
          <a:p>
            <a:pPr lvl="2"/>
            <a:r>
              <a:rPr lang="en-CA" dirty="0" smtClean="0"/>
              <a:t>Will update this document with project ID number and upload to the wiki site for future reference.  </a:t>
            </a:r>
            <a:endParaRPr lang="en-CA" dirty="0" smtClean="0"/>
          </a:p>
          <a:p>
            <a:pPr lvl="3"/>
            <a:endParaRPr lang="en-CA" dirty="0" smtClean="0"/>
          </a:p>
          <a:p>
            <a:pPr lvl="1"/>
            <a:r>
              <a:rPr lang="en-CA" dirty="0" smtClean="0"/>
              <a:t>PCWG Care Plan Initiative</a:t>
            </a:r>
          </a:p>
          <a:p>
            <a:pPr lvl="2"/>
            <a:r>
              <a:rPr lang="en-CA" dirty="0" smtClean="0"/>
              <a:t>Wil</a:t>
            </a:r>
            <a:r>
              <a:rPr lang="en-CA" dirty="0" smtClean="0"/>
              <a:t>l update this document with the project ID number and upload to the wiki site for future reference.  </a:t>
            </a:r>
            <a:endParaRPr lang="en-CA" dirty="0"/>
          </a:p>
        </p:txBody>
      </p:sp>
    </p:spTree>
    <p:extLst>
      <p:ext uri="{BB962C8B-B14F-4D97-AF65-F5344CB8AC3E}">
        <p14:creationId xmlns:p14="http://schemas.microsoft.com/office/powerpoint/2010/main" val="225487550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480" y="3507125"/>
            <a:ext cx="7772400" cy="1146045"/>
          </a:xfrm>
        </p:spPr>
        <p:txBody>
          <a:bodyPr/>
          <a:lstStyle/>
          <a:p>
            <a:r>
              <a:rPr lang="en-CA" dirty="0" smtClean="0"/>
              <a:t>Update: </a:t>
            </a:r>
            <a:r>
              <a:rPr lang="en-CA" dirty="0" smtClean="0"/>
              <a:t>Modeling</a:t>
            </a:r>
            <a:endParaRPr lang="en-CA" dirty="0"/>
          </a:p>
        </p:txBody>
      </p:sp>
      <p:sp>
        <p:nvSpPr>
          <p:cNvPr id="3" name="Espace réservé du texte 2"/>
          <p:cNvSpPr>
            <a:spLocks noGrp="1"/>
          </p:cNvSpPr>
          <p:nvPr>
            <p:ph type="body" idx="1"/>
          </p:nvPr>
        </p:nvSpPr>
        <p:spPr/>
        <p:txBody>
          <a:bodyPr/>
          <a:lstStyle/>
          <a:p>
            <a:r>
              <a:rPr lang="en-CA" sz="1400" dirty="0" smtClean="0"/>
              <a:t>Enrique </a:t>
            </a:r>
            <a:r>
              <a:rPr lang="en-CA" sz="1400" dirty="0" err="1" smtClean="0"/>
              <a:t>Meneses</a:t>
            </a:r>
            <a:endParaRPr lang="en-CA" sz="1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Discussion Notes</a:t>
            </a:r>
            <a:endParaRPr lang="fr-CA" dirty="0"/>
          </a:p>
        </p:txBody>
      </p:sp>
      <p:sp>
        <p:nvSpPr>
          <p:cNvPr id="3" name="Espace réservé du contenu 2"/>
          <p:cNvSpPr>
            <a:spLocks noGrp="1"/>
          </p:cNvSpPr>
          <p:nvPr>
            <p:ph idx="1"/>
          </p:nvPr>
        </p:nvSpPr>
        <p:spPr/>
        <p:txBody>
          <a:bodyPr/>
          <a:lstStyle/>
          <a:p>
            <a:pPr lvl="1"/>
            <a:r>
              <a:rPr lang="en-CA" sz="1600" dirty="0" smtClean="0"/>
              <a:t>Review of Luigi’s model and decided need to more analysis concentrating on scope and the boundaries in addition to the project scope discussion.</a:t>
            </a:r>
          </a:p>
          <a:p>
            <a:pPr lvl="1"/>
            <a:endParaRPr lang="en-CA" sz="1600" dirty="0"/>
          </a:p>
          <a:p>
            <a:pPr lvl="1"/>
            <a:r>
              <a:rPr lang="en-CA" sz="1600" dirty="0" smtClean="0"/>
              <a:t>Next Steps</a:t>
            </a:r>
          </a:p>
          <a:p>
            <a:pPr lvl="2"/>
            <a:r>
              <a:rPr lang="en-CA" sz="1400" dirty="0" smtClean="0"/>
              <a:t>Document additional use cases as discussed earlier</a:t>
            </a:r>
          </a:p>
          <a:p>
            <a:pPr lvl="2"/>
            <a:r>
              <a:rPr lang="en-CA" sz="1400" dirty="0" smtClean="0"/>
              <a:t>Break Luigi’s model down for more discussion.  Enrique will put it on the wiki page to facilitate more off line conversation.    Enrique will send out email notice when ready for review.  </a:t>
            </a:r>
          </a:p>
          <a:p>
            <a:pPr lvl="2"/>
            <a:endParaRPr lang="en-CA" sz="1400" dirty="0"/>
          </a:p>
        </p:txBody>
      </p:sp>
    </p:spTree>
    <p:extLst>
      <p:ext uri="{BB962C8B-B14F-4D97-AF65-F5344CB8AC3E}">
        <p14:creationId xmlns:p14="http://schemas.microsoft.com/office/powerpoint/2010/main" val="25969514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smtClean="0"/>
              <a:t>Future Meetings</a:t>
            </a:r>
            <a:endParaRPr lang="en-CA" dirty="0"/>
          </a:p>
        </p:txBody>
      </p:sp>
      <p:sp>
        <p:nvSpPr>
          <p:cNvPr id="3" name="Espace réservé du texte 2"/>
          <p:cNvSpPr>
            <a:spLocks noGrp="1"/>
          </p:cNvSpPr>
          <p:nvPr>
            <p:ph type="body" idx="1"/>
          </p:nvPr>
        </p:nvSpPr>
        <p:spPr/>
        <p:txBody>
          <a:bodyPr/>
          <a:lstStyle/>
          <a:p>
            <a:r>
              <a:rPr lang="en-AU" sz="1800" dirty="0" smtClean="0"/>
              <a:t>Conference calls between now and January 2013 – </a:t>
            </a:r>
            <a:r>
              <a:rPr lang="en-AU" sz="1800" u="sng" dirty="0" smtClean="0">
                <a:solidFill>
                  <a:srgbClr val="FF0000"/>
                </a:solidFill>
              </a:rPr>
              <a:t>see wiki</a:t>
            </a:r>
            <a:endParaRPr lang="fr-CA" sz="1800" u="sng" dirty="0" smtClean="0">
              <a:solidFill>
                <a:srgbClr val="FF0000"/>
              </a:solidFill>
            </a:endParaRPr>
          </a:p>
          <a:p>
            <a:pPr marL="347663" lvl="1" indent="-119063">
              <a:buFont typeface="Arial" pitchFamily="34" charset="0"/>
              <a:buChar char="•"/>
            </a:pPr>
            <a:r>
              <a:rPr lang="en-AU" sz="1600" dirty="0" smtClean="0"/>
              <a:t>90 min., Wednesday 5-6:30pm US Eastern, fortnightly  (every 2 weeks)</a:t>
            </a:r>
            <a:endParaRPr lang="fr-CA" sz="1600" dirty="0" smtClean="0"/>
          </a:p>
          <a:p>
            <a:pPr marL="347663" lvl="1" indent="-119063">
              <a:buFont typeface="Arial" pitchFamily="34" charset="0"/>
              <a:buChar char="•"/>
            </a:pPr>
            <a:r>
              <a:rPr lang="en-CA" sz="1600" dirty="0" smtClean="0"/>
              <a:t>Starting September 19</a:t>
            </a:r>
          </a:p>
        </p:txBody>
      </p:sp>
      <p:sp>
        <p:nvSpPr>
          <p:cNvPr id="4" name="TextBox 3"/>
          <p:cNvSpPr txBox="1"/>
          <p:nvPr/>
        </p:nvSpPr>
        <p:spPr>
          <a:xfrm>
            <a:off x="971500" y="908650"/>
            <a:ext cx="5115298" cy="646331"/>
          </a:xfrm>
          <a:prstGeom prst="rect">
            <a:avLst/>
          </a:prstGeom>
          <a:noFill/>
        </p:spPr>
        <p:txBody>
          <a:bodyPr wrap="square" rtlCol="0">
            <a:spAutoFit/>
          </a:bodyPr>
          <a:lstStyle/>
          <a:p>
            <a:r>
              <a:rPr lang="en-US" sz="1200" b="0" u="sng" dirty="0" smtClean="0">
                <a:solidFill>
                  <a:srgbClr val="FF0000"/>
                </a:solidFill>
              </a:rPr>
              <a:t>Next Agenda</a:t>
            </a:r>
          </a:p>
          <a:p>
            <a:endParaRPr lang="en-US" sz="1200" b="0" u="sng" dirty="0">
              <a:solidFill>
                <a:srgbClr val="FF0000"/>
              </a:solidFill>
            </a:endParaRPr>
          </a:p>
          <a:p>
            <a:endParaRPr lang="en-US" sz="1200" b="0" u="sng" dirty="0" smtClean="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en-CA" sz="2400" dirty="0" smtClean="0"/>
              <a:t>Next meeting Agenda- </a:t>
            </a:r>
            <a:r>
              <a:rPr lang="en-CA" sz="2400" dirty="0" smtClean="0"/>
              <a:t>October 17</a:t>
            </a:r>
            <a:r>
              <a:rPr lang="en-CA" sz="2400" dirty="0" smtClean="0"/>
              <a:t> </a:t>
            </a:r>
            <a:r>
              <a:rPr lang="en-CA" sz="2400" dirty="0" smtClean="0"/>
              <a:t>(Lead: </a:t>
            </a:r>
            <a:r>
              <a:rPr lang="en-CA" sz="2400" dirty="0" smtClean="0"/>
              <a:t>Stephen</a:t>
            </a:r>
            <a:r>
              <a:rPr lang="en-CA" sz="2400" dirty="0" smtClean="0"/>
              <a:t>) </a:t>
            </a:r>
            <a:r>
              <a:rPr lang="en-CA" sz="1050" dirty="0" smtClean="0"/>
              <a:t>Laura unable to attend</a:t>
            </a:r>
            <a:endParaRPr lang="en-CA" sz="2400" dirty="0"/>
          </a:p>
        </p:txBody>
      </p:sp>
      <p:sp>
        <p:nvSpPr>
          <p:cNvPr id="5" name="Espace réservé du contenu 4"/>
          <p:cNvSpPr>
            <a:spLocks noGrp="1"/>
          </p:cNvSpPr>
          <p:nvPr>
            <p:ph idx="1"/>
          </p:nvPr>
        </p:nvSpPr>
        <p:spPr>
          <a:xfrm>
            <a:off x="467430" y="1196690"/>
            <a:ext cx="8364537" cy="5274357"/>
          </a:xfrm>
        </p:spPr>
        <p:txBody>
          <a:bodyPr/>
          <a:lstStyle/>
          <a:p>
            <a:pPr marL="0" indent="0">
              <a:buNone/>
            </a:pPr>
            <a:r>
              <a:rPr lang="en-US" sz="1600" dirty="0" smtClean="0"/>
              <a:t>Upcoming Topics </a:t>
            </a:r>
          </a:p>
          <a:p>
            <a:pPr marL="0" indent="0">
              <a:spcAft>
                <a:spcPts val="1200"/>
              </a:spcAft>
              <a:buNone/>
            </a:pPr>
            <a:endParaRPr lang="en-US" sz="1800" dirty="0" smtClean="0"/>
          </a:p>
          <a:p>
            <a:pPr lvl="1">
              <a:spcAft>
                <a:spcPts val="1200"/>
              </a:spcAft>
            </a:pPr>
            <a:r>
              <a:rPr lang="en-CA" sz="1600" dirty="0" smtClean="0"/>
              <a:t>Modeling –Enrique</a:t>
            </a:r>
          </a:p>
          <a:p>
            <a:pPr lvl="2">
              <a:spcAft>
                <a:spcPts val="1200"/>
              </a:spcAft>
            </a:pPr>
            <a:r>
              <a:rPr lang="en-CA" sz="1400" dirty="0" smtClean="0"/>
              <a:t>To review work in progress through wiki conversation </a:t>
            </a:r>
          </a:p>
          <a:p>
            <a:pPr lvl="2">
              <a:spcAft>
                <a:spcPts val="1200"/>
              </a:spcAft>
            </a:pPr>
            <a:r>
              <a:rPr lang="en-CA" sz="1400" dirty="0" smtClean="0"/>
              <a:t>Discuss and work out any “kinks” in the working process using the wiki for discussion/updates etc. </a:t>
            </a:r>
          </a:p>
          <a:p>
            <a:pPr lvl="2">
              <a:spcAft>
                <a:spcPts val="1200"/>
              </a:spcAft>
            </a:pPr>
            <a:r>
              <a:rPr lang="en-CA" sz="1400" dirty="0" smtClean="0"/>
              <a:t>Continue with a synchronous working session on the model with Enrique facilitating. </a:t>
            </a:r>
            <a:endParaRPr lang="en-CA" sz="1400" dirty="0" smtClean="0"/>
          </a:p>
          <a:p>
            <a:pPr lvl="1">
              <a:spcAft>
                <a:spcPts val="1200"/>
              </a:spcAft>
            </a:pPr>
            <a:endParaRPr lang="en-CA" sz="1600" dirty="0" smtClean="0"/>
          </a:p>
          <a:p>
            <a:pPr lvl="1">
              <a:spcAft>
                <a:spcPts val="1200"/>
              </a:spcAft>
            </a:pPr>
            <a:endParaRPr lang="en-CA" sz="1600" dirty="0"/>
          </a:p>
          <a:p>
            <a:pPr lvl="1">
              <a:spcAft>
                <a:spcPts val="1200"/>
              </a:spcAft>
            </a:pPr>
            <a:endParaRPr lang="en-CA" sz="1600" dirty="0" smtClean="0"/>
          </a:p>
          <a:p>
            <a:pPr>
              <a:spcAft>
                <a:spcPts val="1200"/>
              </a:spcAft>
            </a:pPr>
            <a:r>
              <a:rPr lang="en-CA" dirty="0" smtClean="0"/>
              <a:t>Future topic</a:t>
            </a:r>
            <a:endParaRPr lang="en-CA" dirty="0"/>
          </a:p>
          <a:p>
            <a:pPr lvl="1">
              <a:spcAft>
                <a:spcPts val="1200"/>
              </a:spcAft>
            </a:pPr>
            <a:r>
              <a:rPr lang="en-CA" sz="1600" dirty="0" smtClean="0"/>
              <a:t>Compare/contrast Case Manager and PCP Perspective – Jon Farmer</a:t>
            </a:r>
            <a:endParaRPr lang="en-CA" sz="1600" dirty="0" smtClean="0"/>
          </a:p>
        </p:txBody>
      </p:sp>
    </p:spTree>
  </p:cSld>
  <p:clrMapOvr>
    <a:masterClrMapping/>
  </p:clrMapOvr>
</p:sld>
</file>

<file path=ppt/theme/theme1.xml><?xml version="1.0" encoding="utf-8"?>
<a:theme xmlns:a="http://schemas.openxmlformats.org/drawingml/2006/main" name="CHI_10 04 07">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HI_10 04 07">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1" i="0" u="none" strike="noStrike" cap="none" normalizeH="0" baseline="0" smtClean="0">
            <a:ln>
              <a:noFill/>
            </a:ln>
            <a:solidFill>
              <a:schemeClr val="bg1"/>
            </a:solidFill>
            <a:effectLst/>
            <a:latin typeface="Arial" charset="0"/>
          </a:defRPr>
        </a:defPPr>
      </a:lstStyle>
    </a:spDef>
    <a:lnDef>
      <a:spPr bwMode="auto">
        <a:noFill/>
        <a:ln w="9525" cap="flat" cmpd="sng" algn="ctr">
          <a:solidFill>
            <a:schemeClr val="accent1">
              <a:lumMod val="75000"/>
              <a:lumOff val="25000"/>
            </a:schemeClr>
          </a:solidFill>
          <a:prstDash val="solid"/>
          <a:round/>
          <a:headEnd type="none" w="med" len="med"/>
          <a:tailEnd type="triangle"/>
        </a:ln>
        <a:effectLst/>
      </a:spPr>
      <a:bodyPr/>
      <a:lstStyle/>
    </a:lnDef>
    <a:txDef>
      <a:spPr>
        <a:noFill/>
      </a:spPr>
      <a:bodyPr wrap="none" rtlCol="0">
        <a:spAutoFit/>
      </a:bodyPr>
      <a:lstStyle>
        <a:defPPr>
          <a:defRPr sz="1200" b="0" i="1" u="sng" dirty="0" smtClean="0">
            <a:solidFill>
              <a:srgbClr val="FF0000"/>
            </a:solidFill>
          </a:defRPr>
        </a:defPPr>
      </a:lstStyle>
    </a:txDef>
  </a:objectDefaults>
  <a:extraClrSchemeLst>
    <a:extraClrScheme>
      <a:clrScheme name="CHI_10 04 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HI_10 04 07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HI_10 04 07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HI_10 04 07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HI_10 04 07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HI_10 04 07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HI_10 04 07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HI_10 04 07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HI_10 04 07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HI_10 04 07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HI_10 04 07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HI_10 04 07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HI_10 04 07 13">
        <a:dk1>
          <a:srgbClr val="87856A"/>
        </a:dk1>
        <a:lt1>
          <a:srgbClr val="FFFFFF"/>
        </a:lt1>
        <a:dk2>
          <a:srgbClr val="AF3219"/>
        </a:dk2>
        <a:lt2>
          <a:srgbClr val="555759"/>
        </a:lt2>
        <a:accent1>
          <a:srgbClr val="003A62"/>
        </a:accent1>
        <a:accent2>
          <a:srgbClr val="812740"/>
        </a:accent2>
        <a:accent3>
          <a:srgbClr val="FFFFFF"/>
        </a:accent3>
        <a:accent4>
          <a:srgbClr val="727159"/>
        </a:accent4>
        <a:accent5>
          <a:srgbClr val="AAAEB7"/>
        </a:accent5>
        <a:accent6>
          <a:srgbClr val="742239"/>
        </a:accent6>
        <a:hlink>
          <a:srgbClr val="1486CE"/>
        </a:hlink>
        <a:folHlink>
          <a:srgbClr val="55A94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47927</TotalTime>
  <Words>657</Words>
  <Application>Microsoft Macintosh PowerPoint</Application>
  <PresentationFormat>On-screen Show (4:3)</PresentationFormat>
  <Paragraphs>107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CHI_10 04 07</vt:lpstr>
      <vt:lpstr>Care Plan (CP) Meeting - Minutes  October 3, 2012 1700-1830 EDT</vt:lpstr>
      <vt:lpstr>Participants-</vt:lpstr>
      <vt:lpstr>Tentative: October 3, 2012 (subject to change)</vt:lpstr>
      <vt:lpstr>Update: PSS Submissions</vt:lpstr>
      <vt:lpstr>Discussion Notes</vt:lpstr>
      <vt:lpstr>Update: Modeling</vt:lpstr>
      <vt:lpstr>Discussion Notes</vt:lpstr>
      <vt:lpstr>Future Meetings</vt:lpstr>
      <vt:lpstr>Next meeting Agenda- October 17 (Lead: Stephen) Laura unable to attend</vt:lpstr>
      <vt:lpstr>Appendix</vt:lpstr>
    </vt:vector>
  </TitlesOfParts>
  <Company>Canada Health Infoway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Canada Health Infoway</dc:creator>
  <cp:lastModifiedBy>LK HL</cp:lastModifiedBy>
  <cp:revision>1466</cp:revision>
  <dcterms:created xsi:type="dcterms:W3CDTF">2007-10-04T22:02:14Z</dcterms:created>
  <dcterms:modified xsi:type="dcterms:W3CDTF">2012-10-04T21:48:06Z</dcterms:modified>
</cp:coreProperties>
</file>