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2" r:id="rId3"/>
    <p:sldId id="301" r:id="rId4"/>
    <p:sldId id="289" r:id="rId5"/>
    <p:sldId id="303" r:id="rId6"/>
    <p:sldId id="307" r:id="rId7"/>
    <p:sldId id="294" r:id="rId8"/>
    <p:sldId id="311" r:id="rId9"/>
    <p:sldId id="314" r:id="rId10"/>
    <p:sldId id="313" r:id="rId11"/>
    <p:sldId id="25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24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iki.hl7.org/index.php?title=EHR_Interoperability_W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/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is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>
                <a:solidFill>
                  <a:srgbClr val="0000CC"/>
                </a:solidFill>
              </a:rPr>
              <a:t>AS.4.1 </a:t>
            </a:r>
            <a:r>
              <a:rPr lang="en-US" sz="3200" dirty="0" smtClean="0">
                <a:solidFill>
                  <a:srgbClr val="0000CC"/>
                </a:solidFill>
              </a:rPr>
              <a:t>Manage </a:t>
            </a:r>
            <a:r>
              <a:rPr lang="en-US" sz="3200" dirty="0">
                <a:solidFill>
                  <a:srgbClr val="0000CC"/>
                </a:solidFill>
              </a:rPr>
              <a:t>Registry </a:t>
            </a:r>
            <a:r>
              <a:rPr lang="en-US" sz="3200" dirty="0" smtClean="0">
                <a:solidFill>
                  <a:srgbClr val="0000CC"/>
                </a:solidFill>
              </a:rPr>
              <a:t>Communication</a:t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dirty="0">
                <a:solidFill>
                  <a:srgbClr val="0000CC"/>
                </a:solidFill>
              </a:rPr>
              <a:t>aka S.1.1 in EHR-S FM R1.1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-1" y="3388093"/>
            <a:ext cx="9125575" cy="1761423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facilitator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27, 2012 - original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February 24, 2012 - 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70307"/>
            <a:ext cx="2133600" cy="187693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70307"/>
            <a:ext cx="2895600" cy="187693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41432"/>
            <a:ext cx="2133600" cy="216568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5913" y="1605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5184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Call for Participation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This work is being done by the HL7 EHR Interoperability Work-group,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meeting every Tuesday at 4PM ET, dial-in: 1-770-657-9270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Passcode: 510269#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 The most current artifacts are at: 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4"/>
              </a:rPr>
              <a:t>http://wiki.hl7.org/index.php?title=EHR_Interoperability_WG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See Also “</a:t>
            </a:r>
            <a:r>
              <a:rPr lang="en-US" sz="2800" b="1" dirty="0" smtClean="0">
                <a:latin typeface="Arial Narrow" pitchFamily="34" charset="0"/>
              </a:rPr>
              <a:t>Dependencies”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068404"/>
            <a:ext cx="8229600" cy="53227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 </a:t>
            </a:r>
            <a:r>
              <a:rPr lang="en-US" sz="2000" b="1" dirty="0" smtClean="0">
                <a:latin typeface="Arial Narrow" pitchFamily="34" charset="0"/>
              </a:rPr>
              <a:t>OVERARCHING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Record 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0533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/ Conformance Criteria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1. </a:t>
            </a:r>
            <a:r>
              <a:rPr lang="en-US" dirty="0">
                <a:latin typeface="Arial Narrow" pitchFamily="34" charset="0"/>
              </a:rPr>
              <a:t>The system SHOULD provide the ability to exchange structured demographic and clinical information with registries (e.g., local, disease-specific, </a:t>
            </a:r>
            <a:r>
              <a:rPr lang="en-US" dirty="0" err="1">
                <a:latin typeface="Arial Narrow" pitchFamily="34" charset="0"/>
              </a:rPr>
              <a:t>notifiable</a:t>
            </a:r>
            <a:r>
              <a:rPr lang="en-US" dirty="0">
                <a:latin typeface="Arial Narrow" pitchFamily="34" charset="0"/>
              </a:rPr>
              <a:t>,  patient, provider, organization, or health services registries).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MAY provide the ability to render and tag registry information as reviewed and the information's related assessment of validity or applicability for clinical, financial or administrative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 provide the ability to maintain information received from registries (e.g., local, disease-specific, </a:t>
            </a:r>
            <a:r>
              <a:rPr lang="en-US" dirty="0" err="1">
                <a:latin typeface="Arial Narrow" pitchFamily="34" charset="0"/>
              </a:rPr>
              <a:t>notifiable</a:t>
            </a:r>
            <a:r>
              <a:rPr lang="en-US" dirty="0">
                <a:latin typeface="Arial Narrow" pitchFamily="34" charset="0"/>
              </a:rPr>
              <a:t>,  patient, provider, organization, or health services registries).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MAY  provide the ability to receive structured demographic and clinical information from registries.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harmonize system information with registry information.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73334"/>
            <a:ext cx="2133600" cy="184666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73334"/>
            <a:ext cx="2133600" cy="184666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 smtClean="0">
                <a:latin typeface="Arial Narrow" pitchFamily="34" charset="0"/>
              </a:rPr>
              <a:t>enable </a:t>
            </a:r>
            <a:r>
              <a:rPr lang="en-US" sz="2000" dirty="0">
                <a:latin typeface="Arial Narrow" pitchFamily="34" charset="0"/>
              </a:rPr>
              <a:t>the exchange of structured demographic and clinical information with registries (e.g., local disease-specific, </a:t>
            </a:r>
            <a:r>
              <a:rPr lang="en-US" sz="2000" dirty="0" err="1">
                <a:latin typeface="Arial Narrow" pitchFamily="34" charset="0"/>
              </a:rPr>
              <a:t>notifiable</a:t>
            </a:r>
            <a:r>
              <a:rPr lang="en-US" sz="2000" dirty="0">
                <a:latin typeface="Arial Narrow" pitchFamily="34" charset="0"/>
              </a:rPr>
              <a:t>, patient, provider, organization, and health services registries) for patient monitoring and subsequent epidemiological analysis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The system can provide for automated or user-initiated exchange of individuals' health information to disease-specific registries or other </a:t>
            </a:r>
            <a:r>
              <a:rPr lang="en-US" sz="2000" dirty="0" err="1">
                <a:latin typeface="Arial Narrow" pitchFamily="34" charset="0"/>
              </a:rPr>
              <a:t>notifiable</a:t>
            </a:r>
            <a:r>
              <a:rPr lang="en-US" sz="2000" dirty="0">
                <a:latin typeface="Arial Narrow" pitchFamily="34" charset="0"/>
              </a:rPr>
              <a:t> registries (such as immunization registries).  These exchanges should use standard data transfer protocols or messages. The systems should allow for updating and configuration of communication with new registries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) During an encounter, clinicians manage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registry information, including patient, provider organization, demographic information, immunization, disease specific clinical and epidemiological information. The EHR system  tags registry sourced information, which has been reviewed by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clinicians, according to scope of practice, organizational policy and/or jurisdictional law.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sz="2000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Activities Mapped-to System-Components</a:t>
            </a:r>
            <a:endParaRPr lang="en-US" sz="2800" b="1" dirty="0" smtClean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32" y="1078029"/>
            <a:ext cx="9332010" cy="581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Conceptual Information Model (CIM) Mapped to EHR-S Functions</a:t>
            </a:r>
            <a:endParaRPr lang="en-US" sz="2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70307"/>
            <a:ext cx="2133600" cy="187693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60682"/>
            <a:ext cx="2895600" cy="197318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70307"/>
            <a:ext cx="2133600" cy="187693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3652"/>
            <a:ext cx="9221001" cy="598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0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66126"/>
            <a:ext cx="2133600" cy="187058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46875"/>
            <a:ext cx="2895600" cy="225559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75750"/>
            <a:ext cx="2133600" cy="196683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5208"/>
            <a:ext cx="9276735" cy="600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0" dirty="0" smtClean="0"/>
              <a:t>CDM Requirements-Traceability 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4621"/>
            <a:ext cx="9240253" cy="583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0" dirty="0" smtClean="0">
                <a:latin typeface="Arial Narrow" pitchFamily="34" charset="0"/>
              </a:rPr>
              <a:t>See Also “Dependencies”</a:t>
            </a:r>
            <a:endParaRPr lang="en-US" sz="2000" b="0" dirty="0" smtClean="0"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79550"/>
            <a:ext cx="52736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7920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1076425"/>
                <a:gridCol w="750771"/>
                <a:gridCol w="712269"/>
                <a:gridCol w="737135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Diagram Descriptions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The “Activities Mapped to System-Components” show</a:t>
            </a:r>
          </a:p>
          <a:p>
            <a:r>
              <a:rPr lang="en-US" sz="2400" dirty="0" smtClean="0"/>
              <a:t>Row 1: operational activities performed by the clinician, indicating dependencies on</a:t>
            </a:r>
          </a:p>
          <a:p>
            <a:r>
              <a:rPr lang="en-US" sz="2400" dirty="0" smtClean="0"/>
              <a:t>Row 2: The EHR System components, which support the clinician’s activities.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The “CIM </a:t>
            </a:r>
            <a:r>
              <a:rPr lang="en-US" sz="2400" b="1" dirty="0">
                <a:solidFill>
                  <a:srgbClr val="0000FF"/>
                </a:solidFill>
              </a:rPr>
              <a:t>M</a:t>
            </a:r>
            <a:r>
              <a:rPr lang="en-US" sz="2400" b="1" dirty="0" smtClean="0">
                <a:solidFill>
                  <a:srgbClr val="0000FF"/>
                </a:solidFill>
              </a:rPr>
              <a:t>apped to EHR-S Functions” show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ystem Components for the EHR-S Function being analyzed, mapped to the requisite System Components.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The Conceptual Data Model show</a:t>
            </a:r>
          </a:p>
          <a:p>
            <a:r>
              <a:rPr lang="en-US" sz="2400" dirty="0" smtClean="0"/>
              <a:t>Data elements for each </a:t>
            </a:r>
            <a:r>
              <a:rPr lang="en-US" sz="2400" dirty="0"/>
              <a:t>S</a:t>
            </a:r>
            <a:r>
              <a:rPr lang="en-US" sz="2400" dirty="0" smtClean="0"/>
              <a:t>ystem Component supporting the EHR-S Function.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8FEB-5F35-4773-8716-8B508CF9F68C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WORKING DOCUMENT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E35-3162-4C06-AF9B-83D7C7AEF5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6799</TotalTime>
  <Words>572</Words>
  <Application>Microsoft Office PowerPoint</Application>
  <PresentationFormat>On-screen Show (4:3)</PresentationFormat>
  <Paragraphs>117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EHR System Function  and Information Model  (EHR-S FIM is based on EHR-S FM R2.0)   AS.4.1 Manage Registry Communication aka S.1.1 in EHR-S FM R1.1</vt:lpstr>
      <vt:lpstr>AS.4.1 Manage Registry Communication</vt:lpstr>
      <vt:lpstr>AS.4.1 Manage Registry Communication Activities Mapped-to System-Components</vt:lpstr>
      <vt:lpstr>AS.4.1 Manage Registry Communication Conceptual Information Model (CIM) Mapped to EHR-S Functions</vt:lpstr>
      <vt:lpstr>AS.4.1 Manage Registry Communication Conceptual Data Model (CDM)</vt:lpstr>
      <vt:lpstr>AS.4.1 Manage Registry Communication CDM Requirements-Traceability  </vt:lpstr>
      <vt:lpstr>AS.4.1 Manage Registry Communication See Also “Dependencies”</vt:lpstr>
      <vt:lpstr>Action Verb Hierarches</vt:lpstr>
      <vt:lpstr>Diagram Descriptions</vt:lpstr>
      <vt:lpstr>AS.4.1 Manage Registry Communication See Also “Dependencies”</vt:lpstr>
      <vt:lpstr>AS.4.1 Manage Registry Communication Requirements / Conformance Criteria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209</cp:revision>
  <dcterms:created xsi:type="dcterms:W3CDTF">2011-11-03T13:07:09Z</dcterms:created>
  <dcterms:modified xsi:type="dcterms:W3CDTF">2012-02-24T16:07:12Z</dcterms:modified>
</cp:coreProperties>
</file>