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8" r:id="rId3"/>
    <p:sldId id="260" r:id="rId4"/>
    <p:sldId id="261" r:id="rId5"/>
    <p:sldId id="262" r:id="rId6"/>
    <p:sldId id="259" r:id="rId7"/>
    <p:sldId id="267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928" userDrawn="1">
          <p15:clr>
            <a:srgbClr val="A4A3A4"/>
          </p15:clr>
        </p15:guide>
        <p15:guide id="2" pos="28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18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-1984" y="-104"/>
      </p:cViewPr>
      <p:guideLst>
        <p:guide orient="horz" pos="2928"/>
        <p:guide pos="28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808D5-501A-4B77-A8B5-8ABE13D1329C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8D2E-EB58-40CB-B074-F62EE6A39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496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808D5-501A-4B77-A8B5-8ABE13D1329C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8D2E-EB58-40CB-B074-F62EE6A39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811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808D5-501A-4B77-A8B5-8ABE13D1329C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8D2E-EB58-40CB-B074-F62EE6A39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17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808D5-501A-4B77-A8B5-8ABE13D1329C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8D2E-EB58-40CB-B074-F62EE6A39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9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808D5-501A-4B77-A8B5-8ABE13D1329C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8D2E-EB58-40CB-B074-F62EE6A39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45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808D5-501A-4B77-A8B5-8ABE13D1329C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8D2E-EB58-40CB-B074-F62EE6A39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06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808D5-501A-4B77-A8B5-8ABE13D1329C}" type="datetimeFigureOut">
              <a:rPr lang="en-US" smtClean="0"/>
              <a:t>9/15/14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8D2E-EB58-40CB-B074-F62EE6A39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46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808D5-501A-4B77-A8B5-8ABE13D1329C}" type="datetimeFigureOut">
              <a:rPr lang="en-US" smtClean="0"/>
              <a:t>9/15/14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8D2E-EB58-40CB-B074-F62EE6A39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639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808D5-501A-4B77-A8B5-8ABE13D1329C}" type="datetimeFigureOut">
              <a:rPr lang="en-US" smtClean="0"/>
              <a:t>9/15/14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8D2E-EB58-40CB-B074-F62EE6A39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009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808D5-501A-4B77-A8B5-8ABE13D1329C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8D2E-EB58-40CB-B074-F62EE6A39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3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808D5-501A-4B77-A8B5-8ABE13D1329C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8D2E-EB58-40CB-B074-F62EE6A39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836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808D5-501A-4B77-A8B5-8ABE13D1329C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48D2E-EB58-40CB-B074-F62EE6A39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6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rgbClr val="AED1E6"/>
            </a:gs>
            <a:gs pos="0">
              <a:schemeClr val="accent3">
                <a:lumMod val="10000"/>
                <a:lumOff val="90000"/>
              </a:schemeClr>
            </a:gs>
            <a:gs pos="91000">
              <a:schemeClr val="accent3">
                <a:lumMod val="80000"/>
                <a:lumOff val="2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ound"/>
          <p:cNvSpPr>
            <a:spLocks/>
          </p:cNvSpPr>
          <p:nvPr/>
        </p:nvSpPr>
        <p:spPr bwMode="auto">
          <a:xfrm>
            <a:off x="0" y="4570412"/>
            <a:ext cx="9147175" cy="2287588"/>
          </a:xfrm>
          <a:custGeom>
            <a:avLst/>
            <a:gdLst>
              <a:gd name="T0" fmla="*/ 2880 w 2881"/>
              <a:gd name="T1" fmla="*/ 720 h 720"/>
              <a:gd name="T2" fmla="*/ 0 w 2881"/>
              <a:gd name="T3" fmla="*/ 720 h 720"/>
              <a:gd name="T4" fmla="*/ 0 w 2881"/>
              <a:gd name="T5" fmla="*/ 0 h 720"/>
              <a:gd name="T6" fmla="*/ 381 w 2881"/>
              <a:gd name="T7" fmla="*/ 0 h 720"/>
              <a:gd name="T8" fmla="*/ 404 w 2881"/>
              <a:gd name="T9" fmla="*/ 36 h 720"/>
              <a:gd name="T10" fmla="*/ 415 w 2881"/>
              <a:gd name="T11" fmla="*/ 45 h 720"/>
              <a:gd name="T12" fmla="*/ 417 w 2881"/>
              <a:gd name="T13" fmla="*/ 50 h 720"/>
              <a:gd name="T14" fmla="*/ 419 w 2881"/>
              <a:gd name="T15" fmla="*/ 53 h 720"/>
              <a:gd name="T16" fmla="*/ 425 w 2881"/>
              <a:gd name="T17" fmla="*/ 55 h 720"/>
              <a:gd name="T18" fmla="*/ 431 w 2881"/>
              <a:gd name="T19" fmla="*/ 57 h 720"/>
              <a:gd name="T20" fmla="*/ 451 w 2881"/>
              <a:gd name="T21" fmla="*/ 95 h 720"/>
              <a:gd name="T22" fmla="*/ 528 w 2881"/>
              <a:gd name="T23" fmla="*/ 82 h 720"/>
              <a:gd name="T24" fmla="*/ 538 w 2881"/>
              <a:gd name="T25" fmla="*/ 62 h 720"/>
              <a:gd name="T26" fmla="*/ 561 w 2881"/>
              <a:gd name="T27" fmla="*/ 40 h 720"/>
              <a:gd name="T28" fmla="*/ 576 w 2881"/>
              <a:gd name="T29" fmla="*/ 4 h 720"/>
              <a:gd name="T30" fmla="*/ 584 w 2881"/>
              <a:gd name="T31" fmla="*/ 0 h 720"/>
              <a:gd name="T32" fmla="*/ 2881 w 2881"/>
              <a:gd name="T33" fmla="*/ 0 h 720"/>
              <a:gd name="T34" fmla="*/ 2880 w 2881"/>
              <a:gd name="T35" fmla="*/ 72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881" h="720">
                <a:moveTo>
                  <a:pt x="2880" y="720"/>
                </a:moveTo>
                <a:cubicBezTo>
                  <a:pt x="0" y="720"/>
                  <a:pt x="0" y="720"/>
                  <a:pt x="0" y="720"/>
                </a:cubicBezTo>
                <a:cubicBezTo>
                  <a:pt x="0" y="0"/>
                  <a:pt x="0" y="0"/>
                  <a:pt x="0" y="0"/>
                </a:cubicBezTo>
                <a:cubicBezTo>
                  <a:pt x="177" y="0"/>
                  <a:pt x="348" y="0"/>
                  <a:pt x="381" y="0"/>
                </a:cubicBezTo>
                <a:cubicBezTo>
                  <a:pt x="401" y="0"/>
                  <a:pt x="388" y="27"/>
                  <a:pt x="404" y="36"/>
                </a:cubicBezTo>
                <a:cubicBezTo>
                  <a:pt x="408" y="38"/>
                  <a:pt x="412" y="41"/>
                  <a:pt x="415" y="45"/>
                </a:cubicBezTo>
                <a:cubicBezTo>
                  <a:pt x="416" y="46"/>
                  <a:pt x="417" y="48"/>
                  <a:pt x="417" y="50"/>
                </a:cubicBezTo>
                <a:cubicBezTo>
                  <a:pt x="418" y="51"/>
                  <a:pt x="418" y="52"/>
                  <a:pt x="419" y="53"/>
                </a:cubicBezTo>
                <a:cubicBezTo>
                  <a:pt x="421" y="55"/>
                  <a:pt x="423" y="55"/>
                  <a:pt x="425" y="55"/>
                </a:cubicBezTo>
                <a:cubicBezTo>
                  <a:pt x="427" y="55"/>
                  <a:pt x="429" y="56"/>
                  <a:pt x="431" y="57"/>
                </a:cubicBezTo>
                <a:cubicBezTo>
                  <a:pt x="438" y="61"/>
                  <a:pt x="450" y="92"/>
                  <a:pt x="451" y="95"/>
                </a:cubicBezTo>
                <a:cubicBezTo>
                  <a:pt x="472" y="130"/>
                  <a:pt x="513" y="110"/>
                  <a:pt x="528" y="82"/>
                </a:cubicBezTo>
                <a:cubicBezTo>
                  <a:pt x="531" y="76"/>
                  <a:pt x="534" y="68"/>
                  <a:pt x="538" y="62"/>
                </a:cubicBezTo>
                <a:cubicBezTo>
                  <a:pt x="544" y="54"/>
                  <a:pt x="556" y="50"/>
                  <a:pt x="561" y="40"/>
                </a:cubicBezTo>
                <a:cubicBezTo>
                  <a:pt x="566" y="27"/>
                  <a:pt x="573" y="9"/>
                  <a:pt x="576" y="4"/>
                </a:cubicBezTo>
                <a:cubicBezTo>
                  <a:pt x="576" y="4"/>
                  <a:pt x="579" y="0"/>
                  <a:pt x="584" y="0"/>
                </a:cubicBezTo>
                <a:cubicBezTo>
                  <a:pt x="588" y="0"/>
                  <a:pt x="2881" y="0"/>
                  <a:pt x="2881" y="0"/>
                </a:cubicBezTo>
                <a:lnTo>
                  <a:pt x="2880" y="72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43" name="dirt"/>
          <p:cNvGrpSpPr/>
          <p:nvPr/>
        </p:nvGrpSpPr>
        <p:grpSpPr>
          <a:xfrm>
            <a:off x="777875" y="4294187"/>
            <a:ext cx="1701800" cy="323850"/>
            <a:chOff x="777875" y="4294187"/>
            <a:chExt cx="1701800" cy="323850"/>
          </a:xfrm>
        </p:grpSpPr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777875" y="4405312"/>
              <a:ext cx="438150" cy="212725"/>
            </a:xfrm>
            <a:custGeom>
              <a:avLst/>
              <a:gdLst>
                <a:gd name="T0" fmla="*/ 133 w 138"/>
                <a:gd name="T1" fmla="*/ 43 h 67"/>
                <a:gd name="T2" fmla="*/ 131 w 138"/>
                <a:gd name="T3" fmla="*/ 42 h 67"/>
                <a:gd name="T4" fmla="*/ 125 w 138"/>
                <a:gd name="T5" fmla="*/ 40 h 67"/>
                <a:gd name="T6" fmla="*/ 119 w 138"/>
                <a:gd name="T7" fmla="*/ 38 h 67"/>
                <a:gd name="T8" fmla="*/ 116 w 138"/>
                <a:gd name="T9" fmla="*/ 38 h 67"/>
                <a:gd name="T10" fmla="*/ 112 w 138"/>
                <a:gd name="T11" fmla="*/ 32 h 67"/>
                <a:gd name="T12" fmla="*/ 100 w 138"/>
                <a:gd name="T13" fmla="*/ 28 h 67"/>
                <a:gd name="T14" fmla="*/ 89 w 138"/>
                <a:gd name="T15" fmla="*/ 29 h 67"/>
                <a:gd name="T16" fmla="*/ 85 w 138"/>
                <a:gd name="T17" fmla="*/ 30 h 67"/>
                <a:gd name="T18" fmla="*/ 79 w 138"/>
                <a:gd name="T19" fmla="*/ 22 h 67"/>
                <a:gd name="T20" fmla="*/ 66 w 138"/>
                <a:gd name="T21" fmla="*/ 13 h 67"/>
                <a:gd name="T22" fmla="*/ 17 w 138"/>
                <a:gd name="T23" fmla="*/ 31 h 67"/>
                <a:gd name="T24" fmla="*/ 14 w 138"/>
                <a:gd name="T25" fmla="*/ 58 h 67"/>
                <a:gd name="T26" fmla="*/ 70 w 138"/>
                <a:gd name="T27" fmla="*/ 60 h 67"/>
                <a:gd name="T28" fmla="*/ 86 w 138"/>
                <a:gd name="T29" fmla="*/ 57 h 67"/>
                <a:gd name="T30" fmla="*/ 102 w 138"/>
                <a:gd name="T31" fmla="*/ 58 h 67"/>
                <a:gd name="T32" fmla="*/ 112 w 138"/>
                <a:gd name="T33" fmla="*/ 55 h 67"/>
                <a:gd name="T34" fmla="*/ 113 w 138"/>
                <a:gd name="T35" fmla="*/ 56 h 67"/>
                <a:gd name="T36" fmla="*/ 131 w 138"/>
                <a:gd name="T37" fmla="*/ 56 h 67"/>
                <a:gd name="T38" fmla="*/ 137 w 138"/>
                <a:gd name="T39" fmla="*/ 50 h 67"/>
                <a:gd name="T40" fmla="*/ 133 w 138"/>
                <a:gd name="T41" fmla="*/ 4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8" h="67">
                  <a:moveTo>
                    <a:pt x="133" y="43"/>
                  </a:moveTo>
                  <a:cubicBezTo>
                    <a:pt x="133" y="42"/>
                    <a:pt x="132" y="42"/>
                    <a:pt x="131" y="42"/>
                  </a:cubicBezTo>
                  <a:cubicBezTo>
                    <a:pt x="130" y="41"/>
                    <a:pt x="128" y="41"/>
                    <a:pt x="125" y="40"/>
                  </a:cubicBezTo>
                  <a:cubicBezTo>
                    <a:pt x="123" y="40"/>
                    <a:pt x="121" y="39"/>
                    <a:pt x="119" y="38"/>
                  </a:cubicBezTo>
                  <a:cubicBezTo>
                    <a:pt x="118" y="37"/>
                    <a:pt x="117" y="37"/>
                    <a:pt x="116" y="38"/>
                  </a:cubicBezTo>
                  <a:cubicBezTo>
                    <a:pt x="115" y="36"/>
                    <a:pt x="114" y="33"/>
                    <a:pt x="112" y="32"/>
                  </a:cubicBezTo>
                  <a:cubicBezTo>
                    <a:pt x="112" y="32"/>
                    <a:pt x="104" y="26"/>
                    <a:pt x="100" y="28"/>
                  </a:cubicBezTo>
                  <a:cubicBezTo>
                    <a:pt x="97" y="30"/>
                    <a:pt x="93" y="29"/>
                    <a:pt x="89" y="29"/>
                  </a:cubicBezTo>
                  <a:cubicBezTo>
                    <a:pt x="87" y="29"/>
                    <a:pt x="86" y="29"/>
                    <a:pt x="85" y="30"/>
                  </a:cubicBezTo>
                  <a:cubicBezTo>
                    <a:pt x="83" y="27"/>
                    <a:pt x="81" y="25"/>
                    <a:pt x="79" y="22"/>
                  </a:cubicBezTo>
                  <a:cubicBezTo>
                    <a:pt x="79" y="22"/>
                    <a:pt x="74" y="16"/>
                    <a:pt x="66" y="13"/>
                  </a:cubicBezTo>
                  <a:cubicBezTo>
                    <a:pt x="27" y="0"/>
                    <a:pt x="17" y="25"/>
                    <a:pt x="17" y="31"/>
                  </a:cubicBezTo>
                  <a:cubicBezTo>
                    <a:pt x="17" y="40"/>
                    <a:pt x="0" y="48"/>
                    <a:pt x="14" y="58"/>
                  </a:cubicBezTo>
                  <a:cubicBezTo>
                    <a:pt x="29" y="67"/>
                    <a:pt x="53" y="60"/>
                    <a:pt x="70" y="60"/>
                  </a:cubicBezTo>
                  <a:cubicBezTo>
                    <a:pt x="77" y="60"/>
                    <a:pt x="82" y="58"/>
                    <a:pt x="86" y="57"/>
                  </a:cubicBezTo>
                  <a:cubicBezTo>
                    <a:pt x="91" y="58"/>
                    <a:pt x="96" y="58"/>
                    <a:pt x="102" y="58"/>
                  </a:cubicBezTo>
                  <a:cubicBezTo>
                    <a:pt x="106" y="58"/>
                    <a:pt x="110" y="57"/>
                    <a:pt x="112" y="55"/>
                  </a:cubicBezTo>
                  <a:cubicBezTo>
                    <a:pt x="113" y="56"/>
                    <a:pt x="113" y="56"/>
                    <a:pt x="113" y="56"/>
                  </a:cubicBezTo>
                  <a:cubicBezTo>
                    <a:pt x="119" y="57"/>
                    <a:pt x="124" y="59"/>
                    <a:pt x="131" y="56"/>
                  </a:cubicBezTo>
                  <a:cubicBezTo>
                    <a:pt x="138" y="54"/>
                    <a:pt x="136" y="54"/>
                    <a:pt x="137" y="50"/>
                  </a:cubicBezTo>
                  <a:cubicBezTo>
                    <a:pt x="137" y="48"/>
                    <a:pt x="135" y="45"/>
                    <a:pt x="133" y="4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1882775" y="4294187"/>
              <a:ext cx="596900" cy="307975"/>
            </a:xfrm>
            <a:custGeom>
              <a:avLst/>
              <a:gdLst>
                <a:gd name="T0" fmla="*/ 184 w 188"/>
                <a:gd name="T1" fmla="*/ 77 h 97"/>
                <a:gd name="T2" fmla="*/ 182 w 188"/>
                <a:gd name="T3" fmla="*/ 75 h 97"/>
                <a:gd name="T4" fmla="*/ 176 w 188"/>
                <a:gd name="T5" fmla="*/ 74 h 97"/>
                <a:gd name="T6" fmla="*/ 173 w 188"/>
                <a:gd name="T7" fmla="*/ 73 h 97"/>
                <a:gd name="T8" fmla="*/ 166 w 188"/>
                <a:gd name="T9" fmla="*/ 61 h 97"/>
                <a:gd name="T10" fmla="*/ 151 w 188"/>
                <a:gd name="T11" fmla="*/ 57 h 97"/>
                <a:gd name="T12" fmla="*/ 142 w 188"/>
                <a:gd name="T13" fmla="*/ 58 h 97"/>
                <a:gd name="T14" fmla="*/ 137 w 188"/>
                <a:gd name="T15" fmla="*/ 48 h 97"/>
                <a:gd name="T16" fmla="*/ 122 w 188"/>
                <a:gd name="T17" fmla="*/ 38 h 97"/>
                <a:gd name="T18" fmla="*/ 117 w 188"/>
                <a:gd name="T19" fmla="*/ 22 h 97"/>
                <a:gd name="T20" fmla="*/ 107 w 188"/>
                <a:gd name="T21" fmla="*/ 18 h 97"/>
                <a:gd name="T22" fmla="*/ 100 w 188"/>
                <a:gd name="T23" fmla="*/ 13 h 97"/>
                <a:gd name="T24" fmla="*/ 89 w 188"/>
                <a:gd name="T25" fmla="*/ 14 h 97"/>
                <a:gd name="T26" fmla="*/ 74 w 188"/>
                <a:gd name="T27" fmla="*/ 5 h 97"/>
                <a:gd name="T28" fmla="*/ 55 w 188"/>
                <a:gd name="T29" fmla="*/ 13 h 97"/>
                <a:gd name="T30" fmla="*/ 42 w 188"/>
                <a:gd name="T31" fmla="*/ 23 h 97"/>
                <a:gd name="T32" fmla="*/ 33 w 188"/>
                <a:gd name="T33" fmla="*/ 48 h 97"/>
                <a:gd name="T34" fmla="*/ 27 w 188"/>
                <a:gd name="T35" fmla="*/ 96 h 97"/>
                <a:gd name="T36" fmla="*/ 112 w 188"/>
                <a:gd name="T37" fmla="*/ 96 h 97"/>
                <a:gd name="T38" fmla="*/ 135 w 188"/>
                <a:gd name="T39" fmla="*/ 92 h 97"/>
                <a:gd name="T40" fmla="*/ 154 w 188"/>
                <a:gd name="T41" fmla="*/ 93 h 97"/>
                <a:gd name="T42" fmla="*/ 167 w 188"/>
                <a:gd name="T43" fmla="*/ 90 h 97"/>
                <a:gd name="T44" fmla="*/ 182 w 188"/>
                <a:gd name="T45" fmla="*/ 90 h 97"/>
                <a:gd name="T46" fmla="*/ 187 w 188"/>
                <a:gd name="T47" fmla="*/ 84 h 97"/>
                <a:gd name="T48" fmla="*/ 184 w 188"/>
                <a:gd name="T49" fmla="*/ 7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8" h="97">
                  <a:moveTo>
                    <a:pt x="184" y="77"/>
                  </a:moveTo>
                  <a:cubicBezTo>
                    <a:pt x="183" y="76"/>
                    <a:pt x="182" y="76"/>
                    <a:pt x="182" y="75"/>
                  </a:cubicBezTo>
                  <a:cubicBezTo>
                    <a:pt x="180" y="74"/>
                    <a:pt x="178" y="74"/>
                    <a:pt x="176" y="74"/>
                  </a:cubicBezTo>
                  <a:cubicBezTo>
                    <a:pt x="175" y="74"/>
                    <a:pt x="174" y="74"/>
                    <a:pt x="173" y="73"/>
                  </a:cubicBezTo>
                  <a:cubicBezTo>
                    <a:pt x="172" y="69"/>
                    <a:pt x="170" y="65"/>
                    <a:pt x="166" y="61"/>
                  </a:cubicBezTo>
                  <a:cubicBezTo>
                    <a:pt x="166" y="61"/>
                    <a:pt x="157" y="54"/>
                    <a:pt x="151" y="57"/>
                  </a:cubicBezTo>
                  <a:cubicBezTo>
                    <a:pt x="148" y="58"/>
                    <a:pt x="145" y="58"/>
                    <a:pt x="142" y="58"/>
                  </a:cubicBezTo>
                  <a:cubicBezTo>
                    <a:pt x="141" y="55"/>
                    <a:pt x="139" y="51"/>
                    <a:pt x="137" y="48"/>
                  </a:cubicBezTo>
                  <a:cubicBezTo>
                    <a:pt x="134" y="43"/>
                    <a:pt x="126" y="42"/>
                    <a:pt x="122" y="38"/>
                  </a:cubicBezTo>
                  <a:cubicBezTo>
                    <a:pt x="122" y="38"/>
                    <a:pt x="122" y="26"/>
                    <a:pt x="117" y="22"/>
                  </a:cubicBezTo>
                  <a:cubicBezTo>
                    <a:pt x="114" y="20"/>
                    <a:pt x="112" y="20"/>
                    <a:pt x="107" y="18"/>
                  </a:cubicBezTo>
                  <a:cubicBezTo>
                    <a:pt x="105" y="17"/>
                    <a:pt x="103" y="14"/>
                    <a:pt x="100" y="13"/>
                  </a:cubicBezTo>
                  <a:cubicBezTo>
                    <a:pt x="96" y="12"/>
                    <a:pt x="93" y="15"/>
                    <a:pt x="89" y="14"/>
                  </a:cubicBezTo>
                  <a:cubicBezTo>
                    <a:pt x="83" y="12"/>
                    <a:pt x="79" y="7"/>
                    <a:pt x="74" y="5"/>
                  </a:cubicBezTo>
                  <a:cubicBezTo>
                    <a:pt x="60" y="0"/>
                    <a:pt x="60" y="10"/>
                    <a:pt x="55" y="13"/>
                  </a:cubicBezTo>
                  <a:cubicBezTo>
                    <a:pt x="50" y="15"/>
                    <a:pt x="45" y="19"/>
                    <a:pt x="42" y="23"/>
                  </a:cubicBezTo>
                  <a:cubicBezTo>
                    <a:pt x="35" y="32"/>
                    <a:pt x="33" y="43"/>
                    <a:pt x="33" y="48"/>
                  </a:cubicBezTo>
                  <a:cubicBezTo>
                    <a:pt x="33" y="63"/>
                    <a:pt x="0" y="95"/>
                    <a:pt x="27" y="96"/>
                  </a:cubicBezTo>
                  <a:cubicBezTo>
                    <a:pt x="54" y="97"/>
                    <a:pt x="88" y="96"/>
                    <a:pt x="112" y="96"/>
                  </a:cubicBezTo>
                  <a:cubicBezTo>
                    <a:pt x="122" y="96"/>
                    <a:pt x="129" y="95"/>
                    <a:pt x="135" y="92"/>
                  </a:cubicBezTo>
                  <a:cubicBezTo>
                    <a:pt x="141" y="93"/>
                    <a:pt x="147" y="93"/>
                    <a:pt x="154" y="93"/>
                  </a:cubicBezTo>
                  <a:cubicBezTo>
                    <a:pt x="160" y="93"/>
                    <a:pt x="164" y="92"/>
                    <a:pt x="167" y="90"/>
                  </a:cubicBezTo>
                  <a:cubicBezTo>
                    <a:pt x="172" y="92"/>
                    <a:pt x="176" y="92"/>
                    <a:pt x="182" y="90"/>
                  </a:cubicBezTo>
                  <a:cubicBezTo>
                    <a:pt x="188" y="88"/>
                    <a:pt x="186" y="88"/>
                    <a:pt x="187" y="84"/>
                  </a:cubicBezTo>
                  <a:cubicBezTo>
                    <a:pt x="188" y="81"/>
                    <a:pt x="185" y="79"/>
                    <a:pt x="184" y="77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dirt"/>
          <p:cNvSpPr>
            <a:spLocks/>
          </p:cNvSpPr>
          <p:nvPr/>
        </p:nvSpPr>
        <p:spPr bwMode="auto">
          <a:xfrm>
            <a:off x="6200775" y="4303712"/>
            <a:ext cx="1019175" cy="415925"/>
          </a:xfrm>
          <a:custGeom>
            <a:avLst/>
            <a:gdLst>
              <a:gd name="T0" fmla="*/ 314 w 321"/>
              <a:gd name="T1" fmla="*/ 82 h 131"/>
              <a:gd name="T2" fmla="*/ 312 w 321"/>
              <a:gd name="T3" fmla="*/ 80 h 131"/>
              <a:gd name="T4" fmla="*/ 304 w 321"/>
              <a:gd name="T5" fmla="*/ 78 h 131"/>
              <a:gd name="T6" fmla="*/ 300 w 321"/>
              <a:gd name="T7" fmla="*/ 77 h 131"/>
              <a:gd name="T8" fmla="*/ 290 w 321"/>
              <a:gd name="T9" fmla="*/ 60 h 131"/>
              <a:gd name="T10" fmla="*/ 269 w 321"/>
              <a:gd name="T11" fmla="*/ 54 h 131"/>
              <a:gd name="T12" fmla="*/ 255 w 321"/>
              <a:gd name="T13" fmla="*/ 52 h 131"/>
              <a:gd name="T14" fmla="*/ 228 w 321"/>
              <a:gd name="T15" fmla="*/ 17 h 131"/>
              <a:gd name="T16" fmla="*/ 214 w 321"/>
              <a:gd name="T17" fmla="*/ 11 h 131"/>
              <a:gd name="T18" fmla="*/ 204 w 321"/>
              <a:gd name="T19" fmla="*/ 5 h 131"/>
              <a:gd name="T20" fmla="*/ 189 w 321"/>
              <a:gd name="T21" fmla="*/ 5 h 131"/>
              <a:gd name="T22" fmla="*/ 136 w 321"/>
              <a:gd name="T23" fmla="*/ 2 h 131"/>
              <a:gd name="T24" fmla="*/ 107 w 321"/>
              <a:gd name="T25" fmla="*/ 11 h 131"/>
              <a:gd name="T26" fmla="*/ 94 w 321"/>
              <a:gd name="T27" fmla="*/ 29 h 131"/>
              <a:gd name="T28" fmla="*/ 69 w 321"/>
              <a:gd name="T29" fmla="*/ 40 h 131"/>
              <a:gd name="T30" fmla="*/ 38 w 321"/>
              <a:gd name="T31" fmla="*/ 63 h 131"/>
              <a:gd name="T32" fmla="*/ 28 w 321"/>
              <a:gd name="T33" fmla="*/ 68 h 131"/>
              <a:gd name="T34" fmla="*/ 23 w 321"/>
              <a:gd name="T35" fmla="*/ 74 h 131"/>
              <a:gd name="T36" fmla="*/ 18 w 321"/>
              <a:gd name="T37" fmla="*/ 78 h 131"/>
              <a:gd name="T38" fmla="*/ 17 w 321"/>
              <a:gd name="T39" fmla="*/ 99 h 131"/>
              <a:gd name="T40" fmla="*/ 43 w 321"/>
              <a:gd name="T41" fmla="*/ 100 h 131"/>
              <a:gd name="T42" fmla="*/ 45 w 321"/>
              <a:gd name="T43" fmla="*/ 99 h 131"/>
              <a:gd name="T44" fmla="*/ 81 w 321"/>
              <a:gd name="T45" fmla="*/ 104 h 131"/>
              <a:gd name="T46" fmla="*/ 98 w 321"/>
              <a:gd name="T47" fmla="*/ 101 h 131"/>
              <a:gd name="T48" fmla="*/ 106 w 321"/>
              <a:gd name="T49" fmla="*/ 109 h 131"/>
              <a:gd name="T50" fmla="*/ 219 w 321"/>
              <a:gd name="T51" fmla="*/ 114 h 131"/>
              <a:gd name="T52" fmla="*/ 257 w 321"/>
              <a:gd name="T53" fmla="*/ 103 h 131"/>
              <a:gd name="T54" fmla="*/ 273 w 321"/>
              <a:gd name="T55" fmla="*/ 104 h 131"/>
              <a:gd name="T56" fmla="*/ 291 w 321"/>
              <a:gd name="T57" fmla="*/ 100 h 131"/>
              <a:gd name="T58" fmla="*/ 312 w 321"/>
              <a:gd name="T59" fmla="*/ 100 h 131"/>
              <a:gd name="T60" fmla="*/ 319 w 321"/>
              <a:gd name="T61" fmla="*/ 91 h 131"/>
              <a:gd name="T62" fmla="*/ 314 w 321"/>
              <a:gd name="T63" fmla="*/ 82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21" h="131">
                <a:moveTo>
                  <a:pt x="314" y="82"/>
                </a:moveTo>
                <a:cubicBezTo>
                  <a:pt x="314" y="81"/>
                  <a:pt x="313" y="80"/>
                  <a:pt x="312" y="80"/>
                </a:cubicBezTo>
                <a:cubicBezTo>
                  <a:pt x="309" y="78"/>
                  <a:pt x="307" y="78"/>
                  <a:pt x="304" y="78"/>
                </a:cubicBezTo>
                <a:cubicBezTo>
                  <a:pt x="303" y="78"/>
                  <a:pt x="301" y="77"/>
                  <a:pt x="300" y="77"/>
                </a:cubicBezTo>
                <a:cubicBezTo>
                  <a:pt x="298" y="71"/>
                  <a:pt x="295" y="65"/>
                  <a:pt x="290" y="60"/>
                </a:cubicBezTo>
                <a:cubicBezTo>
                  <a:pt x="290" y="60"/>
                  <a:pt x="277" y="51"/>
                  <a:pt x="269" y="54"/>
                </a:cubicBezTo>
                <a:cubicBezTo>
                  <a:pt x="266" y="56"/>
                  <a:pt x="256" y="53"/>
                  <a:pt x="255" y="52"/>
                </a:cubicBezTo>
                <a:cubicBezTo>
                  <a:pt x="251" y="45"/>
                  <a:pt x="234" y="22"/>
                  <a:pt x="228" y="17"/>
                </a:cubicBezTo>
                <a:cubicBezTo>
                  <a:pt x="224" y="13"/>
                  <a:pt x="221" y="13"/>
                  <a:pt x="214" y="11"/>
                </a:cubicBezTo>
                <a:cubicBezTo>
                  <a:pt x="211" y="10"/>
                  <a:pt x="208" y="6"/>
                  <a:pt x="204" y="5"/>
                </a:cubicBezTo>
                <a:cubicBezTo>
                  <a:pt x="199" y="3"/>
                  <a:pt x="194" y="5"/>
                  <a:pt x="189" y="5"/>
                </a:cubicBezTo>
                <a:cubicBezTo>
                  <a:pt x="159" y="4"/>
                  <a:pt x="156" y="5"/>
                  <a:pt x="136" y="2"/>
                </a:cubicBezTo>
                <a:cubicBezTo>
                  <a:pt x="116" y="0"/>
                  <a:pt x="113" y="8"/>
                  <a:pt x="107" y="11"/>
                </a:cubicBezTo>
                <a:cubicBezTo>
                  <a:pt x="100" y="15"/>
                  <a:pt x="98" y="23"/>
                  <a:pt x="94" y="29"/>
                </a:cubicBezTo>
                <a:cubicBezTo>
                  <a:pt x="84" y="41"/>
                  <a:pt x="81" y="36"/>
                  <a:pt x="69" y="40"/>
                </a:cubicBezTo>
                <a:cubicBezTo>
                  <a:pt x="46" y="47"/>
                  <a:pt x="40" y="62"/>
                  <a:pt x="38" y="63"/>
                </a:cubicBezTo>
                <a:cubicBezTo>
                  <a:pt x="35" y="65"/>
                  <a:pt x="31" y="66"/>
                  <a:pt x="28" y="68"/>
                </a:cubicBezTo>
                <a:cubicBezTo>
                  <a:pt x="26" y="69"/>
                  <a:pt x="25" y="72"/>
                  <a:pt x="23" y="74"/>
                </a:cubicBezTo>
                <a:cubicBezTo>
                  <a:pt x="22" y="75"/>
                  <a:pt x="20" y="77"/>
                  <a:pt x="18" y="78"/>
                </a:cubicBezTo>
                <a:cubicBezTo>
                  <a:pt x="8" y="84"/>
                  <a:pt x="0" y="94"/>
                  <a:pt x="17" y="99"/>
                </a:cubicBezTo>
                <a:cubicBezTo>
                  <a:pt x="26" y="101"/>
                  <a:pt x="33" y="103"/>
                  <a:pt x="43" y="100"/>
                </a:cubicBezTo>
                <a:cubicBezTo>
                  <a:pt x="44" y="100"/>
                  <a:pt x="44" y="99"/>
                  <a:pt x="45" y="99"/>
                </a:cubicBezTo>
                <a:cubicBezTo>
                  <a:pt x="56" y="104"/>
                  <a:pt x="68" y="104"/>
                  <a:pt x="81" y="104"/>
                </a:cubicBezTo>
                <a:cubicBezTo>
                  <a:pt x="88" y="104"/>
                  <a:pt x="93" y="102"/>
                  <a:pt x="98" y="101"/>
                </a:cubicBezTo>
                <a:cubicBezTo>
                  <a:pt x="100" y="103"/>
                  <a:pt x="102" y="106"/>
                  <a:pt x="106" y="109"/>
                </a:cubicBezTo>
                <a:cubicBezTo>
                  <a:pt x="136" y="131"/>
                  <a:pt x="185" y="114"/>
                  <a:pt x="219" y="114"/>
                </a:cubicBezTo>
                <a:cubicBezTo>
                  <a:pt x="238" y="114"/>
                  <a:pt x="250" y="110"/>
                  <a:pt x="257" y="103"/>
                </a:cubicBezTo>
                <a:cubicBezTo>
                  <a:pt x="262" y="103"/>
                  <a:pt x="268" y="104"/>
                  <a:pt x="273" y="104"/>
                </a:cubicBezTo>
                <a:cubicBezTo>
                  <a:pt x="281" y="104"/>
                  <a:pt x="287" y="102"/>
                  <a:pt x="291" y="100"/>
                </a:cubicBezTo>
                <a:cubicBezTo>
                  <a:pt x="298" y="102"/>
                  <a:pt x="304" y="102"/>
                  <a:pt x="312" y="100"/>
                </a:cubicBezTo>
                <a:cubicBezTo>
                  <a:pt x="321" y="97"/>
                  <a:pt x="318" y="96"/>
                  <a:pt x="319" y="91"/>
                </a:cubicBezTo>
                <a:cubicBezTo>
                  <a:pt x="320" y="88"/>
                  <a:pt x="317" y="84"/>
                  <a:pt x="314" y="82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tree trunk"/>
          <p:cNvGrpSpPr/>
          <p:nvPr/>
        </p:nvGrpSpPr>
        <p:grpSpPr>
          <a:xfrm>
            <a:off x="5111750" y="650874"/>
            <a:ext cx="3457575" cy="3919538"/>
            <a:chOff x="5111750" y="650874"/>
            <a:chExt cx="3457575" cy="3919538"/>
          </a:xfrm>
        </p:grpSpPr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5111750" y="650874"/>
              <a:ext cx="1597025" cy="3919538"/>
            </a:xfrm>
            <a:custGeom>
              <a:avLst/>
              <a:gdLst>
                <a:gd name="T0" fmla="*/ 497 w 503"/>
                <a:gd name="T1" fmla="*/ 0 h 1234"/>
                <a:gd name="T2" fmla="*/ 493 w 503"/>
                <a:gd name="T3" fmla="*/ 142 h 1234"/>
                <a:gd name="T4" fmla="*/ 481 w 503"/>
                <a:gd name="T5" fmla="*/ 149 h 1234"/>
                <a:gd name="T6" fmla="*/ 465 w 503"/>
                <a:gd name="T7" fmla="*/ 140 h 1234"/>
                <a:gd name="T8" fmla="*/ 437 w 503"/>
                <a:gd name="T9" fmla="*/ 127 h 1234"/>
                <a:gd name="T10" fmla="*/ 355 w 503"/>
                <a:gd name="T11" fmla="*/ 107 h 1234"/>
                <a:gd name="T12" fmla="*/ 224 w 503"/>
                <a:gd name="T13" fmla="*/ 78 h 1234"/>
                <a:gd name="T14" fmla="*/ 220 w 503"/>
                <a:gd name="T15" fmla="*/ 80 h 1234"/>
                <a:gd name="T16" fmla="*/ 297 w 503"/>
                <a:gd name="T17" fmla="*/ 105 h 1234"/>
                <a:gd name="T18" fmla="*/ 416 w 503"/>
                <a:gd name="T19" fmla="*/ 128 h 1234"/>
                <a:gd name="T20" fmla="*/ 491 w 503"/>
                <a:gd name="T21" fmla="*/ 201 h 1234"/>
                <a:gd name="T22" fmla="*/ 490 w 503"/>
                <a:gd name="T23" fmla="*/ 234 h 1234"/>
                <a:gd name="T24" fmla="*/ 489 w 503"/>
                <a:gd name="T25" fmla="*/ 300 h 1234"/>
                <a:gd name="T26" fmla="*/ 486 w 503"/>
                <a:gd name="T27" fmla="*/ 377 h 1234"/>
                <a:gd name="T28" fmla="*/ 486 w 503"/>
                <a:gd name="T29" fmla="*/ 463 h 1234"/>
                <a:gd name="T30" fmla="*/ 483 w 503"/>
                <a:gd name="T31" fmla="*/ 482 h 1234"/>
                <a:gd name="T32" fmla="*/ 474 w 503"/>
                <a:gd name="T33" fmla="*/ 472 h 1234"/>
                <a:gd name="T34" fmla="*/ 447 w 503"/>
                <a:gd name="T35" fmla="*/ 438 h 1234"/>
                <a:gd name="T36" fmla="*/ 438 w 503"/>
                <a:gd name="T37" fmla="*/ 430 h 1234"/>
                <a:gd name="T38" fmla="*/ 407 w 503"/>
                <a:gd name="T39" fmla="*/ 407 h 1234"/>
                <a:gd name="T40" fmla="*/ 388 w 503"/>
                <a:gd name="T41" fmla="*/ 397 h 1234"/>
                <a:gd name="T42" fmla="*/ 342 w 503"/>
                <a:gd name="T43" fmla="*/ 381 h 1234"/>
                <a:gd name="T44" fmla="*/ 89 w 503"/>
                <a:gd name="T45" fmla="*/ 321 h 1234"/>
                <a:gd name="T46" fmla="*/ 3 w 503"/>
                <a:gd name="T47" fmla="*/ 296 h 1234"/>
                <a:gd name="T48" fmla="*/ 0 w 503"/>
                <a:gd name="T49" fmla="*/ 306 h 1234"/>
                <a:gd name="T50" fmla="*/ 69 w 503"/>
                <a:gd name="T51" fmla="*/ 331 h 1234"/>
                <a:gd name="T52" fmla="*/ 326 w 503"/>
                <a:gd name="T53" fmla="*/ 393 h 1234"/>
                <a:gd name="T54" fmla="*/ 410 w 503"/>
                <a:gd name="T55" fmla="*/ 445 h 1234"/>
                <a:gd name="T56" fmla="*/ 468 w 503"/>
                <a:gd name="T57" fmla="*/ 536 h 1234"/>
                <a:gd name="T58" fmla="*/ 481 w 503"/>
                <a:gd name="T59" fmla="*/ 603 h 1234"/>
                <a:gd name="T60" fmla="*/ 478 w 503"/>
                <a:gd name="T61" fmla="*/ 697 h 1234"/>
                <a:gd name="T62" fmla="*/ 476 w 503"/>
                <a:gd name="T63" fmla="*/ 725 h 1234"/>
                <a:gd name="T64" fmla="*/ 475 w 503"/>
                <a:gd name="T65" fmla="*/ 809 h 1234"/>
                <a:gd name="T66" fmla="*/ 472 w 503"/>
                <a:gd name="T67" fmla="*/ 898 h 1234"/>
                <a:gd name="T68" fmla="*/ 469 w 503"/>
                <a:gd name="T69" fmla="*/ 987 h 1234"/>
                <a:gd name="T70" fmla="*/ 467 w 503"/>
                <a:gd name="T71" fmla="*/ 1070 h 1234"/>
                <a:gd name="T72" fmla="*/ 465 w 503"/>
                <a:gd name="T73" fmla="*/ 1139 h 1234"/>
                <a:gd name="T74" fmla="*/ 464 w 503"/>
                <a:gd name="T75" fmla="*/ 1188 h 1234"/>
                <a:gd name="T76" fmla="*/ 464 w 503"/>
                <a:gd name="T77" fmla="*/ 1200 h 1234"/>
                <a:gd name="T78" fmla="*/ 464 w 503"/>
                <a:gd name="T79" fmla="*/ 1215 h 1234"/>
                <a:gd name="T80" fmla="*/ 466 w 503"/>
                <a:gd name="T81" fmla="*/ 1217 h 1234"/>
                <a:gd name="T82" fmla="*/ 470 w 503"/>
                <a:gd name="T83" fmla="*/ 1222 h 1234"/>
                <a:gd name="T84" fmla="*/ 486 w 503"/>
                <a:gd name="T85" fmla="*/ 1232 h 1234"/>
                <a:gd name="T86" fmla="*/ 500 w 503"/>
                <a:gd name="T87" fmla="*/ 1234 h 1234"/>
                <a:gd name="T88" fmla="*/ 503 w 503"/>
                <a:gd name="T89" fmla="*/ 1234 h 1234"/>
                <a:gd name="T90" fmla="*/ 503 w 503"/>
                <a:gd name="T91" fmla="*/ 0 h 1234"/>
                <a:gd name="T92" fmla="*/ 497 w 503"/>
                <a:gd name="T93" fmla="*/ 0 h 1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03" h="1234">
                  <a:moveTo>
                    <a:pt x="497" y="0"/>
                  </a:moveTo>
                  <a:cubicBezTo>
                    <a:pt x="493" y="142"/>
                    <a:pt x="493" y="142"/>
                    <a:pt x="493" y="142"/>
                  </a:cubicBezTo>
                  <a:cubicBezTo>
                    <a:pt x="492" y="150"/>
                    <a:pt x="486" y="152"/>
                    <a:pt x="481" y="149"/>
                  </a:cubicBezTo>
                  <a:cubicBezTo>
                    <a:pt x="473" y="144"/>
                    <a:pt x="473" y="144"/>
                    <a:pt x="465" y="140"/>
                  </a:cubicBezTo>
                  <a:cubicBezTo>
                    <a:pt x="456" y="135"/>
                    <a:pt x="446" y="131"/>
                    <a:pt x="437" y="127"/>
                  </a:cubicBezTo>
                  <a:cubicBezTo>
                    <a:pt x="411" y="117"/>
                    <a:pt x="383" y="111"/>
                    <a:pt x="355" y="107"/>
                  </a:cubicBezTo>
                  <a:cubicBezTo>
                    <a:pt x="309" y="101"/>
                    <a:pt x="264" y="100"/>
                    <a:pt x="224" y="78"/>
                  </a:cubicBezTo>
                  <a:cubicBezTo>
                    <a:pt x="223" y="78"/>
                    <a:pt x="221" y="80"/>
                    <a:pt x="220" y="80"/>
                  </a:cubicBezTo>
                  <a:cubicBezTo>
                    <a:pt x="244" y="93"/>
                    <a:pt x="270" y="100"/>
                    <a:pt x="297" y="105"/>
                  </a:cubicBezTo>
                  <a:cubicBezTo>
                    <a:pt x="338" y="113"/>
                    <a:pt x="377" y="113"/>
                    <a:pt x="416" y="128"/>
                  </a:cubicBezTo>
                  <a:cubicBezTo>
                    <a:pt x="450" y="141"/>
                    <a:pt x="492" y="183"/>
                    <a:pt x="491" y="201"/>
                  </a:cubicBezTo>
                  <a:cubicBezTo>
                    <a:pt x="491" y="212"/>
                    <a:pt x="491" y="223"/>
                    <a:pt x="490" y="234"/>
                  </a:cubicBezTo>
                  <a:cubicBezTo>
                    <a:pt x="490" y="256"/>
                    <a:pt x="489" y="278"/>
                    <a:pt x="489" y="300"/>
                  </a:cubicBezTo>
                  <a:cubicBezTo>
                    <a:pt x="488" y="326"/>
                    <a:pt x="487" y="352"/>
                    <a:pt x="486" y="377"/>
                  </a:cubicBezTo>
                  <a:cubicBezTo>
                    <a:pt x="486" y="407"/>
                    <a:pt x="485" y="433"/>
                    <a:pt x="486" y="463"/>
                  </a:cubicBezTo>
                  <a:cubicBezTo>
                    <a:pt x="486" y="469"/>
                    <a:pt x="485" y="482"/>
                    <a:pt x="483" y="482"/>
                  </a:cubicBezTo>
                  <a:cubicBezTo>
                    <a:pt x="479" y="482"/>
                    <a:pt x="475" y="474"/>
                    <a:pt x="474" y="472"/>
                  </a:cubicBezTo>
                  <a:cubicBezTo>
                    <a:pt x="466" y="460"/>
                    <a:pt x="457" y="448"/>
                    <a:pt x="447" y="438"/>
                  </a:cubicBezTo>
                  <a:cubicBezTo>
                    <a:pt x="444" y="435"/>
                    <a:pt x="441" y="432"/>
                    <a:pt x="438" y="430"/>
                  </a:cubicBezTo>
                  <a:cubicBezTo>
                    <a:pt x="429" y="421"/>
                    <a:pt x="418" y="413"/>
                    <a:pt x="407" y="407"/>
                  </a:cubicBezTo>
                  <a:cubicBezTo>
                    <a:pt x="401" y="403"/>
                    <a:pt x="394" y="400"/>
                    <a:pt x="388" y="397"/>
                  </a:cubicBezTo>
                  <a:cubicBezTo>
                    <a:pt x="373" y="390"/>
                    <a:pt x="357" y="385"/>
                    <a:pt x="342" y="381"/>
                  </a:cubicBezTo>
                  <a:cubicBezTo>
                    <a:pt x="221" y="352"/>
                    <a:pt x="150" y="343"/>
                    <a:pt x="89" y="321"/>
                  </a:cubicBezTo>
                  <a:cubicBezTo>
                    <a:pt x="36" y="303"/>
                    <a:pt x="3" y="296"/>
                    <a:pt x="3" y="296"/>
                  </a:cubicBezTo>
                  <a:cubicBezTo>
                    <a:pt x="0" y="306"/>
                    <a:pt x="0" y="306"/>
                    <a:pt x="0" y="306"/>
                  </a:cubicBezTo>
                  <a:cubicBezTo>
                    <a:pt x="0" y="306"/>
                    <a:pt x="16" y="313"/>
                    <a:pt x="69" y="331"/>
                  </a:cubicBezTo>
                  <a:cubicBezTo>
                    <a:pt x="130" y="352"/>
                    <a:pt x="205" y="364"/>
                    <a:pt x="326" y="393"/>
                  </a:cubicBezTo>
                  <a:cubicBezTo>
                    <a:pt x="360" y="401"/>
                    <a:pt x="387" y="421"/>
                    <a:pt x="410" y="445"/>
                  </a:cubicBezTo>
                  <a:cubicBezTo>
                    <a:pt x="434" y="471"/>
                    <a:pt x="453" y="504"/>
                    <a:pt x="468" y="536"/>
                  </a:cubicBezTo>
                  <a:cubicBezTo>
                    <a:pt x="477" y="558"/>
                    <a:pt x="481" y="579"/>
                    <a:pt x="481" y="603"/>
                  </a:cubicBezTo>
                  <a:cubicBezTo>
                    <a:pt x="480" y="634"/>
                    <a:pt x="479" y="666"/>
                    <a:pt x="478" y="697"/>
                  </a:cubicBezTo>
                  <a:cubicBezTo>
                    <a:pt x="477" y="706"/>
                    <a:pt x="477" y="715"/>
                    <a:pt x="476" y="725"/>
                  </a:cubicBezTo>
                  <a:cubicBezTo>
                    <a:pt x="476" y="753"/>
                    <a:pt x="475" y="781"/>
                    <a:pt x="475" y="809"/>
                  </a:cubicBezTo>
                  <a:cubicBezTo>
                    <a:pt x="473" y="839"/>
                    <a:pt x="473" y="869"/>
                    <a:pt x="472" y="898"/>
                  </a:cubicBezTo>
                  <a:cubicBezTo>
                    <a:pt x="471" y="928"/>
                    <a:pt x="470" y="958"/>
                    <a:pt x="469" y="987"/>
                  </a:cubicBezTo>
                  <a:cubicBezTo>
                    <a:pt x="469" y="1015"/>
                    <a:pt x="468" y="1042"/>
                    <a:pt x="467" y="1070"/>
                  </a:cubicBezTo>
                  <a:cubicBezTo>
                    <a:pt x="466" y="1093"/>
                    <a:pt x="466" y="1116"/>
                    <a:pt x="465" y="1139"/>
                  </a:cubicBezTo>
                  <a:cubicBezTo>
                    <a:pt x="465" y="1155"/>
                    <a:pt x="464" y="1172"/>
                    <a:pt x="464" y="1188"/>
                  </a:cubicBezTo>
                  <a:cubicBezTo>
                    <a:pt x="464" y="1192"/>
                    <a:pt x="464" y="1196"/>
                    <a:pt x="464" y="1200"/>
                  </a:cubicBezTo>
                  <a:cubicBezTo>
                    <a:pt x="464" y="1205"/>
                    <a:pt x="462" y="1210"/>
                    <a:pt x="464" y="1215"/>
                  </a:cubicBezTo>
                  <a:cubicBezTo>
                    <a:pt x="465" y="1216"/>
                    <a:pt x="465" y="1216"/>
                    <a:pt x="466" y="1217"/>
                  </a:cubicBezTo>
                  <a:cubicBezTo>
                    <a:pt x="467" y="1219"/>
                    <a:pt x="468" y="1220"/>
                    <a:pt x="470" y="1222"/>
                  </a:cubicBezTo>
                  <a:cubicBezTo>
                    <a:pt x="474" y="1227"/>
                    <a:pt x="480" y="1230"/>
                    <a:pt x="486" y="1232"/>
                  </a:cubicBezTo>
                  <a:cubicBezTo>
                    <a:pt x="490" y="1233"/>
                    <a:pt x="495" y="1234"/>
                    <a:pt x="500" y="1234"/>
                  </a:cubicBezTo>
                  <a:cubicBezTo>
                    <a:pt x="501" y="1234"/>
                    <a:pt x="502" y="1234"/>
                    <a:pt x="503" y="1234"/>
                  </a:cubicBezTo>
                  <a:cubicBezTo>
                    <a:pt x="503" y="0"/>
                    <a:pt x="503" y="0"/>
                    <a:pt x="503" y="0"/>
                  </a:cubicBezTo>
                  <a:lnTo>
                    <a:pt x="497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6708775" y="650874"/>
              <a:ext cx="1860550" cy="3919538"/>
            </a:xfrm>
            <a:custGeom>
              <a:avLst/>
              <a:gdLst>
                <a:gd name="T0" fmla="*/ 484 w 586"/>
                <a:gd name="T1" fmla="*/ 450 h 1234"/>
                <a:gd name="T2" fmla="*/ 51 w 586"/>
                <a:gd name="T3" fmla="*/ 594 h 1234"/>
                <a:gd name="T4" fmla="*/ 30 w 586"/>
                <a:gd name="T5" fmla="*/ 620 h 1234"/>
                <a:gd name="T6" fmla="*/ 25 w 586"/>
                <a:gd name="T7" fmla="*/ 607 h 1234"/>
                <a:gd name="T8" fmla="*/ 24 w 586"/>
                <a:gd name="T9" fmla="*/ 577 h 1234"/>
                <a:gd name="T10" fmla="*/ 23 w 586"/>
                <a:gd name="T11" fmla="*/ 537 h 1234"/>
                <a:gd name="T12" fmla="*/ 22 w 586"/>
                <a:gd name="T13" fmla="*/ 492 h 1234"/>
                <a:gd name="T14" fmla="*/ 20 w 586"/>
                <a:gd name="T15" fmla="*/ 443 h 1234"/>
                <a:gd name="T16" fmla="*/ 19 w 586"/>
                <a:gd name="T17" fmla="*/ 395 h 1234"/>
                <a:gd name="T18" fmla="*/ 18 w 586"/>
                <a:gd name="T19" fmla="*/ 351 h 1234"/>
                <a:gd name="T20" fmla="*/ 16 w 586"/>
                <a:gd name="T21" fmla="*/ 314 h 1234"/>
                <a:gd name="T22" fmla="*/ 16 w 586"/>
                <a:gd name="T23" fmla="*/ 289 h 1234"/>
                <a:gd name="T24" fmla="*/ 24 w 586"/>
                <a:gd name="T25" fmla="*/ 266 h 1234"/>
                <a:gd name="T26" fmla="*/ 67 w 586"/>
                <a:gd name="T27" fmla="*/ 233 h 1234"/>
                <a:gd name="T28" fmla="*/ 198 w 586"/>
                <a:gd name="T29" fmla="*/ 201 h 1234"/>
                <a:gd name="T30" fmla="*/ 266 w 586"/>
                <a:gd name="T31" fmla="*/ 169 h 1234"/>
                <a:gd name="T32" fmla="*/ 42 w 586"/>
                <a:gd name="T33" fmla="*/ 229 h 1234"/>
                <a:gd name="T34" fmla="*/ 19 w 586"/>
                <a:gd name="T35" fmla="*/ 246 h 1234"/>
                <a:gd name="T36" fmla="*/ 14 w 586"/>
                <a:gd name="T37" fmla="*/ 226 h 1234"/>
                <a:gd name="T38" fmla="*/ 13 w 586"/>
                <a:gd name="T39" fmla="*/ 184 h 1234"/>
                <a:gd name="T40" fmla="*/ 11 w 586"/>
                <a:gd name="T41" fmla="*/ 117 h 1234"/>
                <a:gd name="T42" fmla="*/ 9 w 586"/>
                <a:gd name="T43" fmla="*/ 53 h 1234"/>
                <a:gd name="T44" fmla="*/ 8 w 586"/>
                <a:gd name="T45" fmla="*/ 9 h 1234"/>
                <a:gd name="T46" fmla="*/ 8 w 586"/>
                <a:gd name="T47" fmla="*/ 0 h 1234"/>
                <a:gd name="T48" fmla="*/ 0 w 586"/>
                <a:gd name="T49" fmla="*/ 1234 h 1234"/>
                <a:gd name="T50" fmla="*/ 34 w 586"/>
                <a:gd name="T51" fmla="*/ 1221 h 1234"/>
                <a:gd name="T52" fmla="*/ 42 w 586"/>
                <a:gd name="T53" fmla="*/ 1208 h 1234"/>
                <a:gd name="T54" fmla="*/ 41 w 586"/>
                <a:gd name="T55" fmla="*/ 1177 h 1234"/>
                <a:gd name="T56" fmla="*/ 39 w 586"/>
                <a:gd name="T57" fmla="*/ 1110 h 1234"/>
                <a:gd name="T58" fmla="*/ 35 w 586"/>
                <a:gd name="T59" fmla="*/ 973 h 1234"/>
                <a:gd name="T60" fmla="*/ 29 w 586"/>
                <a:gd name="T61" fmla="*/ 790 h 1234"/>
                <a:gd name="T62" fmla="*/ 48 w 586"/>
                <a:gd name="T63" fmla="*/ 646 h 1234"/>
                <a:gd name="T64" fmla="*/ 152 w 586"/>
                <a:gd name="T65" fmla="*/ 540 h 1234"/>
                <a:gd name="T66" fmla="*/ 506 w 586"/>
                <a:gd name="T67" fmla="*/ 457 h 1234"/>
                <a:gd name="T68" fmla="*/ 583 w 586"/>
                <a:gd name="T69" fmla="*/ 425 h 1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6" h="1234">
                  <a:moveTo>
                    <a:pt x="583" y="425"/>
                  </a:moveTo>
                  <a:cubicBezTo>
                    <a:pt x="583" y="425"/>
                    <a:pt x="545" y="432"/>
                    <a:pt x="484" y="450"/>
                  </a:cubicBezTo>
                  <a:cubicBezTo>
                    <a:pt x="413" y="472"/>
                    <a:pt x="332" y="481"/>
                    <a:pt x="192" y="510"/>
                  </a:cubicBezTo>
                  <a:cubicBezTo>
                    <a:pt x="137" y="522"/>
                    <a:pt x="89" y="554"/>
                    <a:pt x="51" y="594"/>
                  </a:cubicBezTo>
                  <a:cubicBezTo>
                    <a:pt x="46" y="600"/>
                    <a:pt x="42" y="606"/>
                    <a:pt x="37" y="612"/>
                  </a:cubicBezTo>
                  <a:cubicBezTo>
                    <a:pt x="35" y="615"/>
                    <a:pt x="33" y="618"/>
                    <a:pt x="30" y="620"/>
                  </a:cubicBezTo>
                  <a:cubicBezTo>
                    <a:pt x="25" y="623"/>
                    <a:pt x="25" y="621"/>
                    <a:pt x="25" y="616"/>
                  </a:cubicBezTo>
                  <a:cubicBezTo>
                    <a:pt x="25" y="613"/>
                    <a:pt x="25" y="610"/>
                    <a:pt x="25" y="607"/>
                  </a:cubicBezTo>
                  <a:cubicBezTo>
                    <a:pt x="25" y="602"/>
                    <a:pt x="25" y="598"/>
                    <a:pt x="24" y="594"/>
                  </a:cubicBezTo>
                  <a:cubicBezTo>
                    <a:pt x="24" y="588"/>
                    <a:pt x="24" y="583"/>
                    <a:pt x="24" y="577"/>
                  </a:cubicBezTo>
                  <a:cubicBezTo>
                    <a:pt x="24" y="571"/>
                    <a:pt x="24" y="564"/>
                    <a:pt x="23" y="558"/>
                  </a:cubicBezTo>
                  <a:cubicBezTo>
                    <a:pt x="23" y="551"/>
                    <a:pt x="23" y="544"/>
                    <a:pt x="23" y="537"/>
                  </a:cubicBezTo>
                  <a:cubicBezTo>
                    <a:pt x="23" y="530"/>
                    <a:pt x="22" y="522"/>
                    <a:pt x="22" y="515"/>
                  </a:cubicBezTo>
                  <a:cubicBezTo>
                    <a:pt x="22" y="507"/>
                    <a:pt x="22" y="499"/>
                    <a:pt x="22" y="492"/>
                  </a:cubicBezTo>
                  <a:cubicBezTo>
                    <a:pt x="21" y="484"/>
                    <a:pt x="21" y="476"/>
                    <a:pt x="21" y="468"/>
                  </a:cubicBezTo>
                  <a:cubicBezTo>
                    <a:pt x="21" y="460"/>
                    <a:pt x="20" y="451"/>
                    <a:pt x="20" y="443"/>
                  </a:cubicBezTo>
                  <a:cubicBezTo>
                    <a:pt x="20" y="435"/>
                    <a:pt x="20" y="427"/>
                    <a:pt x="20" y="419"/>
                  </a:cubicBezTo>
                  <a:cubicBezTo>
                    <a:pt x="19" y="411"/>
                    <a:pt x="19" y="403"/>
                    <a:pt x="19" y="395"/>
                  </a:cubicBezTo>
                  <a:cubicBezTo>
                    <a:pt x="19" y="387"/>
                    <a:pt x="19" y="380"/>
                    <a:pt x="18" y="372"/>
                  </a:cubicBezTo>
                  <a:cubicBezTo>
                    <a:pt x="18" y="365"/>
                    <a:pt x="18" y="358"/>
                    <a:pt x="18" y="351"/>
                  </a:cubicBezTo>
                  <a:cubicBezTo>
                    <a:pt x="17" y="344"/>
                    <a:pt x="17" y="338"/>
                    <a:pt x="17" y="331"/>
                  </a:cubicBezTo>
                  <a:cubicBezTo>
                    <a:pt x="17" y="326"/>
                    <a:pt x="17" y="320"/>
                    <a:pt x="16" y="314"/>
                  </a:cubicBezTo>
                  <a:cubicBezTo>
                    <a:pt x="16" y="310"/>
                    <a:pt x="16" y="305"/>
                    <a:pt x="16" y="300"/>
                  </a:cubicBezTo>
                  <a:cubicBezTo>
                    <a:pt x="16" y="297"/>
                    <a:pt x="16" y="293"/>
                    <a:pt x="16" y="289"/>
                  </a:cubicBezTo>
                  <a:cubicBezTo>
                    <a:pt x="16" y="286"/>
                    <a:pt x="17" y="283"/>
                    <a:pt x="17" y="279"/>
                  </a:cubicBezTo>
                  <a:cubicBezTo>
                    <a:pt x="17" y="274"/>
                    <a:pt x="21" y="270"/>
                    <a:pt x="24" y="266"/>
                  </a:cubicBezTo>
                  <a:cubicBezTo>
                    <a:pt x="28" y="262"/>
                    <a:pt x="32" y="258"/>
                    <a:pt x="37" y="254"/>
                  </a:cubicBezTo>
                  <a:cubicBezTo>
                    <a:pt x="46" y="246"/>
                    <a:pt x="56" y="239"/>
                    <a:pt x="67" y="233"/>
                  </a:cubicBezTo>
                  <a:cubicBezTo>
                    <a:pt x="73" y="230"/>
                    <a:pt x="79" y="227"/>
                    <a:pt x="85" y="224"/>
                  </a:cubicBezTo>
                  <a:cubicBezTo>
                    <a:pt x="122" y="209"/>
                    <a:pt x="159" y="209"/>
                    <a:pt x="198" y="201"/>
                  </a:cubicBezTo>
                  <a:cubicBezTo>
                    <a:pt x="224" y="196"/>
                    <a:pt x="250" y="187"/>
                    <a:pt x="272" y="174"/>
                  </a:cubicBezTo>
                  <a:cubicBezTo>
                    <a:pt x="272" y="173"/>
                    <a:pt x="267" y="169"/>
                    <a:pt x="266" y="169"/>
                  </a:cubicBezTo>
                  <a:cubicBezTo>
                    <a:pt x="228" y="191"/>
                    <a:pt x="185" y="193"/>
                    <a:pt x="141" y="199"/>
                  </a:cubicBezTo>
                  <a:cubicBezTo>
                    <a:pt x="107" y="203"/>
                    <a:pt x="71" y="209"/>
                    <a:pt x="42" y="229"/>
                  </a:cubicBezTo>
                  <a:cubicBezTo>
                    <a:pt x="38" y="232"/>
                    <a:pt x="34" y="235"/>
                    <a:pt x="30" y="238"/>
                  </a:cubicBezTo>
                  <a:cubicBezTo>
                    <a:pt x="27" y="241"/>
                    <a:pt x="23" y="246"/>
                    <a:pt x="19" y="246"/>
                  </a:cubicBezTo>
                  <a:cubicBezTo>
                    <a:pt x="15" y="246"/>
                    <a:pt x="14" y="240"/>
                    <a:pt x="14" y="237"/>
                  </a:cubicBezTo>
                  <a:cubicBezTo>
                    <a:pt x="14" y="234"/>
                    <a:pt x="14" y="229"/>
                    <a:pt x="14" y="226"/>
                  </a:cubicBezTo>
                  <a:cubicBezTo>
                    <a:pt x="14" y="219"/>
                    <a:pt x="14" y="218"/>
                    <a:pt x="14" y="212"/>
                  </a:cubicBezTo>
                  <a:cubicBezTo>
                    <a:pt x="14" y="202"/>
                    <a:pt x="13" y="193"/>
                    <a:pt x="13" y="184"/>
                  </a:cubicBezTo>
                  <a:cubicBezTo>
                    <a:pt x="13" y="173"/>
                    <a:pt x="12" y="162"/>
                    <a:pt x="12" y="151"/>
                  </a:cubicBezTo>
                  <a:cubicBezTo>
                    <a:pt x="12" y="140"/>
                    <a:pt x="12" y="129"/>
                    <a:pt x="11" y="117"/>
                  </a:cubicBezTo>
                  <a:cubicBezTo>
                    <a:pt x="11" y="106"/>
                    <a:pt x="11" y="95"/>
                    <a:pt x="10" y="84"/>
                  </a:cubicBezTo>
                  <a:cubicBezTo>
                    <a:pt x="10" y="74"/>
                    <a:pt x="10" y="64"/>
                    <a:pt x="9" y="53"/>
                  </a:cubicBezTo>
                  <a:cubicBezTo>
                    <a:pt x="9" y="44"/>
                    <a:pt x="9" y="35"/>
                    <a:pt x="9" y="27"/>
                  </a:cubicBezTo>
                  <a:cubicBezTo>
                    <a:pt x="9" y="21"/>
                    <a:pt x="8" y="15"/>
                    <a:pt x="8" y="9"/>
                  </a:cubicBezTo>
                  <a:cubicBezTo>
                    <a:pt x="8" y="6"/>
                    <a:pt x="8" y="4"/>
                    <a:pt x="8" y="1"/>
                  </a:cubicBezTo>
                  <a:cubicBezTo>
                    <a:pt x="8" y="1"/>
                    <a:pt x="8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34"/>
                    <a:pt x="0" y="1234"/>
                    <a:pt x="0" y="1234"/>
                  </a:cubicBezTo>
                  <a:cubicBezTo>
                    <a:pt x="9" y="1234"/>
                    <a:pt x="18" y="1232"/>
                    <a:pt x="25" y="1227"/>
                  </a:cubicBezTo>
                  <a:cubicBezTo>
                    <a:pt x="28" y="1226"/>
                    <a:pt x="31" y="1224"/>
                    <a:pt x="34" y="1221"/>
                  </a:cubicBezTo>
                  <a:cubicBezTo>
                    <a:pt x="36" y="1220"/>
                    <a:pt x="37" y="1219"/>
                    <a:pt x="39" y="1216"/>
                  </a:cubicBezTo>
                  <a:cubicBezTo>
                    <a:pt x="41" y="1213"/>
                    <a:pt x="42" y="1211"/>
                    <a:pt x="42" y="1208"/>
                  </a:cubicBezTo>
                  <a:cubicBezTo>
                    <a:pt x="41" y="1205"/>
                    <a:pt x="41" y="1201"/>
                    <a:pt x="41" y="1198"/>
                  </a:cubicBezTo>
                  <a:cubicBezTo>
                    <a:pt x="41" y="1191"/>
                    <a:pt x="41" y="1184"/>
                    <a:pt x="41" y="1177"/>
                  </a:cubicBezTo>
                  <a:cubicBezTo>
                    <a:pt x="40" y="1162"/>
                    <a:pt x="40" y="1148"/>
                    <a:pt x="39" y="1134"/>
                  </a:cubicBezTo>
                  <a:cubicBezTo>
                    <a:pt x="39" y="1126"/>
                    <a:pt x="39" y="1118"/>
                    <a:pt x="39" y="1110"/>
                  </a:cubicBezTo>
                  <a:cubicBezTo>
                    <a:pt x="38" y="1088"/>
                    <a:pt x="37" y="1067"/>
                    <a:pt x="37" y="1045"/>
                  </a:cubicBezTo>
                  <a:cubicBezTo>
                    <a:pt x="36" y="1021"/>
                    <a:pt x="36" y="997"/>
                    <a:pt x="35" y="973"/>
                  </a:cubicBezTo>
                  <a:cubicBezTo>
                    <a:pt x="34" y="948"/>
                    <a:pt x="34" y="923"/>
                    <a:pt x="33" y="899"/>
                  </a:cubicBezTo>
                  <a:cubicBezTo>
                    <a:pt x="32" y="863"/>
                    <a:pt x="31" y="826"/>
                    <a:pt x="29" y="790"/>
                  </a:cubicBezTo>
                  <a:cubicBezTo>
                    <a:pt x="27" y="756"/>
                    <a:pt x="24" y="720"/>
                    <a:pt x="29" y="686"/>
                  </a:cubicBezTo>
                  <a:cubicBezTo>
                    <a:pt x="31" y="672"/>
                    <a:pt x="40" y="657"/>
                    <a:pt x="48" y="646"/>
                  </a:cubicBezTo>
                  <a:cubicBezTo>
                    <a:pt x="56" y="632"/>
                    <a:pt x="65" y="620"/>
                    <a:pt x="75" y="608"/>
                  </a:cubicBezTo>
                  <a:cubicBezTo>
                    <a:pt x="97" y="582"/>
                    <a:pt x="122" y="557"/>
                    <a:pt x="152" y="540"/>
                  </a:cubicBezTo>
                  <a:cubicBezTo>
                    <a:pt x="169" y="531"/>
                    <a:pt x="189" y="523"/>
                    <a:pt x="209" y="519"/>
                  </a:cubicBezTo>
                  <a:cubicBezTo>
                    <a:pt x="349" y="490"/>
                    <a:pt x="435" y="478"/>
                    <a:pt x="506" y="457"/>
                  </a:cubicBezTo>
                  <a:cubicBezTo>
                    <a:pt x="567" y="439"/>
                    <a:pt x="586" y="435"/>
                    <a:pt x="586" y="435"/>
                  </a:cubicBezTo>
                  <a:lnTo>
                    <a:pt x="583" y="425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1" name="leaf"/>
          <p:cNvGrpSpPr/>
          <p:nvPr/>
        </p:nvGrpSpPr>
        <p:grpSpPr>
          <a:xfrm>
            <a:off x="6553200" y="152399"/>
            <a:ext cx="333375" cy="581025"/>
            <a:chOff x="6553200" y="152399"/>
            <a:chExt cx="333375" cy="581025"/>
          </a:xfrm>
        </p:grpSpPr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6553200" y="152399"/>
              <a:ext cx="165100" cy="581025"/>
            </a:xfrm>
            <a:custGeom>
              <a:avLst/>
              <a:gdLst>
                <a:gd name="T0" fmla="*/ 50 w 52"/>
                <a:gd name="T1" fmla="*/ 5 h 183"/>
                <a:gd name="T2" fmla="*/ 48 w 52"/>
                <a:gd name="T3" fmla="*/ 15 h 183"/>
                <a:gd name="T4" fmla="*/ 44 w 52"/>
                <a:gd name="T5" fmla="*/ 26 h 183"/>
                <a:gd name="T6" fmla="*/ 32 w 52"/>
                <a:gd name="T7" fmla="*/ 44 h 183"/>
                <a:gd name="T8" fmla="*/ 26 w 52"/>
                <a:gd name="T9" fmla="*/ 54 h 183"/>
                <a:gd name="T10" fmla="*/ 1 w 52"/>
                <a:gd name="T11" fmla="*/ 116 h 183"/>
                <a:gd name="T12" fmla="*/ 25 w 52"/>
                <a:gd name="T13" fmla="*/ 163 h 183"/>
                <a:gd name="T14" fmla="*/ 50 w 52"/>
                <a:gd name="T15" fmla="*/ 178 h 183"/>
                <a:gd name="T16" fmla="*/ 52 w 52"/>
                <a:gd name="T17" fmla="*/ 183 h 183"/>
                <a:gd name="T18" fmla="*/ 52 w 52"/>
                <a:gd name="T19" fmla="*/ 0 h 183"/>
                <a:gd name="T20" fmla="*/ 50 w 52"/>
                <a:gd name="T21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183">
                  <a:moveTo>
                    <a:pt x="50" y="5"/>
                  </a:moveTo>
                  <a:cubicBezTo>
                    <a:pt x="49" y="9"/>
                    <a:pt x="49" y="12"/>
                    <a:pt x="48" y="15"/>
                  </a:cubicBezTo>
                  <a:cubicBezTo>
                    <a:pt x="47" y="19"/>
                    <a:pt x="45" y="22"/>
                    <a:pt x="44" y="26"/>
                  </a:cubicBezTo>
                  <a:cubicBezTo>
                    <a:pt x="41" y="32"/>
                    <a:pt x="37" y="38"/>
                    <a:pt x="32" y="44"/>
                  </a:cubicBezTo>
                  <a:cubicBezTo>
                    <a:pt x="30" y="47"/>
                    <a:pt x="28" y="50"/>
                    <a:pt x="26" y="54"/>
                  </a:cubicBezTo>
                  <a:cubicBezTo>
                    <a:pt x="15" y="71"/>
                    <a:pt x="3" y="92"/>
                    <a:pt x="1" y="116"/>
                  </a:cubicBezTo>
                  <a:cubicBezTo>
                    <a:pt x="0" y="139"/>
                    <a:pt x="11" y="154"/>
                    <a:pt x="25" y="163"/>
                  </a:cubicBezTo>
                  <a:cubicBezTo>
                    <a:pt x="33" y="169"/>
                    <a:pt x="48" y="175"/>
                    <a:pt x="50" y="178"/>
                  </a:cubicBezTo>
                  <a:cubicBezTo>
                    <a:pt x="51" y="180"/>
                    <a:pt x="50" y="183"/>
                    <a:pt x="52" y="183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1" y="0"/>
                    <a:pt x="50" y="4"/>
                    <a:pt x="50" y="5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6718300" y="152399"/>
              <a:ext cx="168275" cy="581025"/>
            </a:xfrm>
            <a:custGeom>
              <a:avLst/>
              <a:gdLst>
                <a:gd name="T0" fmla="*/ 51 w 53"/>
                <a:gd name="T1" fmla="*/ 116 h 183"/>
                <a:gd name="T2" fmla="*/ 27 w 53"/>
                <a:gd name="T3" fmla="*/ 54 h 183"/>
                <a:gd name="T4" fmla="*/ 20 w 53"/>
                <a:gd name="T5" fmla="*/ 44 h 183"/>
                <a:gd name="T6" fmla="*/ 9 w 53"/>
                <a:gd name="T7" fmla="*/ 26 h 183"/>
                <a:gd name="T8" fmla="*/ 5 w 53"/>
                <a:gd name="T9" fmla="*/ 15 h 183"/>
                <a:gd name="T10" fmla="*/ 3 w 53"/>
                <a:gd name="T11" fmla="*/ 6 h 183"/>
                <a:gd name="T12" fmla="*/ 0 w 53"/>
                <a:gd name="T13" fmla="*/ 0 h 183"/>
                <a:gd name="T14" fmla="*/ 0 w 53"/>
                <a:gd name="T15" fmla="*/ 0 h 183"/>
                <a:gd name="T16" fmla="*/ 0 w 53"/>
                <a:gd name="T17" fmla="*/ 183 h 183"/>
                <a:gd name="T18" fmla="*/ 3 w 53"/>
                <a:gd name="T19" fmla="*/ 178 h 183"/>
                <a:gd name="T20" fmla="*/ 27 w 53"/>
                <a:gd name="T21" fmla="*/ 163 h 183"/>
                <a:gd name="T22" fmla="*/ 51 w 53"/>
                <a:gd name="T23" fmla="*/ 116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" h="183">
                  <a:moveTo>
                    <a:pt x="51" y="116"/>
                  </a:moveTo>
                  <a:cubicBezTo>
                    <a:pt x="50" y="92"/>
                    <a:pt x="38" y="71"/>
                    <a:pt x="27" y="54"/>
                  </a:cubicBezTo>
                  <a:cubicBezTo>
                    <a:pt x="25" y="50"/>
                    <a:pt x="22" y="47"/>
                    <a:pt x="20" y="44"/>
                  </a:cubicBezTo>
                  <a:cubicBezTo>
                    <a:pt x="16" y="38"/>
                    <a:pt x="12" y="32"/>
                    <a:pt x="9" y="26"/>
                  </a:cubicBezTo>
                  <a:cubicBezTo>
                    <a:pt x="7" y="22"/>
                    <a:pt x="6" y="19"/>
                    <a:pt x="5" y="15"/>
                  </a:cubicBezTo>
                  <a:cubicBezTo>
                    <a:pt x="4" y="12"/>
                    <a:pt x="4" y="9"/>
                    <a:pt x="3" y="6"/>
                  </a:cubicBezTo>
                  <a:cubicBezTo>
                    <a:pt x="3" y="5"/>
                    <a:pt x="3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2" y="183"/>
                    <a:pt x="1" y="181"/>
                    <a:pt x="3" y="178"/>
                  </a:cubicBezTo>
                  <a:cubicBezTo>
                    <a:pt x="5" y="174"/>
                    <a:pt x="20" y="169"/>
                    <a:pt x="27" y="163"/>
                  </a:cubicBezTo>
                  <a:cubicBezTo>
                    <a:pt x="42" y="154"/>
                    <a:pt x="53" y="139"/>
                    <a:pt x="51" y="116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4" name="leaf"/>
          <p:cNvGrpSpPr/>
          <p:nvPr/>
        </p:nvGrpSpPr>
        <p:grpSpPr>
          <a:xfrm>
            <a:off x="5470525" y="727074"/>
            <a:ext cx="368300" cy="244475"/>
            <a:chOff x="5470525" y="727074"/>
            <a:chExt cx="368300" cy="244475"/>
          </a:xfrm>
        </p:grpSpPr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5470525" y="742949"/>
              <a:ext cx="365125" cy="228600"/>
            </a:xfrm>
            <a:custGeom>
              <a:avLst/>
              <a:gdLst>
                <a:gd name="T0" fmla="*/ 3 w 115"/>
                <a:gd name="T1" fmla="*/ 3 h 72"/>
                <a:gd name="T2" fmla="*/ 9 w 115"/>
                <a:gd name="T3" fmla="*/ 7 h 72"/>
                <a:gd name="T4" fmla="*/ 14 w 115"/>
                <a:gd name="T5" fmla="*/ 12 h 72"/>
                <a:gd name="T6" fmla="*/ 23 w 115"/>
                <a:gd name="T7" fmla="*/ 25 h 72"/>
                <a:gd name="T8" fmla="*/ 27 w 115"/>
                <a:gd name="T9" fmla="*/ 32 h 72"/>
                <a:gd name="T10" fmla="*/ 59 w 115"/>
                <a:gd name="T11" fmla="*/ 65 h 72"/>
                <a:gd name="T12" fmla="*/ 95 w 115"/>
                <a:gd name="T13" fmla="*/ 63 h 72"/>
                <a:gd name="T14" fmla="*/ 111 w 115"/>
                <a:gd name="T15" fmla="*/ 52 h 72"/>
                <a:gd name="T16" fmla="*/ 115 w 115"/>
                <a:gd name="T17" fmla="*/ 52 h 72"/>
                <a:gd name="T18" fmla="*/ 1 w 115"/>
                <a:gd name="T19" fmla="*/ 0 h 72"/>
                <a:gd name="T20" fmla="*/ 3 w 115"/>
                <a:gd name="T21" fmla="*/ 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72">
                  <a:moveTo>
                    <a:pt x="3" y="3"/>
                  </a:moveTo>
                  <a:cubicBezTo>
                    <a:pt x="5" y="5"/>
                    <a:pt x="7" y="6"/>
                    <a:pt x="9" y="7"/>
                  </a:cubicBezTo>
                  <a:cubicBezTo>
                    <a:pt x="11" y="9"/>
                    <a:pt x="13" y="11"/>
                    <a:pt x="14" y="12"/>
                  </a:cubicBezTo>
                  <a:cubicBezTo>
                    <a:pt x="18" y="16"/>
                    <a:pt x="20" y="21"/>
                    <a:pt x="23" y="25"/>
                  </a:cubicBezTo>
                  <a:cubicBezTo>
                    <a:pt x="24" y="27"/>
                    <a:pt x="25" y="29"/>
                    <a:pt x="27" y="32"/>
                  </a:cubicBezTo>
                  <a:cubicBezTo>
                    <a:pt x="35" y="44"/>
                    <a:pt x="44" y="57"/>
                    <a:pt x="59" y="65"/>
                  </a:cubicBezTo>
                  <a:cubicBezTo>
                    <a:pt x="73" y="72"/>
                    <a:pt x="85" y="70"/>
                    <a:pt x="95" y="63"/>
                  </a:cubicBezTo>
                  <a:cubicBezTo>
                    <a:pt x="101" y="60"/>
                    <a:pt x="109" y="52"/>
                    <a:pt x="111" y="52"/>
                  </a:cubicBezTo>
                  <a:cubicBezTo>
                    <a:pt x="113" y="52"/>
                    <a:pt x="114" y="53"/>
                    <a:pt x="115" y="5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3" y="2"/>
                    <a:pt x="3" y="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5473700" y="727074"/>
              <a:ext cx="365125" cy="180975"/>
            </a:xfrm>
            <a:custGeom>
              <a:avLst/>
              <a:gdLst>
                <a:gd name="T0" fmla="*/ 87 w 115"/>
                <a:gd name="T1" fmla="*/ 6 h 57"/>
                <a:gd name="T2" fmla="*/ 41 w 115"/>
                <a:gd name="T3" fmla="*/ 4 h 57"/>
                <a:gd name="T4" fmla="*/ 33 w 115"/>
                <a:gd name="T5" fmla="*/ 5 h 57"/>
                <a:gd name="T6" fmla="*/ 18 w 115"/>
                <a:gd name="T7" fmla="*/ 7 h 57"/>
                <a:gd name="T8" fmla="*/ 11 w 115"/>
                <a:gd name="T9" fmla="*/ 6 h 57"/>
                <a:gd name="T10" fmla="*/ 4 w 115"/>
                <a:gd name="T11" fmla="*/ 5 h 57"/>
                <a:gd name="T12" fmla="*/ 0 w 115"/>
                <a:gd name="T13" fmla="*/ 5 h 57"/>
                <a:gd name="T14" fmla="*/ 0 w 115"/>
                <a:gd name="T15" fmla="*/ 5 h 57"/>
                <a:gd name="T16" fmla="*/ 114 w 115"/>
                <a:gd name="T17" fmla="*/ 57 h 57"/>
                <a:gd name="T18" fmla="*/ 111 w 115"/>
                <a:gd name="T19" fmla="*/ 54 h 57"/>
                <a:gd name="T20" fmla="*/ 110 w 115"/>
                <a:gd name="T21" fmla="*/ 35 h 57"/>
                <a:gd name="T22" fmla="*/ 87 w 115"/>
                <a:gd name="T23" fmla="*/ 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" h="57">
                  <a:moveTo>
                    <a:pt x="87" y="6"/>
                  </a:moveTo>
                  <a:cubicBezTo>
                    <a:pt x="71" y="0"/>
                    <a:pt x="55" y="2"/>
                    <a:pt x="41" y="4"/>
                  </a:cubicBezTo>
                  <a:cubicBezTo>
                    <a:pt x="38" y="4"/>
                    <a:pt x="35" y="5"/>
                    <a:pt x="33" y="5"/>
                  </a:cubicBezTo>
                  <a:cubicBezTo>
                    <a:pt x="28" y="6"/>
                    <a:pt x="23" y="7"/>
                    <a:pt x="18" y="7"/>
                  </a:cubicBezTo>
                  <a:cubicBezTo>
                    <a:pt x="16" y="7"/>
                    <a:pt x="13" y="7"/>
                    <a:pt x="11" y="6"/>
                  </a:cubicBezTo>
                  <a:cubicBezTo>
                    <a:pt x="8" y="6"/>
                    <a:pt x="6" y="5"/>
                    <a:pt x="4" y="5"/>
                  </a:cubicBezTo>
                  <a:cubicBezTo>
                    <a:pt x="3" y="5"/>
                    <a:pt x="0" y="3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14" y="57"/>
                    <a:pt x="114" y="57"/>
                    <a:pt x="114" y="57"/>
                  </a:cubicBezTo>
                  <a:cubicBezTo>
                    <a:pt x="115" y="56"/>
                    <a:pt x="113" y="56"/>
                    <a:pt x="111" y="54"/>
                  </a:cubicBezTo>
                  <a:cubicBezTo>
                    <a:pt x="110" y="51"/>
                    <a:pt x="111" y="41"/>
                    <a:pt x="110" y="35"/>
                  </a:cubicBezTo>
                  <a:cubicBezTo>
                    <a:pt x="108" y="22"/>
                    <a:pt x="101" y="12"/>
                    <a:pt x="87" y="6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leaf"/>
          <p:cNvGrpSpPr/>
          <p:nvPr/>
        </p:nvGrpSpPr>
        <p:grpSpPr>
          <a:xfrm>
            <a:off x="5334000" y="1181099"/>
            <a:ext cx="352425" cy="561975"/>
            <a:chOff x="5334000" y="1181099"/>
            <a:chExt cx="352425" cy="561975"/>
          </a:xfrm>
        </p:grpSpPr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5334000" y="1184274"/>
              <a:ext cx="231775" cy="558800"/>
            </a:xfrm>
            <a:custGeom>
              <a:avLst/>
              <a:gdLst>
                <a:gd name="T0" fmla="*/ 20 w 73"/>
                <a:gd name="T1" fmla="*/ 6 h 176"/>
                <a:gd name="T2" fmla="*/ 21 w 73"/>
                <a:gd name="T3" fmla="*/ 16 h 176"/>
                <a:gd name="T4" fmla="*/ 20 w 73"/>
                <a:gd name="T5" fmla="*/ 27 h 176"/>
                <a:gd name="T6" fmla="*/ 14 w 73"/>
                <a:gd name="T7" fmla="*/ 48 h 176"/>
                <a:gd name="T8" fmla="*/ 11 w 73"/>
                <a:gd name="T9" fmla="*/ 59 h 176"/>
                <a:gd name="T10" fmla="*/ 5 w 73"/>
                <a:gd name="T11" fmla="*/ 126 h 176"/>
                <a:gd name="T12" fmla="*/ 42 w 73"/>
                <a:gd name="T13" fmla="*/ 164 h 176"/>
                <a:gd name="T14" fmla="*/ 69 w 73"/>
                <a:gd name="T15" fmla="*/ 171 h 176"/>
                <a:gd name="T16" fmla="*/ 73 w 73"/>
                <a:gd name="T17" fmla="*/ 175 h 176"/>
                <a:gd name="T18" fmla="*/ 21 w 73"/>
                <a:gd name="T19" fmla="*/ 0 h 176"/>
                <a:gd name="T20" fmla="*/ 20 w 73"/>
                <a:gd name="T21" fmla="*/ 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" h="176">
                  <a:moveTo>
                    <a:pt x="20" y="6"/>
                  </a:moveTo>
                  <a:cubicBezTo>
                    <a:pt x="20" y="9"/>
                    <a:pt x="21" y="13"/>
                    <a:pt x="21" y="16"/>
                  </a:cubicBezTo>
                  <a:cubicBezTo>
                    <a:pt x="21" y="20"/>
                    <a:pt x="21" y="23"/>
                    <a:pt x="20" y="27"/>
                  </a:cubicBezTo>
                  <a:cubicBezTo>
                    <a:pt x="19" y="34"/>
                    <a:pt x="17" y="41"/>
                    <a:pt x="14" y="48"/>
                  </a:cubicBezTo>
                  <a:cubicBezTo>
                    <a:pt x="13" y="52"/>
                    <a:pt x="12" y="55"/>
                    <a:pt x="11" y="59"/>
                  </a:cubicBezTo>
                  <a:cubicBezTo>
                    <a:pt x="5" y="79"/>
                    <a:pt x="0" y="102"/>
                    <a:pt x="5" y="126"/>
                  </a:cubicBezTo>
                  <a:cubicBezTo>
                    <a:pt x="10" y="148"/>
                    <a:pt x="25" y="159"/>
                    <a:pt x="42" y="164"/>
                  </a:cubicBezTo>
                  <a:cubicBezTo>
                    <a:pt x="51" y="167"/>
                    <a:pt x="66" y="169"/>
                    <a:pt x="69" y="171"/>
                  </a:cubicBezTo>
                  <a:cubicBezTo>
                    <a:pt x="71" y="173"/>
                    <a:pt x="71" y="176"/>
                    <a:pt x="73" y="175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9" y="1"/>
                    <a:pt x="20" y="4"/>
                    <a:pt x="20" y="6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5400675" y="1181099"/>
              <a:ext cx="285750" cy="558800"/>
            </a:xfrm>
            <a:custGeom>
              <a:avLst/>
              <a:gdLst>
                <a:gd name="T0" fmla="*/ 82 w 90"/>
                <a:gd name="T1" fmla="*/ 98 h 176"/>
                <a:gd name="T2" fmla="*/ 40 w 90"/>
                <a:gd name="T3" fmla="*/ 45 h 176"/>
                <a:gd name="T4" fmla="*/ 32 w 90"/>
                <a:gd name="T5" fmla="*/ 38 h 176"/>
                <a:gd name="T6" fmla="*/ 15 w 90"/>
                <a:gd name="T7" fmla="*/ 23 h 176"/>
                <a:gd name="T8" fmla="*/ 9 w 90"/>
                <a:gd name="T9" fmla="*/ 14 h 176"/>
                <a:gd name="T10" fmla="*/ 4 w 90"/>
                <a:gd name="T11" fmla="*/ 6 h 176"/>
                <a:gd name="T12" fmla="*/ 0 w 90"/>
                <a:gd name="T13" fmla="*/ 1 h 176"/>
                <a:gd name="T14" fmla="*/ 0 w 90"/>
                <a:gd name="T15" fmla="*/ 1 h 176"/>
                <a:gd name="T16" fmla="*/ 52 w 90"/>
                <a:gd name="T17" fmla="*/ 176 h 176"/>
                <a:gd name="T18" fmla="*/ 53 w 90"/>
                <a:gd name="T19" fmla="*/ 170 h 176"/>
                <a:gd name="T20" fmla="*/ 72 w 90"/>
                <a:gd name="T21" fmla="*/ 150 h 176"/>
                <a:gd name="T22" fmla="*/ 82 w 90"/>
                <a:gd name="T23" fmla="*/ 9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0" h="176">
                  <a:moveTo>
                    <a:pt x="82" y="98"/>
                  </a:moveTo>
                  <a:cubicBezTo>
                    <a:pt x="73" y="75"/>
                    <a:pt x="57" y="59"/>
                    <a:pt x="40" y="45"/>
                  </a:cubicBezTo>
                  <a:cubicBezTo>
                    <a:pt x="38" y="42"/>
                    <a:pt x="35" y="40"/>
                    <a:pt x="32" y="38"/>
                  </a:cubicBezTo>
                  <a:cubicBezTo>
                    <a:pt x="26" y="33"/>
                    <a:pt x="20" y="29"/>
                    <a:pt x="15" y="23"/>
                  </a:cubicBezTo>
                  <a:cubicBezTo>
                    <a:pt x="13" y="20"/>
                    <a:pt x="11" y="18"/>
                    <a:pt x="9" y="14"/>
                  </a:cubicBezTo>
                  <a:cubicBezTo>
                    <a:pt x="7" y="12"/>
                    <a:pt x="6" y="9"/>
                    <a:pt x="4" y="6"/>
                  </a:cubicBezTo>
                  <a:cubicBezTo>
                    <a:pt x="4" y="5"/>
                    <a:pt x="2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2" y="176"/>
                    <a:pt x="52" y="176"/>
                    <a:pt x="52" y="176"/>
                  </a:cubicBezTo>
                  <a:cubicBezTo>
                    <a:pt x="54" y="176"/>
                    <a:pt x="52" y="174"/>
                    <a:pt x="53" y="170"/>
                  </a:cubicBezTo>
                  <a:cubicBezTo>
                    <a:pt x="54" y="166"/>
                    <a:pt x="66" y="157"/>
                    <a:pt x="72" y="150"/>
                  </a:cubicBezTo>
                  <a:cubicBezTo>
                    <a:pt x="84" y="136"/>
                    <a:pt x="90" y="119"/>
                    <a:pt x="82" y="98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6" name="leaf"/>
          <p:cNvGrpSpPr/>
          <p:nvPr/>
        </p:nvGrpSpPr>
        <p:grpSpPr>
          <a:xfrm>
            <a:off x="5429250" y="1755774"/>
            <a:ext cx="314325" cy="309563"/>
            <a:chOff x="5429250" y="1755774"/>
            <a:chExt cx="314325" cy="309563"/>
          </a:xfrm>
        </p:grpSpPr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5435600" y="1777999"/>
              <a:ext cx="307975" cy="287338"/>
            </a:xfrm>
            <a:custGeom>
              <a:avLst/>
              <a:gdLst>
                <a:gd name="T0" fmla="*/ 3 w 97"/>
                <a:gd name="T1" fmla="*/ 88 h 90"/>
                <a:gd name="T2" fmla="*/ 10 w 97"/>
                <a:gd name="T3" fmla="*/ 84 h 90"/>
                <a:gd name="T4" fmla="*/ 17 w 97"/>
                <a:gd name="T5" fmla="*/ 81 h 90"/>
                <a:gd name="T6" fmla="*/ 31 w 97"/>
                <a:gd name="T7" fmla="*/ 78 h 90"/>
                <a:gd name="T8" fmla="*/ 39 w 97"/>
                <a:gd name="T9" fmla="*/ 77 h 90"/>
                <a:gd name="T10" fmla="*/ 83 w 97"/>
                <a:gd name="T11" fmla="*/ 58 h 90"/>
                <a:gd name="T12" fmla="*/ 95 w 97"/>
                <a:gd name="T13" fmla="*/ 23 h 90"/>
                <a:gd name="T14" fmla="*/ 90 w 97"/>
                <a:gd name="T15" fmla="*/ 4 h 90"/>
                <a:gd name="T16" fmla="*/ 91 w 97"/>
                <a:gd name="T17" fmla="*/ 0 h 90"/>
                <a:gd name="T18" fmla="*/ 0 w 97"/>
                <a:gd name="T19" fmla="*/ 90 h 90"/>
                <a:gd name="T20" fmla="*/ 3 w 97"/>
                <a:gd name="T21" fmla="*/ 8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7" h="90">
                  <a:moveTo>
                    <a:pt x="3" y="88"/>
                  </a:moveTo>
                  <a:cubicBezTo>
                    <a:pt x="6" y="87"/>
                    <a:pt x="7" y="86"/>
                    <a:pt x="10" y="84"/>
                  </a:cubicBezTo>
                  <a:cubicBezTo>
                    <a:pt x="12" y="83"/>
                    <a:pt x="14" y="82"/>
                    <a:pt x="17" y="81"/>
                  </a:cubicBezTo>
                  <a:cubicBezTo>
                    <a:pt x="21" y="79"/>
                    <a:pt x="26" y="79"/>
                    <a:pt x="31" y="78"/>
                  </a:cubicBezTo>
                  <a:cubicBezTo>
                    <a:pt x="34" y="77"/>
                    <a:pt x="37" y="77"/>
                    <a:pt x="39" y="77"/>
                  </a:cubicBezTo>
                  <a:cubicBezTo>
                    <a:pt x="54" y="73"/>
                    <a:pt x="70" y="69"/>
                    <a:pt x="83" y="58"/>
                  </a:cubicBezTo>
                  <a:cubicBezTo>
                    <a:pt x="95" y="48"/>
                    <a:pt x="97" y="35"/>
                    <a:pt x="95" y="23"/>
                  </a:cubicBezTo>
                  <a:cubicBezTo>
                    <a:pt x="94" y="16"/>
                    <a:pt x="89" y="6"/>
                    <a:pt x="90" y="4"/>
                  </a:cubicBezTo>
                  <a:cubicBezTo>
                    <a:pt x="90" y="2"/>
                    <a:pt x="92" y="1"/>
                    <a:pt x="91" y="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3" y="89"/>
                    <a:pt x="3" y="88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5429250" y="1755774"/>
              <a:ext cx="295275" cy="309563"/>
            </a:xfrm>
            <a:custGeom>
              <a:avLst/>
              <a:gdLst>
                <a:gd name="T0" fmla="*/ 35 w 93"/>
                <a:gd name="T1" fmla="*/ 14 h 97"/>
                <a:gd name="T2" fmla="*/ 15 w 93"/>
                <a:gd name="T3" fmla="*/ 57 h 97"/>
                <a:gd name="T4" fmla="*/ 14 w 93"/>
                <a:gd name="T5" fmla="*/ 65 h 97"/>
                <a:gd name="T6" fmla="*/ 10 w 93"/>
                <a:gd name="T7" fmla="*/ 80 h 97"/>
                <a:gd name="T8" fmla="*/ 7 w 93"/>
                <a:gd name="T9" fmla="*/ 87 h 97"/>
                <a:gd name="T10" fmla="*/ 3 w 93"/>
                <a:gd name="T11" fmla="*/ 92 h 97"/>
                <a:gd name="T12" fmla="*/ 2 w 93"/>
                <a:gd name="T13" fmla="*/ 97 h 97"/>
                <a:gd name="T14" fmla="*/ 2 w 93"/>
                <a:gd name="T15" fmla="*/ 97 h 97"/>
                <a:gd name="T16" fmla="*/ 93 w 93"/>
                <a:gd name="T17" fmla="*/ 7 h 97"/>
                <a:gd name="T18" fmla="*/ 89 w 93"/>
                <a:gd name="T19" fmla="*/ 8 h 97"/>
                <a:gd name="T20" fmla="*/ 70 w 93"/>
                <a:gd name="T21" fmla="*/ 3 h 97"/>
                <a:gd name="T22" fmla="*/ 35 w 93"/>
                <a:gd name="T23" fmla="*/ 14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3" h="97">
                  <a:moveTo>
                    <a:pt x="35" y="14"/>
                  </a:moveTo>
                  <a:cubicBezTo>
                    <a:pt x="23" y="27"/>
                    <a:pt x="19" y="43"/>
                    <a:pt x="15" y="57"/>
                  </a:cubicBezTo>
                  <a:cubicBezTo>
                    <a:pt x="15" y="60"/>
                    <a:pt x="14" y="62"/>
                    <a:pt x="14" y="65"/>
                  </a:cubicBezTo>
                  <a:cubicBezTo>
                    <a:pt x="13" y="70"/>
                    <a:pt x="12" y="75"/>
                    <a:pt x="10" y="80"/>
                  </a:cubicBezTo>
                  <a:cubicBezTo>
                    <a:pt x="9" y="82"/>
                    <a:pt x="8" y="84"/>
                    <a:pt x="7" y="87"/>
                  </a:cubicBezTo>
                  <a:cubicBezTo>
                    <a:pt x="6" y="89"/>
                    <a:pt x="4" y="90"/>
                    <a:pt x="3" y="92"/>
                  </a:cubicBezTo>
                  <a:cubicBezTo>
                    <a:pt x="3" y="93"/>
                    <a:pt x="0" y="96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93" y="7"/>
                    <a:pt x="93" y="7"/>
                    <a:pt x="93" y="7"/>
                  </a:cubicBezTo>
                  <a:cubicBezTo>
                    <a:pt x="92" y="6"/>
                    <a:pt x="92" y="7"/>
                    <a:pt x="89" y="8"/>
                  </a:cubicBezTo>
                  <a:cubicBezTo>
                    <a:pt x="86" y="9"/>
                    <a:pt x="77" y="4"/>
                    <a:pt x="70" y="3"/>
                  </a:cubicBezTo>
                  <a:cubicBezTo>
                    <a:pt x="58" y="0"/>
                    <a:pt x="45" y="2"/>
                    <a:pt x="35" y="1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7" name="leaf"/>
          <p:cNvGrpSpPr/>
          <p:nvPr/>
        </p:nvGrpSpPr>
        <p:grpSpPr>
          <a:xfrm>
            <a:off x="5969000" y="1536699"/>
            <a:ext cx="196850" cy="320675"/>
            <a:chOff x="5969000" y="1536699"/>
            <a:chExt cx="196850" cy="320675"/>
          </a:xfrm>
        </p:grpSpPr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5969000" y="1539874"/>
              <a:ext cx="127000" cy="317500"/>
            </a:xfrm>
            <a:custGeom>
              <a:avLst/>
              <a:gdLst>
                <a:gd name="T0" fmla="*/ 14 w 40"/>
                <a:gd name="T1" fmla="*/ 3 h 100"/>
                <a:gd name="T2" fmla="*/ 14 w 40"/>
                <a:gd name="T3" fmla="*/ 9 h 100"/>
                <a:gd name="T4" fmla="*/ 13 w 40"/>
                <a:gd name="T5" fmla="*/ 15 h 100"/>
                <a:gd name="T6" fmla="*/ 10 w 40"/>
                <a:gd name="T7" fmla="*/ 27 h 100"/>
                <a:gd name="T8" fmla="*/ 7 w 40"/>
                <a:gd name="T9" fmla="*/ 33 h 100"/>
                <a:gd name="T10" fmla="*/ 3 w 40"/>
                <a:gd name="T11" fmla="*/ 70 h 100"/>
                <a:gd name="T12" fmla="*/ 22 w 40"/>
                <a:gd name="T13" fmla="*/ 93 h 100"/>
                <a:gd name="T14" fmla="*/ 37 w 40"/>
                <a:gd name="T15" fmla="*/ 97 h 100"/>
                <a:gd name="T16" fmla="*/ 40 w 40"/>
                <a:gd name="T17" fmla="*/ 100 h 100"/>
                <a:gd name="T18" fmla="*/ 14 w 40"/>
                <a:gd name="T19" fmla="*/ 0 h 100"/>
                <a:gd name="T20" fmla="*/ 14 w 40"/>
                <a:gd name="T21" fmla="*/ 3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" h="100">
                  <a:moveTo>
                    <a:pt x="14" y="3"/>
                  </a:moveTo>
                  <a:cubicBezTo>
                    <a:pt x="14" y="5"/>
                    <a:pt x="14" y="7"/>
                    <a:pt x="14" y="9"/>
                  </a:cubicBezTo>
                  <a:cubicBezTo>
                    <a:pt x="14" y="11"/>
                    <a:pt x="14" y="13"/>
                    <a:pt x="13" y="15"/>
                  </a:cubicBezTo>
                  <a:cubicBezTo>
                    <a:pt x="13" y="19"/>
                    <a:pt x="11" y="23"/>
                    <a:pt x="10" y="27"/>
                  </a:cubicBezTo>
                  <a:cubicBezTo>
                    <a:pt x="9" y="29"/>
                    <a:pt x="8" y="31"/>
                    <a:pt x="7" y="33"/>
                  </a:cubicBezTo>
                  <a:cubicBezTo>
                    <a:pt x="4" y="44"/>
                    <a:pt x="0" y="57"/>
                    <a:pt x="3" y="70"/>
                  </a:cubicBezTo>
                  <a:cubicBezTo>
                    <a:pt x="5" y="83"/>
                    <a:pt x="13" y="89"/>
                    <a:pt x="22" y="93"/>
                  </a:cubicBezTo>
                  <a:cubicBezTo>
                    <a:pt x="27" y="95"/>
                    <a:pt x="36" y="96"/>
                    <a:pt x="37" y="97"/>
                  </a:cubicBezTo>
                  <a:cubicBezTo>
                    <a:pt x="39" y="98"/>
                    <a:pt x="39" y="100"/>
                    <a:pt x="40" y="10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2"/>
                    <a:pt x="14" y="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6013450" y="1536699"/>
              <a:ext cx="152400" cy="320675"/>
            </a:xfrm>
            <a:custGeom>
              <a:avLst/>
              <a:gdLst>
                <a:gd name="T0" fmla="*/ 44 w 48"/>
                <a:gd name="T1" fmla="*/ 57 h 101"/>
                <a:gd name="T2" fmla="*/ 22 w 48"/>
                <a:gd name="T3" fmla="*/ 26 h 101"/>
                <a:gd name="T4" fmla="*/ 17 w 48"/>
                <a:gd name="T5" fmla="*/ 22 h 101"/>
                <a:gd name="T6" fmla="*/ 9 w 48"/>
                <a:gd name="T7" fmla="*/ 14 h 101"/>
                <a:gd name="T8" fmla="*/ 5 w 48"/>
                <a:gd name="T9" fmla="*/ 8 h 101"/>
                <a:gd name="T10" fmla="*/ 3 w 48"/>
                <a:gd name="T11" fmla="*/ 3 h 101"/>
                <a:gd name="T12" fmla="*/ 0 w 48"/>
                <a:gd name="T13" fmla="*/ 1 h 101"/>
                <a:gd name="T14" fmla="*/ 0 w 48"/>
                <a:gd name="T15" fmla="*/ 1 h 101"/>
                <a:gd name="T16" fmla="*/ 26 w 48"/>
                <a:gd name="T17" fmla="*/ 101 h 101"/>
                <a:gd name="T18" fmla="*/ 26 w 48"/>
                <a:gd name="T19" fmla="*/ 97 h 101"/>
                <a:gd name="T20" fmla="*/ 38 w 48"/>
                <a:gd name="T21" fmla="*/ 86 h 101"/>
                <a:gd name="T22" fmla="*/ 44 w 48"/>
                <a:gd name="T23" fmla="*/ 5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" h="101">
                  <a:moveTo>
                    <a:pt x="44" y="57"/>
                  </a:moveTo>
                  <a:cubicBezTo>
                    <a:pt x="40" y="44"/>
                    <a:pt x="31" y="35"/>
                    <a:pt x="22" y="26"/>
                  </a:cubicBezTo>
                  <a:cubicBezTo>
                    <a:pt x="21" y="25"/>
                    <a:pt x="19" y="23"/>
                    <a:pt x="17" y="22"/>
                  </a:cubicBezTo>
                  <a:cubicBezTo>
                    <a:pt x="14" y="19"/>
                    <a:pt x="11" y="17"/>
                    <a:pt x="9" y="14"/>
                  </a:cubicBezTo>
                  <a:cubicBezTo>
                    <a:pt x="7" y="12"/>
                    <a:pt x="6" y="10"/>
                    <a:pt x="5" y="8"/>
                  </a:cubicBezTo>
                  <a:cubicBezTo>
                    <a:pt x="4" y="7"/>
                    <a:pt x="4" y="5"/>
                    <a:pt x="3" y="3"/>
                  </a:cubicBezTo>
                  <a:cubicBezTo>
                    <a:pt x="2" y="3"/>
                    <a:pt x="2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7" y="100"/>
                    <a:pt x="26" y="100"/>
                    <a:pt x="26" y="97"/>
                  </a:cubicBezTo>
                  <a:cubicBezTo>
                    <a:pt x="27" y="95"/>
                    <a:pt x="34" y="90"/>
                    <a:pt x="38" y="86"/>
                  </a:cubicBezTo>
                  <a:cubicBezTo>
                    <a:pt x="44" y="79"/>
                    <a:pt x="48" y="69"/>
                    <a:pt x="44" y="5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0" name="leaf"/>
          <p:cNvGrpSpPr/>
          <p:nvPr/>
        </p:nvGrpSpPr>
        <p:grpSpPr>
          <a:xfrm>
            <a:off x="6340475" y="758824"/>
            <a:ext cx="200025" cy="298450"/>
            <a:chOff x="6340475" y="758824"/>
            <a:chExt cx="200025" cy="298450"/>
          </a:xfrm>
        </p:grpSpPr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6340475" y="761999"/>
              <a:ext cx="149225" cy="295275"/>
            </a:xfrm>
            <a:custGeom>
              <a:avLst/>
              <a:gdLst>
                <a:gd name="T0" fmla="*/ 2 w 47"/>
                <a:gd name="T1" fmla="*/ 3 h 93"/>
                <a:gd name="T2" fmla="*/ 3 w 47"/>
                <a:gd name="T3" fmla="*/ 9 h 93"/>
                <a:gd name="T4" fmla="*/ 4 w 47"/>
                <a:gd name="T5" fmla="*/ 15 h 93"/>
                <a:gd name="T6" fmla="*/ 3 w 47"/>
                <a:gd name="T7" fmla="*/ 27 h 93"/>
                <a:gd name="T8" fmla="*/ 2 w 47"/>
                <a:gd name="T9" fmla="*/ 33 h 93"/>
                <a:gd name="T10" fmla="*/ 5 w 47"/>
                <a:gd name="T11" fmla="*/ 71 h 93"/>
                <a:gd name="T12" fmla="*/ 28 w 47"/>
                <a:gd name="T13" fmla="*/ 89 h 93"/>
                <a:gd name="T14" fmla="*/ 44 w 47"/>
                <a:gd name="T15" fmla="*/ 90 h 93"/>
                <a:gd name="T16" fmla="*/ 47 w 47"/>
                <a:gd name="T17" fmla="*/ 92 h 93"/>
                <a:gd name="T18" fmla="*/ 2 w 47"/>
                <a:gd name="T19" fmla="*/ 0 h 93"/>
                <a:gd name="T20" fmla="*/ 2 w 47"/>
                <a:gd name="T21" fmla="*/ 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93">
                  <a:moveTo>
                    <a:pt x="2" y="3"/>
                  </a:moveTo>
                  <a:cubicBezTo>
                    <a:pt x="2" y="5"/>
                    <a:pt x="3" y="7"/>
                    <a:pt x="3" y="9"/>
                  </a:cubicBezTo>
                  <a:cubicBezTo>
                    <a:pt x="4" y="11"/>
                    <a:pt x="4" y="13"/>
                    <a:pt x="4" y="15"/>
                  </a:cubicBezTo>
                  <a:cubicBezTo>
                    <a:pt x="4" y="19"/>
                    <a:pt x="3" y="23"/>
                    <a:pt x="3" y="27"/>
                  </a:cubicBezTo>
                  <a:cubicBezTo>
                    <a:pt x="2" y="29"/>
                    <a:pt x="2" y="31"/>
                    <a:pt x="2" y="33"/>
                  </a:cubicBezTo>
                  <a:cubicBezTo>
                    <a:pt x="0" y="45"/>
                    <a:pt x="0" y="58"/>
                    <a:pt x="5" y="71"/>
                  </a:cubicBezTo>
                  <a:cubicBezTo>
                    <a:pt x="9" y="83"/>
                    <a:pt x="18" y="88"/>
                    <a:pt x="28" y="89"/>
                  </a:cubicBezTo>
                  <a:cubicBezTo>
                    <a:pt x="34" y="90"/>
                    <a:pt x="43" y="89"/>
                    <a:pt x="44" y="90"/>
                  </a:cubicBezTo>
                  <a:cubicBezTo>
                    <a:pt x="46" y="91"/>
                    <a:pt x="46" y="93"/>
                    <a:pt x="47" y="92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2" y="2"/>
                    <a:pt x="2" y="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6346825" y="758824"/>
              <a:ext cx="193675" cy="295275"/>
            </a:xfrm>
            <a:custGeom>
              <a:avLst/>
              <a:gdLst>
                <a:gd name="T0" fmla="*/ 54 w 61"/>
                <a:gd name="T1" fmla="*/ 47 h 93"/>
                <a:gd name="T2" fmla="*/ 26 w 61"/>
                <a:gd name="T3" fmla="*/ 21 h 93"/>
                <a:gd name="T4" fmla="*/ 21 w 61"/>
                <a:gd name="T5" fmla="*/ 18 h 93"/>
                <a:gd name="T6" fmla="*/ 11 w 61"/>
                <a:gd name="T7" fmla="*/ 12 h 93"/>
                <a:gd name="T8" fmla="*/ 6 w 61"/>
                <a:gd name="T9" fmla="*/ 7 h 93"/>
                <a:gd name="T10" fmla="*/ 3 w 61"/>
                <a:gd name="T11" fmla="*/ 3 h 93"/>
                <a:gd name="T12" fmla="*/ 0 w 61"/>
                <a:gd name="T13" fmla="*/ 1 h 93"/>
                <a:gd name="T14" fmla="*/ 0 w 61"/>
                <a:gd name="T15" fmla="*/ 1 h 93"/>
                <a:gd name="T16" fmla="*/ 45 w 61"/>
                <a:gd name="T17" fmla="*/ 93 h 93"/>
                <a:gd name="T18" fmla="*/ 45 w 61"/>
                <a:gd name="T19" fmla="*/ 90 h 93"/>
                <a:gd name="T20" fmla="*/ 54 w 61"/>
                <a:gd name="T21" fmla="*/ 77 h 93"/>
                <a:gd name="T22" fmla="*/ 54 w 61"/>
                <a:gd name="T23" fmla="*/ 4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" h="93">
                  <a:moveTo>
                    <a:pt x="54" y="47"/>
                  </a:moveTo>
                  <a:cubicBezTo>
                    <a:pt x="48" y="35"/>
                    <a:pt x="37" y="28"/>
                    <a:pt x="26" y="21"/>
                  </a:cubicBezTo>
                  <a:cubicBezTo>
                    <a:pt x="25" y="20"/>
                    <a:pt x="23" y="19"/>
                    <a:pt x="21" y="18"/>
                  </a:cubicBezTo>
                  <a:cubicBezTo>
                    <a:pt x="17" y="16"/>
                    <a:pt x="14" y="14"/>
                    <a:pt x="11" y="12"/>
                  </a:cubicBezTo>
                  <a:cubicBezTo>
                    <a:pt x="9" y="10"/>
                    <a:pt x="7" y="9"/>
                    <a:pt x="6" y="7"/>
                  </a:cubicBezTo>
                  <a:cubicBezTo>
                    <a:pt x="5" y="6"/>
                    <a:pt x="4" y="4"/>
                    <a:pt x="3" y="3"/>
                  </a:cubicBezTo>
                  <a:cubicBezTo>
                    <a:pt x="2" y="2"/>
                    <a:pt x="1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45" y="93"/>
                    <a:pt x="45" y="93"/>
                    <a:pt x="45" y="93"/>
                  </a:cubicBezTo>
                  <a:cubicBezTo>
                    <a:pt x="46" y="93"/>
                    <a:pt x="45" y="92"/>
                    <a:pt x="45" y="90"/>
                  </a:cubicBezTo>
                  <a:cubicBezTo>
                    <a:pt x="45" y="88"/>
                    <a:pt x="51" y="81"/>
                    <a:pt x="54" y="77"/>
                  </a:cubicBezTo>
                  <a:cubicBezTo>
                    <a:pt x="59" y="68"/>
                    <a:pt x="61" y="58"/>
                    <a:pt x="54" y="47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15" name="leaf"/>
          <p:cNvGrpSpPr/>
          <p:nvPr/>
        </p:nvGrpSpPr>
        <p:grpSpPr>
          <a:xfrm>
            <a:off x="5972175" y="984249"/>
            <a:ext cx="209550" cy="206375"/>
            <a:chOff x="5972175" y="984249"/>
            <a:chExt cx="209550" cy="206375"/>
          </a:xfrm>
        </p:grpSpPr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5975350" y="996949"/>
              <a:ext cx="206375" cy="193675"/>
            </a:xfrm>
            <a:custGeom>
              <a:avLst/>
              <a:gdLst>
                <a:gd name="T0" fmla="*/ 2 w 65"/>
                <a:gd name="T1" fmla="*/ 59 h 61"/>
                <a:gd name="T2" fmla="*/ 7 w 65"/>
                <a:gd name="T3" fmla="*/ 57 h 61"/>
                <a:gd name="T4" fmla="*/ 11 w 65"/>
                <a:gd name="T5" fmla="*/ 54 h 61"/>
                <a:gd name="T6" fmla="*/ 21 w 65"/>
                <a:gd name="T7" fmla="*/ 52 h 61"/>
                <a:gd name="T8" fmla="*/ 26 w 65"/>
                <a:gd name="T9" fmla="*/ 51 h 61"/>
                <a:gd name="T10" fmla="*/ 56 w 65"/>
                <a:gd name="T11" fmla="*/ 39 h 61"/>
                <a:gd name="T12" fmla="*/ 64 w 65"/>
                <a:gd name="T13" fmla="*/ 15 h 61"/>
                <a:gd name="T14" fmla="*/ 60 w 65"/>
                <a:gd name="T15" fmla="*/ 3 h 61"/>
                <a:gd name="T16" fmla="*/ 61 w 65"/>
                <a:gd name="T17" fmla="*/ 0 h 61"/>
                <a:gd name="T18" fmla="*/ 0 w 65"/>
                <a:gd name="T19" fmla="*/ 60 h 61"/>
                <a:gd name="T20" fmla="*/ 2 w 65"/>
                <a:gd name="T21" fmla="*/ 59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5" h="61">
                  <a:moveTo>
                    <a:pt x="2" y="59"/>
                  </a:moveTo>
                  <a:cubicBezTo>
                    <a:pt x="4" y="58"/>
                    <a:pt x="5" y="57"/>
                    <a:pt x="7" y="57"/>
                  </a:cubicBezTo>
                  <a:cubicBezTo>
                    <a:pt x="8" y="56"/>
                    <a:pt x="10" y="55"/>
                    <a:pt x="11" y="54"/>
                  </a:cubicBezTo>
                  <a:cubicBezTo>
                    <a:pt x="14" y="53"/>
                    <a:pt x="18" y="53"/>
                    <a:pt x="21" y="52"/>
                  </a:cubicBezTo>
                  <a:cubicBezTo>
                    <a:pt x="23" y="52"/>
                    <a:pt x="25" y="52"/>
                    <a:pt x="26" y="51"/>
                  </a:cubicBezTo>
                  <a:cubicBezTo>
                    <a:pt x="36" y="49"/>
                    <a:pt x="47" y="46"/>
                    <a:pt x="56" y="39"/>
                  </a:cubicBezTo>
                  <a:cubicBezTo>
                    <a:pt x="64" y="32"/>
                    <a:pt x="65" y="24"/>
                    <a:pt x="64" y="15"/>
                  </a:cubicBezTo>
                  <a:cubicBezTo>
                    <a:pt x="63" y="11"/>
                    <a:pt x="60" y="4"/>
                    <a:pt x="60" y="3"/>
                  </a:cubicBezTo>
                  <a:cubicBezTo>
                    <a:pt x="61" y="1"/>
                    <a:pt x="62" y="1"/>
                    <a:pt x="61" y="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1"/>
                    <a:pt x="2" y="60"/>
                    <a:pt x="2" y="5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5972175" y="984249"/>
              <a:ext cx="196850" cy="203200"/>
            </a:xfrm>
            <a:custGeom>
              <a:avLst/>
              <a:gdLst>
                <a:gd name="T0" fmla="*/ 23 w 62"/>
                <a:gd name="T1" fmla="*/ 9 h 64"/>
                <a:gd name="T2" fmla="*/ 10 w 62"/>
                <a:gd name="T3" fmla="*/ 38 h 64"/>
                <a:gd name="T4" fmla="*/ 9 w 62"/>
                <a:gd name="T5" fmla="*/ 43 h 64"/>
                <a:gd name="T6" fmla="*/ 7 w 62"/>
                <a:gd name="T7" fmla="*/ 53 h 64"/>
                <a:gd name="T8" fmla="*/ 4 w 62"/>
                <a:gd name="T9" fmla="*/ 57 h 64"/>
                <a:gd name="T10" fmla="*/ 2 w 62"/>
                <a:gd name="T11" fmla="*/ 61 h 64"/>
                <a:gd name="T12" fmla="*/ 1 w 62"/>
                <a:gd name="T13" fmla="*/ 64 h 64"/>
                <a:gd name="T14" fmla="*/ 1 w 62"/>
                <a:gd name="T15" fmla="*/ 64 h 64"/>
                <a:gd name="T16" fmla="*/ 62 w 62"/>
                <a:gd name="T17" fmla="*/ 4 h 64"/>
                <a:gd name="T18" fmla="*/ 59 w 62"/>
                <a:gd name="T19" fmla="*/ 5 h 64"/>
                <a:gd name="T20" fmla="*/ 47 w 62"/>
                <a:gd name="T21" fmla="*/ 1 h 64"/>
                <a:gd name="T22" fmla="*/ 23 w 62"/>
                <a:gd name="T23" fmla="*/ 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2" h="64">
                  <a:moveTo>
                    <a:pt x="23" y="9"/>
                  </a:moveTo>
                  <a:cubicBezTo>
                    <a:pt x="16" y="17"/>
                    <a:pt x="12" y="28"/>
                    <a:pt x="10" y="38"/>
                  </a:cubicBezTo>
                  <a:cubicBezTo>
                    <a:pt x="10" y="39"/>
                    <a:pt x="9" y="41"/>
                    <a:pt x="9" y="43"/>
                  </a:cubicBezTo>
                  <a:cubicBezTo>
                    <a:pt x="9" y="46"/>
                    <a:pt x="8" y="50"/>
                    <a:pt x="7" y="53"/>
                  </a:cubicBezTo>
                  <a:cubicBezTo>
                    <a:pt x="6" y="54"/>
                    <a:pt x="5" y="56"/>
                    <a:pt x="4" y="57"/>
                  </a:cubicBezTo>
                  <a:cubicBezTo>
                    <a:pt x="4" y="59"/>
                    <a:pt x="3" y="60"/>
                    <a:pt x="2" y="61"/>
                  </a:cubicBezTo>
                  <a:cubicBezTo>
                    <a:pt x="1" y="62"/>
                    <a:pt x="0" y="63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62" y="4"/>
                    <a:pt x="62" y="4"/>
                    <a:pt x="62" y="4"/>
                  </a:cubicBezTo>
                  <a:cubicBezTo>
                    <a:pt x="62" y="3"/>
                    <a:pt x="61" y="4"/>
                    <a:pt x="59" y="5"/>
                  </a:cubicBezTo>
                  <a:cubicBezTo>
                    <a:pt x="57" y="5"/>
                    <a:pt x="51" y="2"/>
                    <a:pt x="47" y="1"/>
                  </a:cubicBezTo>
                  <a:cubicBezTo>
                    <a:pt x="39" y="0"/>
                    <a:pt x="30" y="1"/>
                    <a:pt x="23" y="9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6" name="leaf"/>
          <p:cNvGrpSpPr/>
          <p:nvPr/>
        </p:nvGrpSpPr>
        <p:grpSpPr>
          <a:xfrm>
            <a:off x="7546974" y="1027110"/>
            <a:ext cx="365126" cy="239714"/>
            <a:chOff x="7546974" y="1027110"/>
            <a:chExt cx="365126" cy="239714"/>
          </a:xfrm>
        </p:grpSpPr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7546975" y="1038224"/>
              <a:ext cx="365125" cy="228600"/>
            </a:xfrm>
            <a:custGeom>
              <a:avLst/>
              <a:gdLst>
                <a:gd name="T0" fmla="*/ 112 w 115"/>
                <a:gd name="T1" fmla="*/ 3 h 72"/>
                <a:gd name="T2" fmla="*/ 106 w 115"/>
                <a:gd name="T3" fmla="*/ 7 h 72"/>
                <a:gd name="T4" fmla="*/ 101 w 115"/>
                <a:gd name="T5" fmla="*/ 12 h 72"/>
                <a:gd name="T6" fmla="*/ 93 w 115"/>
                <a:gd name="T7" fmla="*/ 25 h 72"/>
                <a:gd name="T8" fmla="*/ 89 w 115"/>
                <a:gd name="T9" fmla="*/ 32 h 72"/>
                <a:gd name="T10" fmla="*/ 56 w 115"/>
                <a:gd name="T11" fmla="*/ 65 h 72"/>
                <a:gd name="T12" fmla="*/ 20 w 115"/>
                <a:gd name="T13" fmla="*/ 63 h 72"/>
                <a:gd name="T14" fmla="*/ 4 w 115"/>
                <a:gd name="T15" fmla="*/ 52 h 72"/>
                <a:gd name="T16" fmla="*/ 0 w 115"/>
                <a:gd name="T17" fmla="*/ 52 h 72"/>
                <a:gd name="T18" fmla="*/ 115 w 115"/>
                <a:gd name="T19" fmla="*/ 0 h 72"/>
                <a:gd name="T20" fmla="*/ 112 w 115"/>
                <a:gd name="T21" fmla="*/ 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72">
                  <a:moveTo>
                    <a:pt x="112" y="3"/>
                  </a:moveTo>
                  <a:cubicBezTo>
                    <a:pt x="110" y="5"/>
                    <a:pt x="108" y="6"/>
                    <a:pt x="106" y="7"/>
                  </a:cubicBezTo>
                  <a:cubicBezTo>
                    <a:pt x="104" y="9"/>
                    <a:pt x="103" y="11"/>
                    <a:pt x="101" y="12"/>
                  </a:cubicBezTo>
                  <a:cubicBezTo>
                    <a:pt x="98" y="16"/>
                    <a:pt x="95" y="21"/>
                    <a:pt x="93" y="25"/>
                  </a:cubicBezTo>
                  <a:cubicBezTo>
                    <a:pt x="91" y="27"/>
                    <a:pt x="90" y="29"/>
                    <a:pt x="89" y="32"/>
                  </a:cubicBezTo>
                  <a:cubicBezTo>
                    <a:pt x="81" y="44"/>
                    <a:pt x="71" y="57"/>
                    <a:pt x="56" y="65"/>
                  </a:cubicBezTo>
                  <a:cubicBezTo>
                    <a:pt x="43" y="72"/>
                    <a:pt x="30" y="70"/>
                    <a:pt x="20" y="63"/>
                  </a:cubicBezTo>
                  <a:cubicBezTo>
                    <a:pt x="15" y="60"/>
                    <a:pt x="7" y="52"/>
                    <a:pt x="4" y="52"/>
                  </a:cubicBezTo>
                  <a:cubicBezTo>
                    <a:pt x="2" y="52"/>
                    <a:pt x="1" y="53"/>
                    <a:pt x="0" y="52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1"/>
                    <a:pt x="113" y="2"/>
                    <a:pt x="112" y="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7546974" y="1027110"/>
              <a:ext cx="365125" cy="180975"/>
            </a:xfrm>
            <a:custGeom>
              <a:avLst/>
              <a:gdLst>
                <a:gd name="T0" fmla="*/ 28 w 115"/>
                <a:gd name="T1" fmla="*/ 6 h 57"/>
                <a:gd name="T2" fmla="*/ 74 w 115"/>
                <a:gd name="T3" fmla="*/ 4 h 57"/>
                <a:gd name="T4" fmla="*/ 81 w 115"/>
                <a:gd name="T5" fmla="*/ 5 h 57"/>
                <a:gd name="T6" fmla="*/ 96 w 115"/>
                <a:gd name="T7" fmla="*/ 7 h 57"/>
                <a:gd name="T8" fmla="*/ 104 w 115"/>
                <a:gd name="T9" fmla="*/ 6 h 57"/>
                <a:gd name="T10" fmla="*/ 110 w 115"/>
                <a:gd name="T11" fmla="*/ 5 h 57"/>
                <a:gd name="T12" fmla="*/ 115 w 115"/>
                <a:gd name="T13" fmla="*/ 5 h 57"/>
                <a:gd name="T14" fmla="*/ 115 w 115"/>
                <a:gd name="T15" fmla="*/ 5 h 57"/>
                <a:gd name="T16" fmla="*/ 0 w 115"/>
                <a:gd name="T17" fmla="*/ 57 h 57"/>
                <a:gd name="T18" fmla="*/ 3 w 115"/>
                <a:gd name="T19" fmla="*/ 54 h 57"/>
                <a:gd name="T20" fmla="*/ 5 w 115"/>
                <a:gd name="T21" fmla="*/ 35 h 57"/>
                <a:gd name="T22" fmla="*/ 28 w 115"/>
                <a:gd name="T23" fmla="*/ 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" h="57">
                  <a:moveTo>
                    <a:pt x="28" y="6"/>
                  </a:moveTo>
                  <a:cubicBezTo>
                    <a:pt x="43" y="0"/>
                    <a:pt x="59" y="2"/>
                    <a:pt x="74" y="4"/>
                  </a:cubicBezTo>
                  <a:cubicBezTo>
                    <a:pt x="76" y="4"/>
                    <a:pt x="79" y="5"/>
                    <a:pt x="81" y="5"/>
                  </a:cubicBezTo>
                  <a:cubicBezTo>
                    <a:pt x="86" y="6"/>
                    <a:pt x="91" y="7"/>
                    <a:pt x="96" y="7"/>
                  </a:cubicBezTo>
                  <a:cubicBezTo>
                    <a:pt x="99" y="7"/>
                    <a:pt x="101" y="7"/>
                    <a:pt x="104" y="6"/>
                  </a:cubicBezTo>
                  <a:cubicBezTo>
                    <a:pt x="106" y="6"/>
                    <a:pt x="108" y="5"/>
                    <a:pt x="110" y="5"/>
                  </a:cubicBezTo>
                  <a:cubicBezTo>
                    <a:pt x="111" y="5"/>
                    <a:pt x="114" y="3"/>
                    <a:pt x="115" y="5"/>
                  </a:cubicBezTo>
                  <a:cubicBezTo>
                    <a:pt x="115" y="5"/>
                    <a:pt x="115" y="5"/>
                    <a:pt x="115" y="5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1" y="56"/>
                    <a:pt x="3" y="54"/>
                  </a:cubicBezTo>
                  <a:cubicBezTo>
                    <a:pt x="4" y="51"/>
                    <a:pt x="4" y="41"/>
                    <a:pt x="5" y="35"/>
                  </a:cubicBezTo>
                  <a:cubicBezTo>
                    <a:pt x="7" y="22"/>
                    <a:pt x="13" y="12"/>
                    <a:pt x="28" y="6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11" name="leaf"/>
          <p:cNvGrpSpPr/>
          <p:nvPr/>
        </p:nvGrpSpPr>
        <p:grpSpPr>
          <a:xfrm>
            <a:off x="7988300" y="1574799"/>
            <a:ext cx="352425" cy="563563"/>
            <a:chOff x="7988300" y="1574799"/>
            <a:chExt cx="352425" cy="563563"/>
          </a:xfrm>
        </p:grpSpPr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8108950" y="1577974"/>
              <a:ext cx="231775" cy="560388"/>
            </a:xfrm>
            <a:custGeom>
              <a:avLst/>
              <a:gdLst>
                <a:gd name="T0" fmla="*/ 53 w 73"/>
                <a:gd name="T1" fmla="*/ 6 h 176"/>
                <a:gd name="T2" fmla="*/ 52 w 73"/>
                <a:gd name="T3" fmla="*/ 16 h 176"/>
                <a:gd name="T4" fmla="*/ 53 w 73"/>
                <a:gd name="T5" fmla="*/ 27 h 176"/>
                <a:gd name="T6" fmla="*/ 59 w 73"/>
                <a:gd name="T7" fmla="*/ 48 h 176"/>
                <a:gd name="T8" fmla="*/ 62 w 73"/>
                <a:gd name="T9" fmla="*/ 59 h 176"/>
                <a:gd name="T10" fmla="*/ 68 w 73"/>
                <a:gd name="T11" fmla="*/ 126 h 176"/>
                <a:gd name="T12" fmla="*/ 32 w 73"/>
                <a:gd name="T13" fmla="*/ 164 h 176"/>
                <a:gd name="T14" fmla="*/ 4 w 73"/>
                <a:gd name="T15" fmla="*/ 171 h 176"/>
                <a:gd name="T16" fmla="*/ 0 w 73"/>
                <a:gd name="T17" fmla="*/ 175 h 176"/>
                <a:gd name="T18" fmla="*/ 52 w 73"/>
                <a:gd name="T19" fmla="*/ 0 h 176"/>
                <a:gd name="T20" fmla="*/ 53 w 73"/>
                <a:gd name="T21" fmla="*/ 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" h="176">
                  <a:moveTo>
                    <a:pt x="53" y="6"/>
                  </a:moveTo>
                  <a:cubicBezTo>
                    <a:pt x="53" y="9"/>
                    <a:pt x="53" y="13"/>
                    <a:pt x="52" y="16"/>
                  </a:cubicBezTo>
                  <a:cubicBezTo>
                    <a:pt x="52" y="20"/>
                    <a:pt x="53" y="24"/>
                    <a:pt x="53" y="27"/>
                  </a:cubicBezTo>
                  <a:cubicBezTo>
                    <a:pt x="54" y="34"/>
                    <a:pt x="56" y="41"/>
                    <a:pt x="59" y="48"/>
                  </a:cubicBezTo>
                  <a:cubicBezTo>
                    <a:pt x="60" y="52"/>
                    <a:pt x="61" y="55"/>
                    <a:pt x="62" y="59"/>
                  </a:cubicBezTo>
                  <a:cubicBezTo>
                    <a:pt x="68" y="79"/>
                    <a:pt x="73" y="103"/>
                    <a:pt x="68" y="126"/>
                  </a:cubicBezTo>
                  <a:cubicBezTo>
                    <a:pt x="63" y="148"/>
                    <a:pt x="49" y="159"/>
                    <a:pt x="32" y="164"/>
                  </a:cubicBezTo>
                  <a:cubicBezTo>
                    <a:pt x="23" y="167"/>
                    <a:pt x="7" y="169"/>
                    <a:pt x="4" y="171"/>
                  </a:cubicBezTo>
                  <a:cubicBezTo>
                    <a:pt x="2" y="173"/>
                    <a:pt x="2" y="176"/>
                    <a:pt x="0" y="175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4" y="1"/>
                    <a:pt x="53" y="5"/>
                    <a:pt x="53" y="6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7988300" y="1574799"/>
              <a:ext cx="285750" cy="560388"/>
            </a:xfrm>
            <a:custGeom>
              <a:avLst/>
              <a:gdLst>
                <a:gd name="T0" fmla="*/ 8 w 90"/>
                <a:gd name="T1" fmla="*/ 98 h 176"/>
                <a:gd name="T2" fmla="*/ 50 w 90"/>
                <a:gd name="T3" fmla="*/ 45 h 176"/>
                <a:gd name="T4" fmla="*/ 59 w 90"/>
                <a:gd name="T5" fmla="*/ 38 h 176"/>
                <a:gd name="T6" fmla="*/ 75 w 90"/>
                <a:gd name="T7" fmla="*/ 23 h 176"/>
                <a:gd name="T8" fmla="*/ 81 w 90"/>
                <a:gd name="T9" fmla="*/ 15 h 176"/>
                <a:gd name="T10" fmla="*/ 86 w 90"/>
                <a:gd name="T11" fmla="*/ 6 h 176"/>
                <a:gd name="T12" fmla="*/ 90 w 90"/>
                <a:gd name="T13" fmla="*/ 1 h 176"/>
                <a:gd name="T14" fmla="*/ 90 w 90"/>
                <a:gd name="T15" fmla="*/ 1 h 176"/>
                <a:gd name="T16" fmla="*/ 38 w 90"/>
                <a:gd name="T17" fmla="*/ 176 h 176"/>
                <a:gd name="T18" fmla="*/ 37 w 90"/>
                <a:gd name="T19" fmla="*/ 170 h 176"/>
                <a:gd name="T20" fmla="*/ 18 w 90"/>
                <a:gd name="T21" fmla="*/ 150 h 176"/>
                <a:gd name="T22" fmla="*/ 8 w 90"/>
                <a:gd name="T23" fmla="*/ 9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0" h="176">
                  <a:moveTo>
                    <a:pt x="8" y="98"/>
                  </a:moveTo>
                  <a:cubicBezTo>
                    <a:pt x="17" y="75"/>
                    <a:pt x="34" y="59"/>
                    <a:pt x="50" y="45"/>
                  </a:cubicBezTo>
                  <a:cubicBezTo>
                    <a:pt x="53" y="42"/>
                    <a:pt x="56" y="40"/>
                    <a:pt x="59" y="38"/>
                  </a:cubicBezTo>
                  <a:cubicBezTo>
                    <a:pt x="64" y="33"/>
                    <a:pt x="70" y="29"/>
                    <a:pt x="75" y="23"/>
                  </a:cubicBezTo>
                  <a:cubicBezTo>
                    <a:pt x="77" y="21"/>
                    <a:pt x="80" y="18"/>
                    <a:pt x="81" y="15"/>
                  </a:cubicBezTo>
                  <a:cubicBezTo>
                    <a:pt x="83" y="12"/>
                    <a:pt x="84" y="9"/>
                    <a:pt x="86" y="6"/>
                  </a:cubicBezTo>
                  <a:cubicBezTo>
                    <a:pt x="87" y="5"/>
                    <a:pt x="88" y="0"/>
                    <a:pt x="90" y="1"/>
                  </a:cubicBezTo>
                  <a:cubicBezTo>
                    <a:pt x="90" y="1"/>
                    <a:pt x="90" y="1"/>
                    <a:pt x="90" y="1"/>
                  </a:cubicBezTo>
                  <a:cubicBezTo>
                    <a:pt x="38" y="176"/>
                    <a:pt x="38" y="176"/>
                    <a:pt x="38" y="176"/>
                  </a:cubicBezTo>
                  <a:cubicBezTo>
                    <a:pt x="36" y="176"/>
                    <a:pt x="38" y="175"/>
                    <a:pt x="37" y="170"/>
                  </a:cubicBezTo>
                  <a:cubicBezTo>
                    <a:pt x="36" y="166"/>
                    <a:pt x="24" y="157"/>
                    <a:pt x="18" y="150"/>
                  </a:cubicBezTo>
                  <a:cubicBezTo>
                    <a:pt x="7" y="136"/>
                    <a:pt x="0" y="119"/>
                    <a:pt x="8" y="98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14" name="leaf"/>
          <p:cNvGrpSpPr/>
          <p:nvPr/>
        </p:nvGrpSpPr>
        <p:grpSpPr>
          <a:xfrm>
            <a:off x="8134350" y="2119312"/>
            <a:ext cx="314325" cy="307975"/>
            <a:chOff x="8134350" y="2119312"/>
            <a:chExt cx="314325" cy="307975"/>
          </a:xfrm>
        </p:grpSpPr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8134350" y="2138362"/>
              <a:ext cx="311150" cy="288925"/>
            </a:xfrm>
            <a:custGeom>
              <a:avLst/>
              <a:gdLst>
                <a:gd name="T0" fmla="*/ 94 w 98"/>
                <a:gd name="T1" fmla="*/ 89 h 91"/>
                <a:gd name="T2" fmla="*/ 88 w 98"/>
                <a:gd name="T3" fmla="*/ 85 h 91"/>
                <a:gd name="T4" fmla="*/ 81 w 98"/>
                <a:gd name="T5" fmla="*/ 82 h 91"/>
                <a:gd name="T6" fmla="*/ 66 w 98"/>
                <a:gd name="T7" fmla="*/ 78 h 91"/>
                <a:gd name="T8" fmla="*/ 58 w 98"/>
                <a:gd name="T9" fmla="*/ 77 h 91"/>
                <a:gd name="T10" fmla="*/ 14 w 98"/>
                <a:gd name="T11" fmla="*/ 58 h 91"/>
                <a:gd name="T12" fmla="*/ 2 w 98"/>
                <a:gd name="T13" fmla="*/ 23 h 91"/>
                <a:gd name="T14" fmla="*/ 7 w 98"/>
                <a:gd name="T15" fmla="*/ 4 h 91"/>
                <a:gd name="T16" fmla="*/ 6 w 98"/>
                <a:gd name="T17" fmla="*/ 0 h 91"/>
                <a:gd name="T18" fmla="*/ 98 w 98"/>
                <a:gd name="T19" fmla="*/ 90 h 91"/>
                <a:gd name="T20" fmla="*/ 94 w 98"/>
                <a:gd name="T21" fmla="*/ 8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" h="91">
                  <a:moveTo>
                    <a:pt x="94" y="89"/>
                  </a:moveTo>
                  <a:cubicBezTo>
                    <a:pt x="92" y="88"/>
                    <a:pt x="90" y="86"/>
                    <a:pt x="88" y="85"/>
                  </a:cubicBezTo>
                  <a:cubicBezTo>
                    <a:pt x="85" y="83"/>
                    <a:pt x="83" y="82"/>
                    <a:pt x="81" y="82"/>
                  </a:cubicBezTo>
                  <a:cubicBezTo>
                    <a:pt x="76" y="80"/>
                    <a:pt x="71" y="79"/>
                    <a:pt x="66" y="78"/>
                  </a:cubicBezTo>
                  <a:cubicBezTo>
                    <a:pt x="63" y="78"/>
                    <a:pt x="60" y="77"/>
                    <a:pt x="58" y="77"/>
                  </a:cubicBezTo>
                  <a:cubicBezTo>
                    <a:pt x="43" y="74"/>
                    <a:pt x="27" y="69"/>
                    <a:pt x="14" y="58"/>
                  </a:cubicBezTo>
                  <a:cubicBezTo>
                    <a:pt x="2" y="48"/>
                    <a:pt x="0" y="35"/>
                    <a:pt x="2" y="23"/>
                  </a:cubicBezTo>
                  <a:cubicBezTo>
                    <a:pt x="4" y="17"/>
                    <a:pt x="8" y="6"/>
                    <a:pt x="7" y="4"/>
                  </a:cubicBezTo>
                  <a:cubicBezTo>
                    <a:pt x="7" y="2"/>
                    <a:pt x="5" y="1"/>
                    <a:pt x="6" y="0"/>
                  </a:cubicBezTo>
                  <a:cubicBezTo>
                    <a:pt x="98" y="90"/>
                    <a:pt x="98" y="90"/>
                    <a:pt x="98" y="90"/>
                  </a:cubicBezTo>
                  <a:cubicBezTo>
                    <a:pt x="97" y="91"/>
                    <a:pt x="94" y="89"/>
                    <a:pt x="94" y="8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8153400" y="2119312"/>
              <a:ext cx="295275" cy="304800"/>
            </a:xfrm>
            <a:custGeom>
              <a:avLst/>
              <a:gdLst>
                <a:gd name="T0" fmla="*/ 58 w 93"/>
                <a:gd name="T1" fmla="*/ 13 h 96"/>
                <a:gd name="T2" fmla="*/ 78 w 93"/>
                <a:gd name="T3" fmla="*/ 56 h 96"/>
                <a:gd name="T4" fmla="*/ 79 w 93"/>
                <a:gd name="T5" fmla="*/ 64 h 96"/>
                <a:gd name="T6" fmla="*/ 83 w 93"/>
                <a:gd name="T7" fmla="*/ 79 h 96"/>
                <a:gd name="T8" fmla="*/ 86 w 93"/>
                <a:gd name="T9" fmla="*/ 86 h 96"/>
                <a:gd name="T10" fmla="*/ 90 w 93"/>
                <a:gd name="T11" fmla="*/ 92 h 96"/>
                <a:gd name="T12" fmla="*/ 92 w 93"/>
                <a:gd name="T13" fmla="*/ 96 h 96"/>
                <a:gd name="T14" fmla="*/ 92 w 93"/>
                <a:gd name="T15" fmla="*/ 96 h 96"/>
                <a:gd name="T16" fmla="*/ 0 w 93"/>
                <a:gd name="T17" fmla="*/ 6 h 96"/>
                <a:gd name="T18" fmla="*/ 4 w 93"/>
                <a:gd name="T19" fmla="*/ 7 h 96"/>
                <a:gd name="T20" fmla="*/ 23 w 93"/>
                <a:gd name="T21" fmla="*/ 2 h 96"/>
                <a:gd name="T22" fmla="*/ 58 w 93"/>
                <a:gd name="T23" fmla="*/ 1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3" h="96">
                  <a:moveTo>
                    <a:pt x="58" y="13"/>
                  </a:moveTo>
                  <a:cubicBezTo>
                    <a:pt x="70" y="26"/>
                    <a:pt x="74" y="42"/>
                    <a:pt x="78" y="56"/>
                  </a:cubicBezTo>
                  <a:cubicBezTo>
                    <a:pt x="78" y="59"/>
                    <a:pt x="79" y="62"/>
                    <a:pt x="79" y="64"/>
                  </a:cubicBezTo>
                  <a:cubicBezTo>
                    <a:pt x="80" y="69"/>
                    <a:pt x="81" y="74"/>
                    <a:pt x="83" y="79"/>
                  </a:cubicBezTo>
                  <a:cubicBezTo>
                    <a:pt x="84" y="82"/>
                    <a:pt x="85" y="84"/>
                    <a:pt x="86" y="86"/>
                  </a:cubicBezTo>
                  <a:cubicBezTo>
                    <a:pt x="87" y="88"/>
                    <a:pt x="89" y="90"/>
                    <a:pt x="90" y="92"/>
                  </a:cubicBezTo>
                  <a:cubicBezTo>
                    <a:pt x="91" y="92"/>
                    <a:pt x="93" y="95"/>
                    <a:pt x="92" y="96"/>
                  </a:cubicBezTo>
                  <a:cubicBezTo>
                    <a:pt x="92" y="96"/>
                    <a:pt x="92" y="96"/>
                    <a:pt x="92" y="9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5"/>
                    <a:pt x="1" y="7"/>
                    <a:pt x="4" y="7"/>
                  </a:cubicBezTo>
                  <a:cubicBezTo>
                    <a:pt x="7" y="8"/>
                    <a:pt x="16" y="3"/>
                    <a:pt x="23" y="2"/>
                  </a:cubicBezTo>
                  <a:cubicBezTo>
                    <a:pt x="35" y="0"/>
                    <a:pt x="48" y="1"/>
                    <a:pt x="58" y="13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8" name="leaf"/>
          <p:cNvGrpSpPr/>
          <p:nvPr/>
        </p:nvGrpSpPr>
        <p:grpSpPr>
          <a:xfrm>
            <a:off x="7461250" y="1928812"/>
            <a:ext cx="196850" cy="320675"/>
            <a:chOff x="7461250" y="1928812"/>
            <a:chExt cx="196850" cy="320675"/>
          </a:xfrm>
        </p:grpSpPr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7534275" y="1931987"/>
              <a:ext cx="123825" cy="317500"/>
            </a:xfrm>
            <a:custGeom>
              <a:avLst/>
              <a:gdLst>
                <a:gd name="T0" fmla="*/ 26 w 39"/>
                <a:gd name="T1" fmla="*/ 3 h 100"/>
                <a:gd name="T2" fmla="*/ 25 w 39"/>
                <a:gd name="T3" fmla="*/ 9 h 100"/>
                <a:gd name="T4" fmla="*/ 26 w 39"/>
                <a:gd name="T5" fmla="*/ 15 h 100"/>
                <a:gd name="T6" fmla="*/ 30 w 39"/>
                <a:gd name="T7" fmla="*/ 27 h 100"/>
                <a:gd name="T8" fmla="*/ 32 w 39"/>
                <a:gd name="T9" fmla="*/ 33 h 100"/>
                <a:gd name="T10" fmla="*/ 37 w 39"/>
                <a:gd name="T11" fmla="*/ 71 h 100"/>
                <a:gd name="T12" fmla="*/ 17 w 39"/>
                <a:gd name="T13" fmla="*/ 93 h 100"/>
                <a:gd name="T14" fmla="*/ 2 w 39"/>
                <a:gd name="T15" fmla="*/ 98 h 100"/>
                <a:gd name="T16" fmla="*/ 0 w 39"/>
                <a:gd name="T17" fmla="*/ 100 h 100"/>
                <a:gd name="T18" fmla="*/ 25 w 39"/>
                <a:gd name="T19" fmla="*/ 0 h 100"/>
                <a:gd name="T20" fmla="*/ 26 w 39"/>
                <a:gd name="T21" fmla="*/ 3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" h="100">
                  <a:moveTo>
                    <a:pt x="26" y="3"/>
                  </a:moveTo>
                  <a:cubicBezTo>
                    <a:pt x="26" y="5"/>
                    <a:pt x="25" y="7"/>
                    <a:pt x="25" y="9"/>
                  </a:cubicBezTo>
                  <a:cubicBezTo>
                    <a:pt x="25" y="11"/>
                    <a:pt x="25" y="13"/>
                    <a:pt x="26" y="15"/>
                  </a:cubicBezTo>
                  <a:cubicBezTo>
                    <a:pt x="27" y="19"/>
                    <a:pt x="28" y="23"/>
                    <a:pt x="30" y="27"/>
                  </a:cubicBezTo>
                  <a:cubicBezTo>
                    <a:pt x="30" y="29"/>
                    <a:pt x="31" y="31"/>
                    <a:pt x="32" y="33"/>
                  </a:cubicBezTo>
                  <a:cubicBezTo>
                    <a:pt x="36" y="44"/>
                    <a:pt x="39" y="57"/>
                    <a:pt x="37" y="71"/>
                  </a:cubicBezTo>
                  <a:cubicBezTo>
                    <a:pt x="34" y="83"/>
                    <a:pt x="26" y="90"/>
                    <a:pt x="17" y="93"/>
                  </a:cubicBezTo>
                  <a:cubicBezTo>
                    <a:pt x="12" y="95"/>
                    <a:pt x="3" y="96"/>
                    <a:pt x="2" y="98"/>
                  </a:cubicBezTo>
                  <a:cubicBezTo>
                    <a:pt x="0" y="99"/>
                    <a:pt x="1" y="100"/>
                    <a:pt x="0" y="10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6" y="3"/>
                    <a:pt x="26" y="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7461250" y="1928812"/>
              <a:ext cx="152400" cy="320675"/>
            </a:xfrm>
            <a:custGeom>
              <a:avLst/>
              <a:gdLst>
                <a:gd name="T0" fmla="*/ 4 w 48"/>
                <a:gd name="T1" fmla="*/ 57 h 101"/>
                <a:gd name="T2" fmla="*/ 26 w 48"/>
                <a:gd name="T3" fmla="*/ 27 h 101"/>
                <a:gd name="T4" fmla="*/ 31 w 48"/>
                <a:gd name="T5" fmla="*/ 22 h 101"/>
                <a:gd name="T6" fmla="*/ 40 w 48"/>
                <a:gd name="T7" fmla="*/ 14 h 101"/>
                <a:gd name="T8" fmla="*/ 43 w 48"/>
                <a:gd name="T9" fmla="*/ 9 h 101"/>
                <a:gd name="T10" fmla="*/ 45 w 48"/>
                <a:gd name="T11" fmla="*/ 4 h 101"/>
                <a:gd name="T12" fmla="*/ 48 w 48"/>
                <a:gd name="T13" fmla="*/ 1 h 101"/>
                <a:gd name="T14" fmla="*/ 48 w 48"/>
                <a:gd name="T15" fmla="*/ 1 h 101"/>
                <a:gd name="T16" fmla="*/ 23 w 48"/>
                <a:gd name="T17" fmla="*/ 101 h 101"/>
                <a:gd name="T18" fmla="*/ 22 w 48"/>
                <a:gd name="T19" fmla="*/ 98 h 101"/>
                <a:gd name="T20" fmla="*/ 10 w 48"/>
                <a:gd name="T21" fmla="*/ 87 h 101"/>
                <a:gd name="T22" fmla="*/ 4 w 48"/>
                <a:gd name="T23" fmla="*/ 5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" h="101">
                  <a:moveTo>
                    <a:pt x="4" y="57"/>
                  </a:moveTo>
                  <a:cubicBezTo>
                    <a:pt x="8" y="45"/>
                    <a:pt x="17" y="35"/>
                    <a:pt x="26" y="27"/>
                  </a:cubicBezTo>
                  <a:cubicBezTo>
                    <a:pt x="28" y="25"/>
                    <a:pt x="29" y="24"/>
                    <a:pt x="31" y="22"/>
                  </a:cubicBezTo>
                  <a:cubicBezTo>
                    <a:pt x="34" y="20"/>
                    <a:pt x="37" y="17"/>
                    <a:pt x="40" y="14"/>
                  </a:cubicBezTo>
                  <a:cubicBezTo>
                    <a:pt x="41" y="12"/>
                    <a:pt x="42" y="11"/>
                    <a:pt x="43" y="9"/>
                  </a:cubicBezTo>
                  <a:cubicBezTo>
                    <a:pt x="44" y="7"/>
                    <a:pt x="45" y="6"/>
                    <a:pt x="45" y="4"/>
                  </a:cubicBezTo>
                  <a:cubicBezTo>
                    <a:pt x="46" y="3"/>
                    <a:pt x="47" y="0"/>
                    <a:pt x="48" y="1"/>
                  </a:cubicBezTo>
                  <a:cubicBezTo>
                    <a:pt x="48" y="1"/>
                    <a:pt x="48" y="1"/>
                    <a:pt x="48" y="1"/>
                  </a:cubicBezTo>
                  <a:cubicBezTo>
                    <a:pt x="23" y="101"/>
                    <a:pt x="23" y="101"/>
                    <a:pt x="23" y="101"/>
                  </a:cubicBezTo>
                  <a:cubicBezTo>
                    <a:pt x="21" y="101"/>
                    <a:pt x="22" y="100"/>
                    <a:pt x="22" y="98"/>
                  </a:cubicBezTo>
                  <a:cubicBezTo>
                    <a:pt x="21" y="95"/>
                    <a:pt x="14" y="91"/>
                    <a:pt x="10" y="87"/>
                  </a:cubicBezTo>
                  <a:cubicBezTo>
                    <a:pt x="4" y="79"/>
                    <a:pt x="0" y="70"/>
                    <a:pt x="4" y="57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3" name="leaf"/>
          <p:cNvGrpSpPr/>
          <p:nvPr/>
        </p:nvGrpSpPr>
        <p:grpSpPr>
          <a:xfrm>
            <a:off x="7048500" y="1025524"/>
            <a:ext cx="177800" cy="282575"/>
            <a:chOff x="7048500" y="1025524"/>
            <a:chExt cx="177800" cy="282575"/>
          </a:xfrm>
        </p:grpSpPr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7112000" y="1025524"/>
              <a:ext cx="114300" cy="282575"/>
            </a:xfrm>
            <a:custGeom>
              <a:avLst/>
              <a:gdLst>
                <a:gd name="T0" fmla="*/ 25 w 36"/>
                <a:gd name="T1" fmla="*/ 3 h 89"/>
                <a:gd name="T2" fmla="*/ 24 w 36"/>
                <a:gd name="T3" fmla="*/ 8 h 89"/>
                <a:gd name="T4" fmla="*/ 25 w 36"/>
                <a:gd name="T5" fmla="*/ 14 h 89"/>
                <a:gd name="T6" fmla="*/ 28 w 36"/>
                <a:gd name="T7" fmla="*/ 24 h 89"/>
                <a:gd name="T8" fmla="*/ 30 w 36"/>
                <a:gd name="T9" fmla="*/ 30 h 89"/>
                <a:gd name="T10" fmla="*/ 33 w 36"/>
                <a:gd name="T11" fmla="*/ 64 h 89"/>
                <a:gd name="T12" fmla="*/ 15 w 36"/>
                <a:gd name="T13" fmla="*/ 83 h 89"/>
                <a:gd name="T14" fmla="*/ 2 w 36"/>
                <a:gd name="T15" fmla="*/ 87 h 89"/>
                <a:gd name="T16" fmla="*/ 0 w 36"/>
                <a:gd name="T17" fmla="*/ 89 h 89"/>
                <a:gd name="T18" fmla="*/ 24 w 36"/>
                <a:gd name="T19" fmla="*/ 0 h 89"/>
                <a:gd name="T20" fmla="*/ 25 w 36"/>
                <a:gd name="T21" fmla="*/ 3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" h="89">
                  <a:moveTo>
                    <a:pt x="25" y="3"/>
                  </a:moveTo>
                  <a:cubicBezTo>
                    <a:pt x="25" y="5"/>
                    <a:pt x="25" y="6"/>
                    <a:pt x="24" y="8"/>
                  </a:cubicBezTo>
                  <a:cubicBezTo>
                    <a:pt x="24" y="10"/>
                    <a:pt x="25" y="12"/>
                    <a:pt x="25" y="14"/>
                  </a:cubicBezTo>
                  <a:cubicBezTo>
                    <a:pt x="25" y="17"/>
                    <a:pt x="27" y="21"/>
                    <a:pt x="28" y="24"/>
                  </a:cubicBezTo>
                  <a:cubicBezTo>
                    <a:pt x="29" y="26"/>
                    <a:pt x="29" y="28"/>
                    <a:pt x="30" y="30"/>
                  </a:cubicBezTo>
                  <a:cubicBezTo>
                    <a:pt x="33" y="40"/>
                    <a:pt x="36" y="52"/>
                    <a:pt x="33" y="64"/>
                  </a:cubicBezTo>
                  <a:cubicBezTo>
                    <a:pt x="31" y="75"/>
                    <a:pt x="24" y="81"/>
                    <a:pt x="15" y="83"/>
                  </a:cubicBezTo>
                  <a:cubicBezTo>
                    <a:pt x="11" y="85"/>
                    <a:pt x="3" y="86"/>
                    <a:pt x="2" y="87"/>
                  </a:cubicBezTo>
                  <a:cubicBezTo>
                    <a:pt x="0" y="88"/>
                    <a:pt x="1" y="89"/>
                    <a:pt x="0" y="89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5" y="2"/>
                    <a:pt x="25" y="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7048500" y="1025524"/>
              <a:ext cx="139700" cy="282575"/>
            </a:xfrm>
            <a:custGeom>
              <a:avLst/>
              <a:gdLst>
                <a:gd name="T0" fmla="*/ 4 w 44"/>
                <a:gd name="T1" fmla="*/ 50 h 89"/>
                <a:gd name="T2" fmla="*/ 24 w 44"/>
                <a:gd name="T3" fmla="*/ 23 h 89"/>
                <a:gd name="T4" fmla="*/ 29 w 44"/>
                <a:gd name="T5" fmla="*/ 19 h 89"/>
                <a:gd name="T6" fmla="*/ 37 w 44"/>
                <a:gd name="T7" fmla="*/ 11 h 89"/>
                <a:gd name="T8" fmla="*/ 40 w 44"/>
                <a:gd name="T9" fmla="*/ 7 h 89"/>
                <a:gd name="T10" fmla="*/ 42 w 44"/>
                <a:gd name="T11" fmla="*/ 3 h 89"/>
                <a:gd name="T12" fmla="*/ 44 w 44"/>
                <a:gd name="T13" fmla="*/ 0 h 89"/>
                <a:gd name="T14" fmla="*/ 44 w 44"/>
                <a:gd name="T15" fmla="*/ 0 h 89"/>
                <a:gd name="T16" fmla="*/ 20 w 44"/>
                <a:gd name="T17" fmla="*/ 89 h 89"/>
                <a:gd name="T18" fmla="*/ 19 w 44"/>
                <a:gd name="T19" fmla="*/ 86 h 89"/>
                <a:gd name="T20" fmla="*/ 9 w 44"/>
                <a:gd name="T21" fmla="*/ 76 h 89"/>
                <a:gd name="T22" fmla="*/ 4 w 44"/>
                <a:gd name="T23" fmla="*/ 5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4" h="89">
                  <a:moveTo>
                    <a:pt x="4" y="50"/>
                  </a:moveTo>
                  <a:cubicBezTo>
                    <a:pt x="8" y="38"/>
                    <a:pt x="16" y="30"/>
                    <a:pt x="24" y="23"/>
                  </a:cubicBezTo>
                  <a:cubicBezTo>
                    <a:pt x="26" y="21"/>
                    <a:pt x="27" y="20"/>
                    <a:pt x="29" y="19"/>
                  </a:cubicBezTo>
                  <a:cubicBezTo>
                    <a:pt x="31" y="17"/>
                    <a:pt x="34" y="14"/>
                    <a:pt x="37" y="11"/>
                  </a:cubicBezTo>
                  <a:cubicBezTo>
                    <a:pt x="38" y="10"/>
                    <a:pt x="39" y="9"/>
                    <a:pt x="40" y="7"/>
                  </a:cubicBezTo>
                  <a:cubicBezTo>
                    <a:pt x="41" y="6"/>
                    <a:pt x="41" y="4"/>
                    <a:pt x="42" y="3"/>
                  </a:cubicBezTo>
                  <a:cubicBezTo>
                    <a:pt x="42" y="2"/>
                    <a:pt x="43" y="0"/>
                    <a:pt x="44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19" y="89"/>
                    <a:pt x="20" y="88"/>
                    <a:pt x="19" y="86"/>
                  </a:cubicBezTo>
                  <a:cubicBezTo>
                    <a:pt x="18" y="84"/>
                    <a:pt x="12" y="80"/>
                    <a:pt x="9" y="76"/>
                  </a:cubicBezTo>
                  <a:cubicBezTo>
                    <a:pt x="3" y="69"/>
                    <a:pt x="0" y="61"/>
                    <a:pt x="4" y="50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2" name="leaf"/>
          <p:cNvGrpSpPr/>
          <p:nvPr/>
        </p:nvGrpSpPr>
        <p:grpSpPr>
          <a:xfrm>
            <a:off x="6718300" y="806449"/>
            <a:ext cx="228600" cy="219075"/>
            <a:chOff x="6718300" y="806449"/>
            <a:chExt cx="228600" cy="219075"/>
          </a:xfrm>
        </p:grpSpPr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6727825" y="809624"/>
              <a:ext cx="219075" cy="215900"/>
            </a:xfrm>
            <a:custGeom>
              <a:avLst/>
              <a:gdLst>
                <a:gd name="T0" fmla="*/ 68 w 69"/>
                <a:gd name="T1" fmla="*/ 3 h 68"/>
                <a:gd name="T2" fmla="*/ 65 w 69"/>
                <a:gd name="T3" fmla="*/ 7 h 68"/>
                <a:gd name="T4" fmla="*/ 62 w 69"/>
                <a:gd name="T5" fmla="*/ 12 h 68"/>
                <a:gd name="T6" fmla="*/ 59 w 69"/>
                <a:gd name="T7" fmla="*/ 23 h 68"/>
                <a:gd name="T8" fmla="*/ 57 w 69"/>
                <a:gd name="T9" fmla="*/ 28 h 68"/>
                <a:gd name="T10" fmla="*/ 42 w 69"/>
                <a:gd name="T11" fmla="*/ 58 h 68"/>
                <a:gd name="T12" fmla="*/ 16 w 69"/>
                <a:gd name="T13" fmla="*/ 65 h 68"/>
                <a:gd name="T14" fmla="*/ 3 w 69"/>
                <a:gd name="T15" fmla="*/ 61 h 68"/>
                <a:gd name="T16" fmla="*/ 0 w 69"/>
                <a:gd name="T17" fmla="*/ 62 h 68"/>
                <a:gd name="T18" fmla="*/ 69 w 69"/>
                <a:gd name="T19" fmla="*/ 0 h 68"/>
                <a:gd name="T20" fmla="*/ 68 w 69"/>
                <a:gd name="T21" fmla="*/ 3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" h="68">
                  <a:moveTo>
                    <a:pt x="68" y="3"/>
                  </a:moveTo>
                  <a:cubicBezTo>
                    <a:pt x="67" y="4"/>
                    <a:pt x="66" y="6"/>
                    <a:pt x="65" y="7"/>
                  </a:cubicBezTo>
                  <a:cubicBezTo>
                    <a:pt x="63" y="9"/>
                    <a:pt x="63" y="10"/>
                    <a:pt x="62" y="12"/>
                  </a:cubicBezTo>
                  <a:cubicBezTo>
                    <a:pt x="60" y="15"/>
                    <a:pt x="60" y="19"/>
                    <a:pt x="59" y="23"/>
                  </a:cubicBezTo>
                  <a:cubicBezTo>
                    <a:pt x="58" y="24"/>
                    <a:pt x="58" y="26"/>
                    <a:pt x="57" y="28"/>
                  </a:cubicBezTo>
                  <a:cubicBezTo>
                    <a:pt x="54" y="38"/>
                    <a:pt x="51" y="50"/>
                    <a:pt x="42" y="58"/>
                  </a:cubicBezTo>
                  <a:cubicBezTo>
                    <a:pt x="34" y="67"/>
                    <a:pt x="25" y="68"/>
                    <a:pt x="16" y="65"/>
                  </a:cubicBezTo>
                  <a:cubicBezTo>
                    <a:pt x="11" y="64"/>
                    <a:pt x="4" y="61"/>
                    <a:pt x="3" y="61"/>
                  </a:cubicBezTo>
                  <a:cubicBezTo>
                    <a:pt x="1" y="61"/>
                    <a:pt x="0" y="62"/>
                    <a:pt x="0" y="62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69" y="1"/>
                    <a:pt x="68" y="2"/>
                    <a:pt x="68" y="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6718300" y="806449"/>
              <a:ext cx="228600" cy="200025"/>
            </a:xfrm>
            <a:custGeom>
              <a:avLst/>
              <a:gdLst>
                <a:gd name="T0" fmla="*/ 11 w 72"/>
                <a:gd name="T1" fmla="*/ 21 h 63"/>
                <a:gd name="T2" fmla="*/ 43 w 72"/>
                <a:gd name="T3" fmla="*/ 9 h 63"/>
                <a:gd name="T4" fmla="*/ 48 w 72"/>
                <a:gd name="T5" fmla="*/ 8 h 63"/>
                <a:gd name="T6" fmla="*/ 59 w 72"/>
                <a:gd name="T7" fmla="*/ 7 h 63"/>
                <a:gd name="T8" fmla="*/ 64 w 72"/>
                <a:gd name="T9" fmla="*/ 5 h 63"/>
                <a:gd name="T10" fmla="*/ 69 w 72"/>
                <a:gd name="T11" fmla="*/ 2 h 63"/>
                <a:gd name="T12" fmla="*/ 72 w 72"/>
                <a:gd name="T13" fmla="*/ 1 h 63"/>
                <a:gd name="T14" fmla="*/ 72 w 72"/>
                <a:gd name="T15" fmla="*/ 1 h 63"/>
                <a:gd name="T16" fmla="*/ 3 w 72"/>
                <a:gd name="T17" fmla="*/ 63 h 63"/>
                <a:gd name="T18" fmla="*/ 4 w 72"/>
                <a:gd name="T19" fmla="*/ 60 h 63"/>
                <a:gd name="T20" fmla="*/ 1 w 72"/>
                <a:gd name="T21" fmla="*/ 46 h 63"/>
                <a:gd name="T22" fmla="*/ 11 w 72"/>
                <a:gd name="T23" fmla="*/ 2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" h="63">
                  <a:moveTo>
                    <a:pt x="11" y="21"/>
                  </a:moveTo>
                  <a:cubicBezTo>
                    <a:pt x="20" y="13"/>
                    <a:pt x="32" y="11"/>
                    <a:pt x="43" y="9"/>
                  </a:cubicBezTo>
                  <a:cubicBezTo>
                    <a:pt x="45" y="9"/>
                    <a:pt x="47" y="9"/>
                    <a:pt x="48" y="8"/>
                  </a:cubicBezTo>
                  <a:cubicBezTo>
                    <a:pt x="52" y="8"/>
                    <a:pt x="56" y="8"/>
                    <a:pt x="59" y="7"/>
                  </a:cubicBezTo>
                  <a:cubicBezTo>
                    <a:pt x="61" y="6"/>
                    <a:pt x="63" y="5"/>
                    <a:pt x="64" y="5"/>
                  </a:cubicBezTo>
                  <a:cubicBezTo>
                    <a:pt x="66" y="4"/>
                    <a:pt x="67" y="3"/>
                    <a:pt x="69" y="2"/>
                  </a:cubicBezTo>
                  <a:cubicBezTo>
                    <a:pt x="69" y="2"/>
                    <a:pt x="71" y="0"/>
                    <a:pt x="72" y="1"/>
                  </a:cubicBezTo>
                  <a:cubicBezTo>
                    <a:pt x="72" y="1"/>
                    <a:pt x="72" y="1"/>
                    <a:pt x="72" y="1"/>
                  </a:cubicBezTo>
                  <a:cubicBezTo>
                    <a:pt x="3" y="63"/>
                    <a:pt x="3" y="63"/>
                    <a:pt x="3" y="63"/>
                  </a:cubicBezTo>
                  <a:cubicBezTo>
                    <a:pt x="2" y="62"/>
                    <a:pt x="3" y="62"/>
                    <a:pt x="4" y="60"/>
                  </a:cubicBezTo>
                  <a:cubicBezTo>
                    <a:pt x="4" y="58"/>
                    <a:pt x="2" y="51"/>
                    <a:pt x="1" y="46"/>
                  </a:cubicBezTo>
                  <a:cubicBezTo>
                    <a:pt x="0" y="37"/>
                    <a:pt x="2" y="28"/>
                    <a:pt x="11" y="21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7" name="leaf"/>
          <p:cNvGrpSpPr/>
          <p:nvPr/>
        </p:nvGrpSpPr>
        <p:grpSpPr>
          <a:xfrm>
            <a:off x="7019925" y="2093912"/>
            <a:ext cx="200025" cy="301625"/>
            <a:chOff x="7019925" y="2093912"/>
            <a:chExt cx="200025" cy="301625"/>
          </a:xfrm>
        </p:grpSpPr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7070725" y="2097087"/>
              <a:ext cx="149225" cy="298450"/>
            </a:xfrm>
            <a:custGeom>
              <a:avLst/>
              <a:gdLst>
                <a:gd name="T0" fmla="*/ 44 w 47"/>
                <a:gd name="T1" fmla="*/ 3 h 94"/>
                <a:gd name="T2" fmla="*/ 43 w 47"/>
                <a:gd name="T3" fmla="*/ 9 h 94"/>
                <a:gd name="T4" fmla="*/ 42 w 47"/>
                <a:gd name="T5" fmla="*/ 15 h 94"/>
                <a:gd name="T6" fmla="*/ 44 w 47"/>
                <a:gd name="T7" fmla="*/ 27 h 94"/>
                <a:gd name="T8" fmla="*/ 45 w 47"/>
                <a:gd name="T9" fmla="*/ 33 h 94"/>
                <a:gd name="T10" fmla="*/ 42 w 47"/>
                <a:gd name="T11" fmla="*/ 71 h 94"/>
                <a:gd name="T12" fmla="*/ 19 w 47"/>
                <a:gd name="T13" fmla="*/ 90 h 94"/>
                <a:gd name="T14" fmla="*/ 3 w 47"/>
                <a:gd name="T15" fmla="*/ 91 h 94"/>
                <a:gd name="T16" fmla="*/ 0 w 47"/>
                <a:gd name="T17" fmla="*/ 93 h 94"/>
                <a:gd name="T18" fmla="*/ 44 w 47"/>
                <a:gd name="T19" fmla="*/ 0 h 94"/>
                <a:gd name="T20" fmla="*/ 44 w 47"/>
                <a:gd name="T21" fmla="*/ 3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94">
                  <a:moveTo>
                    <a:pt x="44" y="3"/>
                  </a:moveTo>
                  <a:cubicBezTo>
                    <a:pt x="44" y="5"/>
                    <a:pt x="43" y="7"/>
                    <a:pt x="43" y="9"/>
                  </a:cubicBezTo>
                  <a:cubicBezTo>
                    <a:pt x="43" y="11"/>
                    <a:pt x="42" y="13"/>
                    <a:pt x="42" y="15"/>
                  </a:cubicBezTo>
                  <a:cubicBezTo>
                    <a:pt x="42" y="19"/>
                    <a:pt x="43" y="23"/>
                    <a:pt x="44" y="27"/>
                  </a:cubicBezTo>
                  <a:cubicBezTo>
                    <a:pt x="44" y="29"/>
                    <a:pt x="45" y="31"/>
                    <a:pt x="45" y="33"/>
                  </a:cubicBezTo>
                  <a:cubicBezTo>
                    <a:pt x="46" y="45"/>
                    <a:pt x="47" y="59"/>
                    <a:pt x="42" y="71"/>
                  </a:cubicBezTo>
                  <a:cubicBezTo>
                    <a:pt x="37" y="83"/>
                    <a:pt x="29" y="88"/>
                    <a:pt x="19" y="90"/>
                  </a:cubicBezTo>
                  <a:cubicBezTo>
                    <a:pt x="13" y="90"/>
                    <a:pt x="4" y="90"/>
                    <a:pt x="3" y="91"/>
                  </a:cubicBezTo>
                  <a:cubicBezTo>
                    <a:pt x="1" y="92"/>
                    <a:pt x="1" y="94"/>
                    <a:pt x="0" y="93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0"/>
                    <a:pt x="45" y="2"/>
                    <a:pt x="44" y="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7019925" y="2093912"/>
              <a:ext cx="190500" cy="298450"/>
            </a:xfrm>
            <a:custGeom>
              <a:avLst/>
              <a:gdLst>
                <a:gd name="T0" fmla="*/ 6 w 60"/>
                <a:gd name="T1" fmla="*/ 48 h 94"/>
                <a:gd name="T2" fmla="*/ 34 w 60"/>
                <a:gd name="T3" fmla="*/ 22 h 94"/>
                <a:gd name="T4" fmla="*/ 40 w 60"/>
                <a:gd name="T5" fmla="*/ 19 h 94"/>
                <a:gd name="T6" fmla="*/ 50 w 60"/>
                <a:gd name="T7" fmla="*/ 12 h 94"/>
                <a:gd name="T8" fmla="*/ 54 w 60"/>
                <a:gd name="T9" fmla="*/ 8 h 94"/>
                <a:gd name="T10" fmla="*/ 57 w 60"/>
                <a:gd name="T11" fmla="*/ 3 h 94"/>
                <a:gd name="T12" fmla="*/ 60 w 60"/>
                <a:gd name="T13" fmla="*/ 1 h 94"/>
                <a:gd name="T14" fmla="*/ 60 w 60"/>
                <a:gd name="T15" fmla="*/ 1 h 94"/>
                <a:gd name="T16" fmla="*/ 16 w 60"/>
                <a:gd name="T17" fmla="*/ 94 h 94"/>
                <a:gd name="T18" fmla="*/ 16 w 60"/>
                <a:gd name="T19" fmla="*/ 91 h 94"/>
                <a:gd name="T20" fmla="*/ 7 w 60"/>
                <a:gd name="T21" fmla="*/ 78 h 94"/>
                <a:gd name="T22" fmla="*/ 6 w 60"/>
                <a:gd name="T23" fmla="*/ 48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" h="94">
                  <a:moveTo>
                    <a:pt x="6" y="48"/>
                  </a:moveTo>
                  <a:cubicBezTo>
                    <a:pt x="13" y="36"/>
                    <a:pt x="24" y="28"/>
                    <a:pt x="34" y="22"/>
                  </a:cubicBezTo>
                  <a:cubicBezTo>
                    <a:pt x="36" y="21"/>
                    <a:pt x="38" y="20"/>
                    <a:pt x="40" y="19"/>
                  </a:cubicBezTo>
                  <a:cubicBezTo>
                    <a:pt x="43" y="17"/>
                    <a:pt x="47" y="15"/>
                    <a:pt x="50" y="12"/>
                  </a:cubicBezTo>
                  <a:cubicBezTo>
                    <a:pt x="51" y="11"/>
                    <a:pt x="53" y="9"/>
                    <a:pt x="54" y="8"/>
                  </a:cubicBezTo>
                  <a:cubicBezTo>
                    <a:pt x="55" y="6"/>
                    <a:pt x="56" y="5"/>
                    <a:pt x="57" y="3"/>
                  </a:cubicBezTo>
                  <a:cubicBezTo>
                    <a:pt x="58" y="3"/>
                    <a:pt x="59" y="0"/>
                    <a:pt x="60" y="1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16" y="94"/>
                    <a:pt x="16" y="94"/>
                    <a:pt x="16" y="94"/>
                  </a:cubicBezTo>
                  <a:cubicBezTo>
                    <a:pt x="15" y="94"/>
                    <a:pt x="16" y="93"/>
                    <a:pt x="16" y="91"/>
                  </a:cubicBezTo>
                  <a:cubicBezTo>
                    <a:pt x="16" y="88"/>
                    <a:pt x="10" y="82"/>
                    <a:pt x="7" y="78"/>
                  </a:cubicBezTo>
                  <a:cubicBezTo>
                    <a:pt x="2" y="69"/>
                    <a:pt x="0" y="59"/>
                    <a:pt x="6" y="48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5" name="apple"/>
          <p:cNvGrpSpPr/>
          <p:nvPr/>
        </p:nvGrpSpPr>
        <p:grpSpPr>
          <a:xfrm>
            <a:off x="5629275" y="1838324"/>
            <a:ext cx="739775" cy="646113"/>
            <a:chOff x="5629275" y="1838324"/>
            <a:chExt cx="739775" cy="646113"/>
          </a:xfrm>
        </p:grpSpPr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5629275" y="1938337"/>
              <a:ext cx="368300" cy="546100"/>
            </a:xfrm>
            <a:custGeom>
              <a:avLst/>
              <a:gdLst>
                <a:gd name="T0" fmla="*/ 116 w 116"/>
                <a:gd name="T1" fmla="*/ 13 h 172"/>
                <a:gd name="T2" fmla="*/ 60 w 116"/>
                <a:gd name="T3" fmla="*/ 8 h 172"/>
                <a:gd name="T4" fmla="*/ 23 w 116"/>
                <a:gd name="T5" fmla="*/ 110 h 172"/>
                <a:gd name="T6" fmla="*/ 116 w 116"/>
                <a:gd name="T7" fmla="*/ 172 h 172"/>
                <a:gd name="T8" fmla="*/ 116 w 116"/>
                <a:gd name="T9" fmla="*/ 172 h 172"/>
                <a:gd name="T10" fmla="*/ 116 w 116"/>
                <a:gd name="T11" fmla="*/ 13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6" h="172">
                  <a:moveTo>
                    <a:pt x="116" y="13"/>
                  </a:moveTo>
                  <a:cubicBezTo>
                    <a:pt x="103" y="14"/>
                    <a:pt x="85" y="0"/>
                    <a:pt x="60" y="8"/>
                  </a:cubicBezTo>
                  <a:cubicBezTo>
                    <a:pt x="36" y="17"/>
                    <a:pt x="0" y="52"/>
                    <a:pt x="23" y="110"/>
                  </a:cubicBezTo>
                  <a:cubicBezTo>
                    <a:pt x="47" y="167"/>
                    <a:pt x="102" y="172"/>
                    <a:pt x="116" y="172"/>
                  </a:cubicBezTo>
                  <a:cubicBezTo>
                    <a:pt x="116" y="172"/>
                    <a:pt x="116" y="172"/>
                    <a:pt x="116" y="172"/>
                  </a:cubicBezTo>
                  <a:cubicBezTo>
                    <a:pt x="116" y="13"/>
                    <a:pt x="116" y="13"/>
                    <a:pt x="116" y="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5997575" y="1938337"/>
              <a:ext cx="371475" cy="546100"/>
            </a:xfrm>
            <a:custGeom>
              <a:avLst/>
              <a:gdLst>
                <a:gd name="T0" fmla="*/ 56 w 117"/>
                <a:gd name="T1" fmla="*/ 8 h 172"/>
                <a:gd name="T2" fmla="*/ 0 w 117"/>
                <a:gd name="T3" fmla="*/ 13 h 172"/>
                <a:gd name="T4" fmla="*/ 0 w 117"/>
                <a:gd name="T5" fmla="*/ 172 h 172"/>
                <a:gd name="T6" fmla="*/ 93 w 117"/>
                <a:gd name="T7" fmla="*/ 110 h 172"/>
                <a:gd name="T8" fmla="*/ 56 w 117"/>
                <a:gd name="T9" fmla="*/ 8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72">
                  <a:moveTo>
                    <a:pt x="56" y="8"/>
                  </a:moveTo>
                  <a:cubicBezTo>
                    <a:pt x="32" y="0"/>
                    <a:pt x="14" y="13"/>
                    <a:pt x="0" y="13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5" y="172"/>
                    <a:pt x="70" y="167"/>
                    <a:pt x="93" y="110"/>
                  </a:cubicBezTo>
                  <a:cubicBezTo>
                    <a:pt x="117" y="52"/>
                    <a:pt x="81" y="17"/>
                    <a:pt x="56" y="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5975350" y="1838324"/>
              <a:ext cx="22225" cy="179388"/>
            </a:xfrm>
            <a:custGeom>
              <a:avLst/>
              <a:gdLst>
                <a:gd name="T0" fmla="*/ 7 w 7"/>
                <a:gd name="T1" fmla="*/ 0 h 56"/>
                <a:gd name="T2" fmla="*/ 0 w 7"/>
                <a:gd name="T3" fmla="*/ 3 h 56"/>
                <a:gd name="T4" fmla="*/ 0 w 7"/>
                <a:gd name="T5" fmla="*/ 3 h 56"/>
                <a:gd name="T6" fmla="*/ 0 w 7"/>
                <a:gd name="T7" fmla="*/ 3 h 56"/>
                <a:gd name="T8" fmla="*/ 0 w 7"/>
                <a:gd name="T9" fmla="*/ 3 h 56"/>
                <a:gd name="T10" fmla="*/ 0 w 7"/>
                <a:gd name="T11" fmla="*/ 3 h 56"/>
                <a:gd name="T12" fmla="*/ 4 w 7"/>
                <a:gd name="T13" fmla="*/ 54 h 56"/>
                <a:gd name="T14" fmla="*/ 4 w 7"/>
                <a:gd name="T15" fmla="*/ 54 h 56"/>
                <a:gd name="T16" fmla="*/ 7 w 7"/>
                <a:gd name="T17" fmla="*/ 56 h 56"/>
                <a:gd name="T18" fmla="*/ 7 w 7"/>
                <a:gd name="T19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56">
                  <a:moveTo>
                    <a:pt x="7" y="0"/>
                  </a:moveTo>
                  <a:cubicBezTo>
                    <a:pt x="3" y="0"/>
                    <a:pt x="0" y="0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6"/>
                    <a:pt x="5" y="56"/>
                    <a:pt x="7" y="56"/>
                  </a:cubicBezTo>
                  <a:cubicBezTo>
                    <a:pt x="7" y="0"/>
                    <a:pt x="7" y="0"/>
                    <a:pt x="7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5997575" y="1838324"/>
              <a:ext cx="25400" cy="179388"/>
            </a:xfrm>
            <a:custGeom>
              <a:avLst/>
              <a:gdLst>
                <a:gd name="T0" fmla="*/ 8 w 8"/>
                <a:gd name="T1" fmla="*/ 3 h 56"/>
                <a:gd name="T2" fmla="*/ 8 w 8"/>
                <a:gd name="T3" fmla="*/ 3 h 56"/>
                <a:gd name="T4" fmla="*/ 8 w 8"/>
                <a:gd name="T5" fmla="*/ 3 h 56"/>
                <a:gd name="T6" fmla="*/ 0 w 8"/>
                <a:gd name="T7" fmla="*/ 0 h 56"/>
                <a:gd name="T8" fmla="*/ 0 w 8"/>
                <a:gd name="T9" fmla="*/ 56 h 56"/>
                <a:gd name="T10" fmla="*/ 4 w 8"/>
                <a:gd name="T11" fmla="*/ 54 h 56"/>
                <a:gd name="T12" fmla="*/ 8 w 8"/>
                <a:gd name="T13" fmla="*/ 3 h 56"/>
                <a:gd name="T14" fmla="*/ 8 w 8"/>
                <a:gd name="T15" fmla="*/ 3 h 56"/>
                <a:gd name="T16" fmla="*/ 8 w 8"/>
                <a:gd name="T17" fmla="*/ 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56">
                  <a:moveTo>
                    <a:pt x="8" y="3"/>
                  </a:move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0"/>
                    <a:pt x="4" y="0"/>
                    <a:pt x="0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3" y="56"/>
                    <a:pt x="4" y="56"/>
                    <a:pt x="4" y="54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5838825" y="1992312"/>
              <a:ext cx="187325" cy="180975"/>
            </a:xfrm>
            <a:custGeom>
              <a:avLst/>
              <a:gdLst>
                <a:gd name="T0" fmla="*/ 3 w 59"/>
                <a:gd name="T1" fmla="*/ 55 h 57"/>
                <a:gd name="T2" fmla="*/ 6 w 59"/>
                <a:gd name="T3" fmla="*/ 53 h 57"/>
                <a:gd name="T4" fmla="*/ 11 w 59"/>
                <a:gd name="T5" fmla="*/ 51 h 57"/>
                <a:gd name="T6" fmla="*/ 19 w 59"/>
                <a:gd name="T7" fmla="*/ 49 h 57"/>
                <a:gd name="T8" fmla="*/ 24 w 59"/>
                <a:gd name="T9" fmla="*/ 48 h 57"/>
                <a:gd name="T10" fmla="*/ 50 w 59"/>
                <a:gd name="T11" fmla="*/ 36 h 57"/>
                <a:gd name="T12" fmla="*/ 57 w 59"/>
                <a:gd name="T13" fmla="*/ 14 h 57"/>
                <a:gd name="T14" fmla="*/ 54 w 59"/>
                <a:gd name="T15" fmla="*/ 3 h 57"/>
                <a:gd name="T16" fmla="*/ 55 w 59"/>
                <a:gd name="T17" fmla="*/ 0 h 57"/>
                <a:gd name="T18" fmla="*/ 0 w 59"/>
                <a:gd name="T19" fmla="*/ 56 h 57"/>
                <a:gd name="T20" fmla="*/ 3 w 59"/>
                <a:gd name="T21" fmla="*/ 5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7">
                  <a:moveTo>
                    <a:pt x="3" y="55"/>
                  </a:moveTo>
                  <a:cubicBezTo>
                    <a:pt x="4" y="55"/>
                    <a:pt x="5" y="54"/>
                    <a:pt x="6" y="53"/>
                  </a:cubicBezTo>
                  <a:cubicBezTo>
                    <a:pt x="8" y="52"/>
                    <a:pt x="9" y="51"/>
                    <a:pt x="11" y="51"/>
                  </a:cubicBezTo>
                  <a:cubicBezTo>
                    <a:pt x="13" y="50"/>
                    <a:pt x="16" y="49"/>
                    <a:pt x="19" y="49"/>
                  </a:cubicBezTo>
                  <a:cubicBezTo>
                    <a:pt x="21" y="48"/>
                    <a:pt x="23" y="48"/>
                    <a:pt x="24" y="48"/>
                  </a:cubicBezTo>
                  <a:cubicBezTo>
                    <a:pt x="33" y="45"/>
                    <a:pt x="43" y="43"/>
                    <a:pt x="50" y="36"/>
                  </a:cubicBezTo>
                  <a:cubicBezTo>
                    <a:pt x="58" y="29"/>
                    <a:pt x="59" y="21"/>
                    <a:pt x="57" y="14"/>
                  </a:cubicBezTo>
                  <a:cubicBezTo>
                    <a:pt x="56" y="10"/>
                    <a:pt x="54" y="4"/>
                    <a:pt x="54" y="3"/>
                  </a:cubicBezTo>
                  <a:cubicBezTo>
                    <a:pt x="54" y="1"/>
                    <a:pt x="55" y="1"/>
                    <a:pt x="55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1" y="57"/>
                    <a:pt x="2" y="56"/>
                    <a:pt x="3" y="5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3"/>
            <p:cNvSpPr>
              <a:spLocks/>
            </p:cNvSpPr>
            <p:nvPr/>
          </p:nvSpPr>
          <p:spPr bwMode="auto">
            <a:xfrm>
              <a:off x="5835650" y="1982787"/>
              <a:ext cx="177800" cy="187325"/>
            </a:xfrm>
            <a:custGeom>
              <a:avLst/>
              <a:gdLst>
                <a:gd name="T0" fmla="*/ 20 w 56"/>
                <a:gd name="T1" fmla="*/ 8 h 59"/>
                <a:gd name="T2" fmla="*/ 9 w 56"/>
                <a:gd name="T3" fmla="*/ 35 h 59"/>
                <a:gd name="T4" fmla="*/ 8 w 56"/>
                <a:gd name="T5" fmla="*/ 40 h 59"/>
                <a:gd name="T6" fmla="*/ 6 w 56"/>
                <a:gd name="T7" fmla="*/ 49 h 59"/>
                <a:gd name="T8" fmla="*/ 4 w 56"/>
                <a:gd name="T9" fmla="*/ 53 h 59"/>
                <a:gd name="T10" fmla="*/ 2 w 56"/>
                <a:gd name="T11" fmla="*/ 57 h 59"/>
                <a:gd name="T12" fmla="*/ 1 w 56"/>
                <a:gd name="T13" fmla="*/ 59 h 59"/>
                <a:gd name="T14" fmla="*/ 1 w 56"/>
                <a:gd name="T15" fmla="*/ 59 h 59"/>
                <a:gd name="T16" fmla="*/ 56 w 56"/>
                <a:gd name="T17" fmla="*/ 3 h 59"/>
                <a:gd name="T18" fmla="*/ 53 w 56"/>
                <a:gd name="T19" fmla="*/ 4 h 59"/>
                <a:gd name="T20" fmla="*/ 42 w 56"/>
                <a:gd name="T21" fmla="*/ 1 h 59"/>
                <a:gd name="T22" fmla="*/ 20 w 56"/>
                <a:gd name="T23" fmla="*/ 8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" h="59">
                  <a:moveTo>
                    <a:pt x="20" y="8"/>
                  </a:moveTo>
                  <a:cubicBezTo>
                    <a:pt x="14" y="16"/>
                    <a:pt x="11" y="26"/>
                    <a:pt x="9" y="35"/>
                  </a:cubicBezTo>
                  <a:cubicBezTo>
                    <a:pt x="9" y="37"/>
                    <a:pt x="9" y="38"/>
                    <a:pt x="8" y="40"/>
                  </a:cubicBezTo>
                  <a:cubicBezTo>
                    <a:pt x="8" y="43"/>
                    <a:pt x="7" y="46"/>
                    <a:pt x="6" y="49"/>
                  </a:cubicBezTo>
                  <a:cubicBezTo>
                    <a:pt x="6" y="50"/>
                    <a:pt x="5" y="52"/>
                    <a:pt x="4" y="53"/>
                  </a:cubicBezTo>
                  <a:cubicBezTo>
                    <a:pt x="4" y="54"/>
                    <a:pt x="3" y="55"/>
                    <a:pt x="2" y="57"/>
                  </a:cubicBezTo>
                  <a:cubicBezTo>
                    <a:pt x="2" y="57"/>
                    <a:pt x="0" y="59"/>
                    <a:pt x="1" y="59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56" y="3"/>
                    <a:pt x="56" y="3"/>
                    <a:pt x="56" y="3"/>
                  </a:cubicBezTo>
                  <a:cubicBezTo>
                    <a:pt x="55" y="2"/>
                    <a:pt x="55" y="3"/>
                    <a:pt x="53" y="4"/>
                  </a:cubicBezTo>
                  <a:cubicBezTo>
                    <a:pt x="51" y="4"/>
                    <a:pt x="45" y="2"/>
                    <a:pt x="42" y="1"/>
                  </a:cubicBezTo>
                  <a:cubicBezTo>
                    <a:pt x="34" y="0"/>
                    <a:pt x="26" y="1"/>
                    <a:pt x="20" y="8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8" name="leaf"/>
          <p:cNvGrpSpPr/>
          <p:nvPr/>
        </p:nvGrpSpPr>
        <p:grpSpPr>
          <a:xfrm>
            <a:off x="6159500" y="2046287"/>
            <a:ext cx="371475" cy="508000"/>
            <a:chOff x="6159500" y="2046287"/>
            <a:chExt cx="371475" cy="508000"/>
          </a:xfrm>
        </p:grpSpPr>
        <p:sp>
          <p:nvSpPr>
            <p:cNvPr id="66" name="Freeform 64"/>
            <p:cNvSpPr>
              <a:spLocks/>
            </p:cNvSpPr>
            <p:nvPr/>
          </p:nvSpPr>
          <p:spPr bwMode="auto">
            <a:xfrm>
              <a:off x="6169025" y="2049462"/>
              <a:ext cx="361950" cy="504825"/>
            </a:xfrm>
            <a:custGeom>
              <a:avLst/>
              <a:gdLst>
                <a:gd name="T0" fmla="*/ 4 w 114"/>
                <a:gd name="T1" fmla="*/ 155 h 159"/>
                <a:gd name="T2" fmla="*/ 11 w 114"/>
                <a:gd name="T3" fmla="*/ 147 h 159"/>
                <a:gd name="T4" fmla="*/ 20 w 114"/>
                <a:gd name="T5" fmla="*/ 140 h 159"/>
                <a:gd name="T6" fmla="*/ 39 w 114"/>
                <a:gd name="T7" fmla="*/ 130 h 159"/>
                <a:gd name="T8" fmla="*/ 49 w 114"/>
                <a:gd name="T9" fmla="*/ 125 h 159"/>
                <a:gd name="T10" fmla="*/ 102 w 114"/>
                <a:gd name="T11" fmla="*/ 83 h 159"/>
                <a:gd name="T12" fmla="*/ 105 w 114"/>
                <a:gd name="T13" fmla="*/ 30 h 159"/>
                <a:gd name="T14" fmla="*/ 91 w 114"/>
                <a:gd name="T15" fmla="*/ 6 h 159"/>
                <a:gd name="T16" fmla="*/ 91 w 114"/>
                <a:gd name="T17" fmla="*/ 0 h 159"/>
                <a:gd name="T18" fmla="*/ 0 w 114"/>
                <a:gd name="T19" fmla="*/ 158 h 159"/>
                <a:gd name="T20" fmla="*/ 4 w 114"/>
                <a:gd name="T21" fmla="*/ 155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4" h="159">
                  <a:moveTo>
                    <a:pt x="4" y="155"/>
                  </a:moveTo>
                  <a:cubicBezTo>
                    <a:pt x="7" y="152"/>
                    <a:pt x="9" y="150"/>
                    <a:pt x="11" y="147"/>
                  </a:cubicBezTo>
                  <a:cubicBezTo>
                    <a:pt x="14" y="144"/>
                    <a:pt x="17" y="142"/>
                    <a:pt x="20" y="140"/>
                  </a:cubicBezTo>
                  <a:cubicBezTo>
                    <a:pt x="26" y="136"/>
                    <a:pt x="32" y="133"/>
                    <a:pt x="39" y="130"/>
                  </a:cubicBezTo>
                  <a:cubicBezTo>
                    <a:pt x="42" y="128"/>
                    <a:pt x="46" y="127"/>
                    <a:pt x="49" y="125"/>
                  </a:cubicBezTo>
                  <a:cubicBezTo>
                    <a:pt x="68" y="115"/>
                    <a:pt x="88" y="103"/>
                    <a:pt x="102" y="83"/>
                  </a:cubicBezTo>
                  <a:cubicBezTo>
                    <a:pt x="114" y="64"/>
                    <a:pt x="112" y="46"/>
                    <a:pt x="105" y="30"/>
                  </a:cubicBezTo>
                  <a:cubicBezTo>
                    <a:pt x="100" y="22"/>
                    <a:pt x="91" y="9"/>
                    <a:pt x="91" y="6"/>
                  </a:cubicBezTo>
                  <a:cubicBezTo>
                    <a:pt x="91" y="3"/>
                    <a:pt x="93" y="1"/>
                    <a:pt x="91" y="0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1" y="159"/>
                    <a:pt x="3" y="156"/>
                    <a:pt x="4" y="15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5"/>
            <p:cNvSpPr>
              <a:spLocks/>
            </p:cNvSpPr>
            <p:nvPr/>
          </p:nvSpPr>
          <p:spPr bwMode="auto">
            <a:xfrm>
              <a:off x="6159500" y="2046287"/>
              <a:ext cx="298450" cy="504825"/>
            </a:xfrm>
            <a:custGeom>
              <a:avLst/>
              <a:gdLst>
                <a:gd name="T0" fmla="*/ 16 w 94"/>
                <a:gd name="T1" fmla="*/ 33 h 159"/>
                <a:gd name="T2" fmla="*/ 6 w 94"/>
                <a:gd name="T3" fmla="*/ 100 h 159"/>
                <a:gd name="T4" fmla="*/ 7 w 94"/>
                <a:gd name="T5" fmla="*/ 111 h 159"/>
                <a:gd name="T6" fmla="*/ 8 w 94"/>
                <a:gd name="T7" fmla="*/ 133 h 159"/>
                <a:gd name="T8" fmla="*/ 6 w 94"/>
                <a:gd name="T9" fmla="*/ 143 h 159"/>
                <a:gd name="T10" fmla="*/ 3 w 94"/>
                <a:gd name="T11" fmla="*/ 153 h 159"/>
                <a:gd name="T12" fmla="*/ 3 w 94"/>
                <a:gd name="T13" fmla="*/ 159 h 159"/>
                <a:gd name="T14" fmla="*/ 3 w 94"/>
                <a:gd name="T15" fmla="*/ 159 h 159"/>
                <a:gd name="T16" fmla="*/ 94 w 94"/>
                <a:gd name="T17" fmla="*/ 1 h 159"/>
                <a:gd name="T18" fmla="*/ 89 w 94"/>
                <a:gd name="T19" fmla="*/ 4 h 159"/>
                <a:gd name="T20" fmla="*/ 61 w 94"/>
                <a:gd name="T21" fmla="*/ 4 h 159"/>
                <a:gd name="T22" fmla="*/ 16 w 94"/>
                <a:gd name="T23" fmla="*/ 33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4" h="159">
                  <a:moveTo>
                    <a:pt x="16" y="33"/>
                  </a:moveTo>
                  <a:cubicBezTo>
                    <a:pt x="6" y="55"/>
                    <a:pt x="6" y="78"/>
                    <a:pt x="6" y="100"/>
                  </a:cubicBezTo>
                  <a:cubicBezTo>
                    <a:pt x="7" y="103"/>
                    <a:pt x="7" y="107"/>
                    <a:pt x="7" y="111"/>
                  </a:cubicBezTo>
                  <a:cubicBezTo>
                    <a:pt x="8" y="118"/>
                    <a:pt x="9" y="125"/>
                    <a:pt x="8" y="133"/>
                  </a:cubicBezTo>
                  <a:cubicBezTo>
                    <a:pt x="8" y="136"/>
                    <a:pt x="7" y="140"/>
                    <a:pt x="6" y="143"/>
                  </a:cubicBezTo>
                  <a:cubicBezTo>
                    <a:pt x="5" y="146"/>
                    <a:pt x="4" y="150"/>
                    <a:pt x="3" y="153"/>
                  </a:cubicBezTo>
                  <a:cubicBezTo>
                    <a:pt x="3" y="154"/>
                    <a:pt x="0" y="158"/>
                    <a:pt x="3" y="159"/>
                  </a:cubicBezTo>
                  <a:cubicBezTo>
                    <a:pt x="3" y="159"/>
                    <a:pt x="3" y="159"/>
                    <a:pt x="3" y="159"/>
                  </a:cubicBezTo>
                  <a:cubicBezTo>
                    <a:pt x="94" y="1"/>
                    <a:pt x="94" y="1"/>
                    <a:pt x="94" y="1"/>
                  </a:cubicBezTo>
                  <a:cubicBezTo>
                    <a:pt x="92" y="0"/>
                    <a:pt x="93" y="2"/>
                    <a:pt x="89" y="4"/>
                  </a:cubicBezTo>
                  <a:cubicBezTo>
                    <a:pt x="85" y="6"/>
                    <a:pt x="70" y="3"/>
                    <a:pt x="61" y="4"/>
                  </a:cubicBezTo>
                  <a:cubicBezTo>
                    <a:pt x="43" y="5"/>
                    <a:pt x="27" y="13"/>
                    <a:pt x="16" y="33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9" name="apple"/>
          <p:cNvGrpSpPr/>
          <p:nvPr/>
        </p:nvGrpSpPr>
        <p:grpSpPr>
          <a:xfrm>
            <a:off x="6102350" y="1006474"/>
            <a:ext cx="400050" cy="346075"/>
            <a:chOff x="6102350" y="1006474"/>
            <a:chExt cx="400050" cy="346075"/>
          </a:xfrm>
        </p:grpSpPr>
        <p:sp>
          <p:nvSpPr>
            <p:cNvPr id="68" name="Freeform 66"/>
            <p:cNvSpPr>
              <a:spLocks/>
            </p:cNvSpPr>
            <p:nvPr/>
          </p:nvSpPr>
          <p:spPr bwMode="auto">
            <a:xfrm>
              <a:off x="6102350" y="1060449"/>
              <a:ext cx="200025" cy="292100"/>
            </a:xfrm>
            <a:custGeom>
              <a:avLst/>
              <a:gdLst>
                <a:gd name="T0" fmla="*/ 63 w 63"/>
                <a:gd name="T1" fmla="*/ 7 h 92"/>
                <a:gd name="T2" fmla="*/ 33 w 63"/>
                <a:gd name="T3" fmla="*/ 4 h 92"/>
                <a:gd name="T4" fmla="*/ 13 w 63"/>
                <a:gd name="T5" fmla="*/ 59 h 92"/>
                <a:gd name="T6" fmla="*/ 63 w 63"/>
                <a:gd name="T7" fmla="*/ 92 h 92"/>
                <a:gd name="T8" fmla="*/ 63 w 63"/>
                <a:gd name="T9" fmla="*/ 92 h 92"/>
                <a:gd name="T10" fmla="*/ 63 w 63"/>
                <a:gd name="T11" fmla="*/ 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2">
                  <a:moveTo>
                    <a:pt x="63" y="7"/>
                  </a:moveTo>
                  <a:cubicBezTo>
                    <a:pt x="56" y="7"/>
                    <a:pt x="46" y="0"/>
                    <a:pt x="33" y="4"/>
                  </a:cubicBezTo>
                  <a:cubicBezTo>
                    <a:pt x="20" y="9"/>
                    <a:pt x="0" y="28"/>
                    <a:pt x="13" y="59"/>
                  </a:cubicBezTo>
                  <a:cubicBezTo>
                    <a:pt x="26" y="90"/>
                    <a:pt x="56" y="92"/>
                    <a:pt x="63" y="92"/>
                  </a:cubicBezTo>
                  <a:cubicBezTo>
                    <a:pt x="63" y="92"/>
                    <a:pt x="63" y="92"/>
                    <a:pt x="63" y="92"/>
                  </a:cubicBezTo>
                  <a:cubicBezTo>
                    <a:pt x="63" y="7"/>
                    <a:pt x="63" y="7"/>
                    <a:pt x="63" y="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7"/>
            <p:cNvSpPr>
              <a:spLocks/>
            </p:cNvSpPr>
            <p:nvPr/>
          </p:nvSpPr>
          <p:spPr bwMode="auto">
            <a:xfrm>
              <a:off x="6302375" y="1060449"/>
              <a:ext cx="200025" cy="292100"/>
            </a:xfrm>
            <a:custGeom>
              <a:avLst/>
              <a:gdLst>
                <a:gd name="T0" fmla="*/ 30 w 63"/>
                <a:gd name="T1" fmla="*/ 4 h 92"/>
                <a:gd name="T2" fmla="*/ 0 w 63"/>
                <a:gd name="T3" fmla="*/ 7 h 92"/>
                <a:gd name="T4" fmla="*/ 0 w 63"/>
                <a:gd name="T5" fmla="*/ 92 h 92"/>
                <a:gd name="T6" fmla="*/ 50 w 63"/>
                <a:gd name="T7" fmla="*/ 59 h 92"/>
                <a:gd name="T8" fmla="*/ 30 w 63"/>
                <a:gd name="T9" fmla="*/ 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92">
                  <a:moveTo>
                    <a:pt x="30" y="4"/>
                  </a:moveTo>
                  <a:cubicBezTo>
                    <a:pt x="17" y="0"/>
                    <a:pt x="8" y="7"/>
                    <a:pt x="0" y="7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8" y="92"/>
                    <a:pt x="38" y="90"/>
                    <a:pt x="50" y="59"/>
                  </a:cubicBezTo>
                  <a:cubicBezTo>
                    <a:pt x="63" y="28"/>
                    <a:pt x="43" y="9"/>
                    <a:pt x="30" y="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8"/>
            <p:cNvSpPr>
              <a:spLocks/>
            </p:cNvSpPr>
            <p:nvPr/>
          </p:nvSpPr>
          <p:spPr bwMode="auto">
            <a:xfrm>
              <a:off x="6289675" y="1006474"/>
              <a:ext cx="12700" cy="98425"/>
            </a:xfrm>
            <a:custGeom>
              <a:avLst/>
              <a:gdLst>
                <a:gd name="T0" fmla="*/ 4 w 4"/>
                <a:gd name="T1" fmla="*/ 0 h 31"/>
                <a:gd name="T2" fmla="*/ 0 w 4"/>
                <a:gd name="T3" fmla="*/ 2 h 31"/>
                <a:gd name="T4" fmla="*/ 0 w 4"/>
                <a:gd name="T5" fmla="*/ 2 h 31"/>
                <a:gd name="T6" fmla="*/ 0 w 4"/>
                <a:gd name="T7" fmla="*/ 2 h 31"/>
                <a:gd name="T8" fmla="*/ 0 w 4"/>
                <a:gd name="T9" fmla="*/ 2 h 31"/>
                <a:gd name="T10" fmla="*/ 0 w 4"/>
                <a:gd name="T11" fmla="*/ 2 h 31"/>
                <a:gd name="T12" fmla="*/ 2 w 4"/>
                <a:gd name="T13" fmla="*/ 30 h 31"/>
                <a:gd name="T14" fmla="*/ 2 w 4"/>
                <a:gd name="T15" fmla="*/ 30 h 31"/>
                <a:gd name="T16" fmla="*/ 4 w 4"/>
                <a:gd name="T17" fmla="*/ 31 h 31"/>
                <a:gd name="T18" fmla="*/ 4 w 4"/>
                <a:gd name="T1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31">
                  <a:moveTo>
                    <a:pt x="4" y="0"/>
                  </a:moveTo>
                  <a:cubicBezTo>
                    <a:pt x="2" y="0"/>
                    <a:pt x="0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29"/>
                    <a:pt x="2" y="30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2" y="30"/>
                    <a:pt x="3" y="31"/>
                    <a:pt x="4" y="31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"/>
            <p:cNvSpPr>
              <a:spLocks/>
            </p:cNvSpPr>
            <p:nvPr/>
          </p:nvSpPr>
          <p:spPr bwMode="auto">
            <a:xfrm>
              <a:off x="6302375" y="1006474"/>
              <a:ext cx="12700" cy="98425"/>
            </a:xfrm>
            <a:custGeom>
              <a:avLst/>
              <a:gdLst>
                <a:gd name="T0" fmla="*/ 4 w 4"/>
                <a:gd name="T1" fmla="*/ 2 h 31"/>
                <a:gd name="T2" fmla="*/ 4 w 4"/>
                <a:gd name="T3" fmla="*/ 2 h 31"/>
                <a:gd name="T4" fmla="*/ 4 w 4"/>
                <a:gd name="T5" fmla="*/ 2 h 31"/>
                <a:gd name="T6" fmla="*/ 0 w 4"/>
                <a:gd name="T7" fmla="*/ 0 h 31"/>
                <a:gd name="T8" fmla="*/ 0 w 4"/>
                <a:gd name="T9" fmla="*/ 31 h 31"/>
                <a:gd name="T10" fmla="*/ 2 w 4"/>
                <a:gd name="T11" fmla="*/ 30 h 31"/>
                <a:gd name="T12" fmla="*/ 4 w 4"/>
                <a:gd name="T13" fmla="*/ 2 h 31"/>
                <a:gd name="T14" fmla="*/ 4 w 4"/>
                <a:gd name="T15" fmla="*/ 2 h 31"/>
                <a:gd name="T16" fmla="*/ 4 w 4"/>
                <a:gd name="T17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1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2" y="0"/>
                    <a:pt x="0" y="0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" y="31"/>
                    <a:pt x="2" y="30"/>
                    <a:pt x="2" y="3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/>
            <p:cNvSpPr>
              <a:spLocks/>
            </p:cNvSpPr>
            <p:nvPr/>
          </p:nvSpPr>
          <p:spPr bwMode="auto">
            <a:xfrm>
              <a:off x="6216650" y="1089024"/>
              <a:ext cx="101600" cy="98425"/>
            </a:xfrm>
            <a:custGeom>
              <a:avLst/>
              <a:gdLst>
                <a:gd name="T0" fmla="*/ 2 w 32"/>
                <a:gd name="T1" fmla="*/ 30 h 31"/>
                <a:gd name="T2" fmla="*/ 4 w 32"/>
                <a:gd name="T3" fmla="*/ 28 h 31"/>
                <a:gd name="T4" fmla="*/ 6 w 32"/>
                <a:gd name="T5" fmla="*/ 27 h 31"/>
                <a:gd name="T6" fmla="*/ 11 w 32"/>
                <a:gd name="T7" fmla="*/ 26 h 31"/>
                <a:gd name="T8" fmla="*/ 13 w 32"/>
                <a:gd name="T9" fmla="*/ 26 h 31"/>
                <a:gd name="T10" fmla="*/ 27 w 32"/>
                <a:gd name="T11" fmla="*/ 19 h 31"/>
                <a:gd name="T12" fmla="*/ 31 w 32"/>
                <a:gd name="T13" fmla="*/ 8 h 31"/>
                <a:gd name="T14" fmla="*/ 29 w 32"/>
                <a:gd name="T15" fmla="*/ 1 h 31"/>
                <a:gd name="T16" fmla="*/ 30 w 32"/>
                <a:gd name="T17" fmla="*/ 0 h 31"/>
                <a:gd name="T18" fmla="*/ 0 w 32"/>
                <a:gd name="T19" fmla="*/ 30 h 31"/>
                <a:gd name="T20" fmla="*/ 2 w 32"/>
                <a:gd name="T21" fmla="*/ 3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31">
                  <a:moveTo>
                    <a:pt x="2" y="30"/>
                  </a:moveTo>
                  <a:cubicBezTo>
                    <a:pt x="2" y="29"/>
                    <a:pt x="3" y="29"/>
                    <a:pt x="4" y="28"/>
                  </a:cubicBezTo>
                  <a:cubicBezTo>
                    <a:pt x="4" y="28"/>
                    <a:pt x="5" y="28"/>
                    <a:pt x="6" y="27"/>
                  </a:cubicBezTo>
                  <a:cubicBezTo>
                    <a:pt x="7" y="27"/>
                    <a:pt x="9" y="26"/>
                    <a:pt x="11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8" y="25"/>
                    <a:pt x="23" y="23"/>
                    <a:pt x="27" y="19"/>
                  </a:cubicBezTo>
                  <a:cubicBezTo>
                    <a:pt x="31" y="16"/>
                    <a:pt x="32" y="12"/>
                    <a:pt x="31" y="8"/>
                  </a:cubicBezTo>
                  <a:cubicBezTo>
                    <a:pt x="30" y="6"/>
                    <a:pt x="29" y="2"/>
                    <a:pt x="29" y="1"/>
                  </a:cubicBezTo>
                  <a:cubicBezTo>
                    <a:pt x="29" y="1"/>
                    <a:pt x="30" y="0"/>
                    <a:pt x="30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1" y="31"/>
                    <a:pt x="1" y="30"/>
                    <a:pt x="2" y="3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1"/>
            <p:cNvSpPr>
              <a:spLocks/>
            </p:cNvSpPr>
            <p:nvPr/>
          </p:nvSpPr>
          <p:spPr bwMode="auto">
            <a:xfrm>
              <a:off x="6216650" y="1082674"/>
              <a:ext cx="95250" cy="101600"/>
            </a:xfrm>
            <a:custGeom>
              <a:avLst/>
              <a:gdLst>
                <a:gd name="T0" fmla="*/ 10 w 30"/>
                <a:gd name="T1" fmla="*/ 5 h 32"/>
                <a:gd name="T2" fmla="*/ 5 w 30"/>
                <a:gd name="T3" fmla="*/ 19 h 32"/>
                <a:gd name="T4" fmla="*/ 4 w 30"/>
                <a:gd name="T5" fmla="*/ 22 h 32"/>
                <a:gd name="T6" fmla="*/ 3 w 30"/>
                <a:gd name="T7" fmla="*/ 27 h 32"/>
                <a:gd name="T8" fmla="*/ 2 w 30"/>
                <a:gd name="T9" fmla="*/ 29 h 32"/>
                <a:gd name="T10" fmla="*/ 1 w 30"/>
                <a:gd name="T11" fmla="*/ 31 h 32"/>
                <a:gd name="T12" fmla="*/ 0 w 30"/>
                <a:gd name="T13" fmla="*/ 32 h 32"/>
                <a:gd name="T14" fmla="*/ 0 w 30"/>
                <a:gd name="T15" fmla="*/ 32 h 32"/>
                <a:gd name="T16" fmla="*/ 30 w 30"/>
                <a:gd name="T17" fmla="*/ 2 h 32"/>
                <a:gd name="T18" fmla="*/ 28 w 30"/>
                <a:gd name="T19" fmla="*/ 3 h 32"/>
                <a:gd name="T20" fmla="*/ 22 w 30"/>
                <a:gd name="T21" fmla="*/ 1 h 32"/>
                <a:gd name="T22" fmla="*/ 10 w 30"/>
                <a:gd name="T23" fmla="*/ 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2">
                  <a:moveTo>
                    <a:pt x="10" y="5"/>
                  </a:moveTo>
                  <a:cubicBezTo>
                    <a:pt x="7" y="9"/>
                    <a:pt x="6" y="14"/>
                    <a:pt x="5" y="19"/>
                  </a:cubicBezTo>
                  <a:cubicBezTo>
                    <a:pt x="4" y="20"/>
                    <a:pt x="4" y="21"/>
                    <a:pt x="4" y="22"/>
                  </a:cubicBezTo>
                  <a:cubicBezTo>
                    <a:pt x="4" y="23"/>
                    <a:pt x="4" y="25"/>
                    <a:pt x="3" y="27"/>
                  </a:cubicBezTo>
                  <a:cubicBezTo>
                    <a:pt x="3" y="28"/>
                    <a:pt x="2" y="28"/>
                    <a:pt x="2" y="29"/>
                  </a:cubicBezTo>
                  <a:cubicBezTo>
                    <a:pt x="2" y="30"/>
                    <a:pt x="1" y="30"/>
                    <a:pt x="1" y="31"/>
                  </a:cubicBezTo>
                  <a:cubicBezTo>
                    <a:pt x="1" y="31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2"/>
                    <a:pt x="29" y="2"/>
                    <a:pt x="28" y="3"/>
                  </a:cubicBezTo>
                  <a:cubicBezTo>
                    <a:pt x="27" y="3"/>
                    <a:pt x="24" y="1"/>
                    <a:pt x="22" y="1"/>
                  </a:cubicBezTo>
                  <a:cubicBezTo>
                    <a:pt x="18" y="0"/>
                    <a:pt x="14" y="1"/>
                    <a:pt x="10" y="5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1" name="apple"/>
          <p:cNvGrpSpPr/>
          <p:nvPr/>
        </p:nvGrpSpPr>
        <p:grpSpPr>
          <a:xfrm>
            <a:off x="6965950" y="1301749"/>
            <a:ext cx="400050" cy="346075"/>
            <a:chOff x="6965950" y="1301749"/>
            <a:chExt cx="400050" cy="346075"/>
          </a:xfrm>
        </p:grpSpPr>
        <p:sp>
          <p:nvSpPr>
            <p:cNvPr id="74" name="Freeform 72"/>
            <p:cNvSpPr>
              <a:spLocks/>
            </p:cNvSpPr>
            <p:nvPr/>
          </p:nvSpPr>
          <p:spPr bwMode="auto">
            <a:xfrm>
              <a:off x="6965950" y="1355724"/>
              <a:ext cx="200025" cy="292100"/>
            </a:xfrm>
            <a:custGeom>
              <a:avLst/>
              <a:gdLst>
                <a:gd name="T0" fmla="*/ 63 w 63"/>
                <a:gd name="T1" fmla="*/ 7 h 92"/>
                <a:gd name="T2" fmla="*/ 33 w 63"/>
                <a:gd name="T3" fmla="*/ 4 h 92"/>
                <a:gd name="T4" fmla="*/ 13 w 63"/>
                <a:gd name="T5" fmla="*/ 59 h 92"/>
                <a:gd name="T6" fmla="*/ 63 w 63"/>
                <a:gd name="T7" fmla="*/ 92 h 92"/>
                <a:gd name="T8" fmla="*/ 63 w 63"/>
                <a:gd name="T9" fmla="*/ 92 h 92"/>
                <a:gd name="T10" fmla="*/ 63 w 63"/>
                <a:gd name="T11" fmla="*/ 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2">
                  <a:moveTo>
                    <a:pt x="63" y="7"/>
                  </a:moveTo>
                  <a:cubicBezTo>
                    <a:pt x="56" y="7"/>
                    <a:pt x="46" y="0"/>
                    <a:pt x="33" y="4"/>
                  </a:cubicBezTo>
                  <a:cubicBezTo>
                    <a:pt x="20" y="9"/>
                    <a:pt x="0" y="28"/>
                    <a:pt x="13" y="59"/>
                  </a:cubicBezTo>
                  <a:cubicBezTo>
                    <a:pt x="26" y="90"/>
                    <a:pt x="55" y="92"/>
                    <a:pt x="63" y="92"/>
                  </a:cubicBezTo>
                  <a:cubicBezTo>
                    <a:pt x="63" y="92"/>
                    <a:pt x="63" y="92"/>
                    <a:pt x="63" y="92"/>
                  </a:cubicBezTo>
                  <a:cubicBezTo>
                    <a:pt x="63" y="7"/>
                    <a:pt x="63" y="7"/>
                    <a:pt x="63" y="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3"/>
            <p:cNvSpPr>
              <a:spLocks/>
            </p:cNvSpPr>
            <p:nvPr/>
          </p:nvSpPr>
          <p:spPr bwMode="auto">
            <a:xfrm>
              <a:off x="7165975" y="1355724"/>
              <a:ext cx="200025" cy="292100"/>
            </a:xfrm>
            <a:custGeom>
              <a:avLst/>
              <a:gdLst>
                <a:gd name="T0" fmla="*/ 30 w 63"/>
                <a:gd name="T1" fmla="*/ 4 h 92"/>
                <a:gd name="T2" fmla="*/ 0 w 63"/>
                <a:gd name="T3" fmla="*/ 7 h 92"/>
                <a:gd name="T4" fmla="*/ 0 w 63"/>
                <a:gd name="T5" fmla="*/ 92 h 92"/>
                <a:gd name="T6" fmla="*/ 50 w 63"/>
                <a:gd name="T7" fmla="*/ 59 h 92"/>
                <a:gd name="T8" fmla="*/ 30 w 63"/>
                <a:gd name="T9" fmla="*/ 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92">
                  <a:moveTo>
                    <a:pt x="30" y="4"/>
                  </a:moveTo>
                  <a:cubicBezTo>
                    <a:pt x="17" y="0"/>
                    <a:pt x="7" y="7"/>
                    <a:pt x="0" y="7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8" y="92"/>
                    <a:pt x="37" y="90"/>
                    <a:pt x="50" y="59"/>
                  </a:cubicBezTo>
                  <a:cubicBezTo>
                    <a:pt x="63" y="28"/>
                    <a:pt x="43" y="9"/>
                    <a:pt x="30" y="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6"/>
            <p:cNvSpPr>
              <a:spLocks/>
            </p:cNvSpPr>
            <p:nvPr/>
          </p:nvSpPr>
          <p:spPr bwMode="auto">
            <a:xfrm>
              <a:off x="7080250" y="1384299"/>
              <a:ext cx="98425" cy="98425"/>
            </a:xfrm>
            <a:custGeom>
              <a:avLst/>
              <a:gdLst>
                <a:gd name="T0" fmla="*/ 1 w 31"/>
                <a:gd name="T1" fmla="*/ 30 h 31"/>
                <a:gd name="T2" fmla="*/ 3 w 31"/>
                <a:gd name="T3" fmla="*/ 29 h 31"/>
                <a:gd name="T4" fmla="*/ 6 w 31"/>
                <a:gd name="T5" fmla="*/ 28 h 31"/>
                <a:gd name="T6" fmla="*/ 10 w 31"/>
                <a:gd name="T7" fmla="*/ 26 h 31"/>
                <a:gd name="T8" fmla="*/ 13 w 31"/>
                <a:gd name="T9" fmla="*/ 26 h 31"/>
                <a:gd name="T10" fmla="*/ 27 w 31"/>
                <a:gd name="T11" fmla="*/ 19 h 31"/>
                <a:gd name="T12" fmla="*/ 31 w 31"/>
                <a:gd name="T13" fmla="*/ 8 h 31"/>
                <a:gd name="T14" fmla="*/ 29 w 31"/>
                <a:gd name="T15" fmla="*/ 2 h 31"/>
                <a:gd name="T16" fmla="*/ 29 w 31"/>
                <a:gd name="T17" fmla="*/ 0 h 31"/>
                <a:gd name="T18" fmla="*/ 0 w 31"/>
                <a:gd name="T19" fmla="*/ 30 h 31"/>
                <a:gd name="T20" fmla="*/ 1 w 31"/>
                <a:gd name="T21" fmla="*/ 3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31">
                  <a:moveTo>
                    <a:pt x="1" y="30"/>
                  </a:moveTo>
                  <a:cubicBezTo>
                    <a:pt x="2" y="30"/>
                    <a:pt x="3" y="29"/>
                    <a:pt x="3" y="29"/>
                  </a:cubicBezTo>
                  <a:cubicBezTo>
                    <a:pt x="4" y="28"/>
                    <a:pt x="5" y="28"/>
                    <a:pt x="6" y="28"/>
                  </a:cubicBezTo>
                  <a:cubicBezTo>
                    <a:pt x="7" y="27"/>
                    <a:pt x="9" y="27"/>
                    <a:pt x="10" y="26"/>
                  </a:cubicBezTo>
                  <a:cubicBezTo>
                    <a:pt x="11" y="26"/>
                    <a:pt x="12" y="26"/>
                    <a:pt x="13" y="26"/>
                  </a:cubicBezTo>
                  <a:cubicBezTo>
                    <a:pt x="18" y="25"/>
                    <a:pt x="23" y="23"/>
                    <a:pt x="27" y="19"/>
                  </a:cubicBezTo>
                  <a:cubicBezTo>
                    <a:pt x="31" y="16"/>
                    <a:pt x="31" y="12"/>
                    <a:pt x="31" y="8"/>
                  </a:cubicBezTo>
                  <a:cubicBezTo>
                    <a:pt x="30" y="6"/>
                    <a:pt x="29" y="2"/>
                    <a:pt x="29" y="2"/>
                  </a:cubicBezTo>
                  <a:cubicBezTo>
                    <a:pt x="29" y="1"/>
                    <a:pt x="30" y="1"/>
                    <a:pt x="29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1"/>
                    <a:pt x="1" y="30"/>
                    <a:pt x="1" y="3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7"/>
            <p:cNvSpPr>
              <a:spLocks/>
            </p:cNvSpPr>
            <p:nvPr/>
          </p:nvSpPr>
          <p:spPr bwMode="auto">
            <a:xfrm>
              <a:off x="7080250" y="1377949"/>
              <a:ext cx="92075" cy="101600"/>
            </a:xfrm>
            <a:custGeom>
              <a:avLst/>
              <a:gdLst>
                <a:gd name="T0" fmla="*/ 10 w 29"/>
                <a:gd name="T1" fmla="*/ 5 h 32"/>
                <a:gd name="T2" fmla="*/ 4 w 29"/>
                <a:gd name="T3" fmla="*/ 19 h 32"/>
                <a:gd name="T4" fmla="*/ 4 w 29"/>
                <a:gd name="T5" fmla="*/ 22 h 32"/>
                <a:gd name="T6" fmla="*/ 3 w 29"/>
                <a:gd name="T7" fmla="*/ 27 h 32"/>
                <a:gd name="T8" fmla="*/ 2 w 29"/>
                <a:gd name="T9" fmla="*/ 29 h 32"/>
                <a:gd name="T10" fmla="*/ 1 w 29"/>
                <a:gd name="T11" fmla="*/ 31 h 32"/>
                <a:gd name="T12" fmla="*/ 0 w 29"/>
                <a:gd name="T13" fmla="*/ 32 h 32"/>
                <a:gd name="T14" fmla="*/ 0 w 29"/>
                <a:gd name="T15" fmla="*/ 32 h 32"/>
                <a:gd name="T16" fmla="*/ 29 w 29"/>
                <a:gd name="T17" fmla="*/ 2 h 32"/>
                <a:gd name="T18" fmla="*/ 28 w 29"/>
                <a:gd name="T19" fmla="*/ 3 h 32"/>
                <a:gd name="T20" fmla="*/ 22 w 29"/>
                <a:gd name="T21" fmla="*/ 1 h 32"/>
                <a:gd name="T22" fmla="*/ 10 w 29"/>
                <a:gd name="T23" fmla="*/ 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" h="32">
                  <a:moveTo>
                    <a:pt x="10" y="5"/>
                  </a:moveTo>
                  <a:cubicBezTo>
                    <a:pt x="7" y="9"/>
                    <a:pt x="5" y="15"/>
                    <a:pt x="4" y="19"/>
                  </a:cubicBezTo>
                  <a:cubicBezTo>
                    <a:pt x="4" y="20"/>
                    <a:pt x="4" y="21"/>
                    <a:pt x="4" y="22"/>
                  </a:cubicBezTo>
                  <a:cubicBezTo>
                    <a:pt x="4" y="24"/>
                    <a:pt x="3" y="25"/>
                    <a:pt x="3" y="27"/>
                  </a:cubicBezTo>
                  <a:cubicBezTo>
                    <a:pt x="2" y="28"/>
                    <a:pt x="2" y="28"/>
                    <a:pt x="2" y="29"/>
                  </a:cubicBezTo>
                  <a:cubicBezTo>
                    <a:pt x="1" y="30"/>
                    <a:pt x="1" y="30"/>
                    <a:pt x="1" y="31"/>
                  </a:cubicBezTo>
                  <a:cubicBezTo>
                    <a:pt x="0" y="31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8" y="3"/>
                  </a:cubicBezTo>
                  <a:cubicBezTo>
                    <a:pt x="27" y="3"/>
                    <a:pt x="24" y="2"/>
                    <a:pt x="22" y="1"/>
                  </a:cubicBezTo>
                  <a:cubicBezTo>
                    <a:pt x="18" y="0"/>
                    <a:pt x="14" y="1"/>
                    <a:pt x="10" y="5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4"/>
            <p:cNvSpPr>
              <a:spLocks/>
            </p:cNvSpPr>
            <p:nvPr/>
          </p:nvSpPr>
          <p:spPr bwMode="auto">
            <a:xfrm>
              <a:off x="7153275" y="1301749"/>
              <a:ext cx="12700" cy="98425"/>
            </a:xfrm>
            <a:custGeom>
              <a:avLst/>
              <a:gdLst>
                <a:gd name="T0" fmla="*/ 4 w 4"/>
                <a:gd name="T1" fmla="*/ 0 h 31"/>
                <a:gd name="T2" fmla="*/ 0 w 4"/>
                <a:gd name="T3" fmla="*/ 2 h 31"/>
                <a:gd name="T4" fmla="*/ 0 w 4"/>
                <a:gd name="T5" fmla="*/ 2 h 31"/>
                <a:gd name="T6" fmla="*/ 0 w 4"/>
                <a:gd name="T7" fmla="*/ 2 h 31"/>
                <a:gd name="T8" fmla="*/ 0 w 4"/>
                <a:gd name="T9" fmla="*/ 2 h 31"/>
                <a:gd name="T10" fmla="*/ 0 w 4"/>
                <a:gd name="T11" fmla="*/ 2 h 31"/>
                <a:gd name="T12" fmla="*/ 2 w 4"/>
                <a:gd name="T13" fmla="*/ 30 h 31"/>
                <a:gd name="T14" fmla="*/ 2 w 4"/>
                <a:gd name="T15" fmla="*/ 30 h 31"/>
                <a:gd name="T16" fmla="*/ 4 w 4"/>
                <a:gd name="T17" fmla="*/ 31 h 31"/>
                <a:gd name="T18" fmla="*/ 4 w 4"/>
                <a:gd name="T1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31">
                  <a:moveTo>
                    <a:pt x="4" y="0"/>
                  </a:moveTo>
                  <a:cubicBezTo>
                    <a:pt x="2" y="0"/>
                    <a:pt x="0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30"/>
                    <a:pt x="2" y="30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2" y="30"/>
                    <a:pt x="3" y="31"/>
                    <a:pt x="4" y="31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5"/>
            <p:cNvSpPr>
              <a:spLocks/>
            </p:cNvSpPr>
            <p:nvPr/>
          </p:nvSpPr>
          <p:spPr bwMode="auto">
            <a:xfrm>
              <a:off x="7165975" y="1301749"/>
              <a:ext cx="12700" cy="98425"/>
            </a:xfrm>
            <a:custGeom>
              <a:avLst/>
              <a:gdLst>
                <a:gd name="T0" fmla="*/ 4 w 4"/>
                <a:gd name="T1" fmla="*/ 2 h 31"/>
                <a:gd name="T2" fmla="*/ 4 w 4"/>
                <a:gd name="T3" fmla="*/ 2 h 31"/>
                <a:gd name="T4" fmla="*/ 4 w 4"/>
                <a:gd name="T5" fmla="*/ 2 h 31"/>
                <a:gd name="T6" fmla="*/ 0 w 4"/>
                <a:gd name="T7" fmla="*/ 0 h 31"/>
                <a:gd name="T8" fmla="*/ 0 w 4"/>
                <a:gd name="T9" fmla="*/ 31 h 31"/>
                <a:gd name="T10" fmla="*/ 2 w 4"/>
                <a:gd name="T11" fmla="*/ 30 h 31"/>
                <a:gd name="T12" fmla="*/ 4 w 4"/>
                <a:gd name="T13" fmla="*/ 2 h 31"/>
                <a:gd name="T14" fmla="*/ 4 w 4"/>
                <a:gd name="T15" fmla="*/ 2 h 31"/>
                <a:gd name="T16" fmla="*/ 4 w 4"/>
                <a:gd name="T17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1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2" y="0"/>
                    <a:pt x="0" y="0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" y="31"/>
                    <a:pt x="2" y="30"/>
                    <a:pt x="2" y="3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9" name="leaf"/>
          <p:cNvGrpSpPr/>
          <p:nvPr/>
        </p:nvGrpSpPr>
        <p:grpSpPr>
          <a:xfrm>
            <a:off x="7200900" y="1279524"/>
            <a:ext cx="209550" cy="206375"/>
            <a:chOff x="7200900" y="1279524"/>
            <a:chExt cx="209550" cy="206375"/>
          </a:xfrm>
        </p:grpSpPr>
        <p:sp>
          <p:nvSpPr>
            <p:cNvPr id="80" name="Freeform 78"/>
            <p:cNvSpPr>
              <a:spLocks/>
            </p:cNvSpPr>
            <p:nvPr/>
          </p:nvSpPr>
          <p:spPr bwMode="auto">
            <a:xfrm>
              <a:off x="7200900" y="1292224"/>
              <a:ext cx="206375" cy="193675"/>
            </a:xfrm>
            <a:custGeom>
              <a:avLst/>
              <a:gdLst>
                <a:gd name="T0" fmla="*/ 63 w 65"/>
                <a:gd name="T1" fmla="*/ 59 h 61"/>
                <a:gd name="T2" fmla="*/ 59 w 65"/>
                <a:gd name="T3" fmla="*/ 57 h 61"/>
                <a:gd name="T4" fmla="*/ 54 w 65"/>
                <a:gd name="T5" fmla="*/ 54 h 61"/>
                <a:gd name="T6" fmla="*/ 44 w 65"/>
                <a:gd name="T7" fmla="*/ 52 h 61"/>
                <a:gd name="T8" fmla="*/ 39 w 65"/>
                <a:gd name="T9" fmla="*/ 51 h 61"/>
                <a:gd name="T10" fmla="*/ 10 w 65"/>
                <a:gd name="T11" fmla="*/ 39 h 61"/>
                <a:gd name="T12" fmla="*/ 2 w 65"/>
                <a:gd name="T13" fmla="*/ 15 h 61"/>
                <a:gd name="T14" fmla="*/ 5 w 65"/>
                <a:gd name="T15" fmla="*/ 3 h 61"/>
                <a:gd name="T16" fmla="*/ 4 w 65"/>
                <a:gd name="T17" fmla="*/ 0 h 61"/>
                <a:gd name="T18" fmla="*/ 65 w 65"/>
                <a:gd name="T19" fmla="*/ 60 h 61"/>
                <a:gd name="T20" fmla="*/ 63 w 65"/>
                <a:gd name="T21" fmla="*/ 59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5" h="61">
                  <a:moveTo>
                    <a:pt x="63" y="59"/>
                  </a:moveTo>
                  <a:cubicBezTo>
                    <a:pt x="61" y="58"/>
                    <a:pt x="60" y="57"/>
                    <a:pt x="59" y="57"/>
                  </a:cubicBezTo>
                  <a:cubicBezTo>
                    <a:pt x="57" y="56"/>
                    <a:pt x="56" y="55"/>
                    <a:pt x="54" y="54"/>
                  </a:cubicBezTo>
                  <a:cubicBezTo>
                    <a:pt x="51" y="53"/>
                    <a:pt x="47" y="53"/>
                    <a:pt x="44" y="52"/>
                  </a:cubicBezTo>
                  <a:cubicBezTo>
                    <a:pt x="42" y="52"/>
                    <a:pt x="41" y="52"/>
                    <a:pt x="39" y="51"/>
                  </a:cubicBezTo>
                  <a:cubicBezTo>
                    <a:pt x="29" y="49"/>
                    <a:pt x="18" y="46"/>
                    <a:pt x="10" y="39"/>
                  </a:cubicBezTo>
                  <a:cubicBezTo>
                    <a:pt x="2" y="32"/>
                    <a:pt x="0" y="24"/>
                    <a:pt x="2" y="15"/>
                  </a:cubicBezTo>
                  <a:cubicBezTo>
                    <a:pt x="3" y="11"/>
                    <a:pt x="5" y="4"/>
                    <a:pt x="5" y="3"/>
                  </a:cubicBezTo>
                  <a:cubicBezTo>
                    <a:pt x="5" y="1"/>
                    <a:pt x="3" y="1"/>
                    <a:pt x="4" y="0"/>
                  </a:cubicBezTo>
                  <a:cubicBezTo>
                    <a:pt x="65" y="60"/>
                    <a:pt x="65" y="60"/>
                    <a:pt x="65" y="60"/>
                  </a:cubicBezTo>
                  <a:cubicBezTo>
                    <a:pt x="65" y="61"/>
                    <a:pt x="63" y="60"/>
                    <a:pt x="63" y="5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9"/>
            <p:cNvSpPr>
              <a:spLocks/>
            </p:cNvSpPr>
            <p:nvPr/>
          </p:nvSpPr>
          <p:spPr bwMode="auto">
            <a:xfrm>
              <a:off x="7213600" y="1279524"/>
              <a:ext cx="196850" cy="203200"/>
            </a:xfrm>
            <a:custGeom>
              <a:avLst/>
              <a:gdLst>
                <a:gd name="T0" fmla="*/ 39 w 62"/>
                <a:gd name="T1" fmla="*/ 9 h 64"/>
                <a:gd name="T2" fmla="*/ 52 w 62"/>
                <a:gd name="T3" fmla="*/ 38 h 64"/>
                <a:gd name="T4" fmla="*/ 53 w 62"/>
                <a:gd name="T5" fmla="*/ 43 h 64"/>
                <a:gd name="T6" fmla="*/ 56 w 62"/>
                <a:gd name="T7" fmla="*/ 53 h 64"/>
                <a:gd name="T8" fmla="*/ 58 w 62"/>
                <a:gd name="T9" fmla="*/ 57 h 64"/>
                <a:gd name="T10" fmla="*/ 60 w 62"/>
                <a:gd name="T11" fmla="*/ 61 h 64"/>
                <a:gd name="T12" fmla="*/ 61 w 62"/>
                <a:gd name="T13" fmla="*/ 64 h 64"/>
                <a:gd name="T14" fmla="*/ 61 w 62"/>
                <a:gd name="T15" fmla="*/ 64 h 64"/>
                <a:gd name="T16" fmla="*/ 0 w 62"/>
                <a:gd name="T17" fmla="*/ 4 h 64"/>
                <a:gd name="T18" fmla="*/ 3 w 62"/>
                <a:gd name="T19" fmla="*/ 5 h 64"/>
                <a:gd name="T20" fmla="*/ 15 w 62"/>
                <a:gd name="T21" fmla="*/ 1 h 64"/>
                <a:gd name="T22" fmla="*/ 39 w 62"/>
                <a:gd name="T23" fmla="*/ 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2" h="64">
                  <a:moveTo>
                    <a:pt x="39" y="9"/>
                  </a:moveTo>
                  <a:cubicBezTo>
                    <a:pt x="47" y="17"/>
                    <a:pt x="50" y="28"/>
                    <a:pt x="52" y="38"/>
                  </a:cubicBezTo>
                  <a:cubicBezTo>
                    <a:pt x="53" y="39"/>
                    <a:pt x="53" y="41"/>
                    <a:pt x="53" y="43"/>
                  </a:cubicBezTo>
                  <a:cubicBezTo>
                    <a:pt x="54" y="46"/>
                    <a:pt x="54" y="50"/>
                    <a:pt x="56" y="53"/>
                  </a:cubicBezTo>
                  <a:cubicBezTo>
                    <a:pt x="56" y="54"/>
                    <a:pt x="57" y="56"/>
                    <a:pt x="58" y="57"/>
                  </a:cubicBezTo>
                  <a:cubicBezTo>
                    <a:pt x="59" y="59"/>
                    <a:pt x="59" y="60"/>
                    <a:pt x="60" y="61"/>
                  </a:cubicBezTo>
                  <a:cubicBezTo>
                    <a:pt x="61" y="62"/>
                    <a:pt x="62" y="63"/>
                    <a:pt x="61" y="64"/>
                  </a:cubicBezTo>
                  <a:cubicBezTo>
                    <a:pt x="61" y="64"/>
                    <a:pt x="61" y="64"/>
                    <a:pt x="61" y="6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3"/>
                    <a:pt x="1" y="4"/>
                    <a:pt x="3" y="5"/>
                  </a:cubicBezTo>
                  <a:cubicBezTo>
                    <a:pt x="5" y="5"/>
                    <a:pt x="11" y="2"/>
                    <a:pt x="15" y="1"/>
                  </a:cubicBezTo>
                  <a:cubicBezTo>
                    <a:pt x="24" y="0"/>
                    <a:pt x="32" y="1"/>
                    <a:pt x="39" y="9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10" name="apple"/>
          <p:cNvGrpSpPr/>
          <p:nvPr/>
        </p:nvGrpSpPr>
        <p:grpSpPr>
          <a:xfrm>
            <a:off x="7121525" y="2249487"/>
            <a:ext cx="742950" cy="644525"/>
            <a:chOff x="7121525" y="2249487"/>
            <a:chExt cx="742950" cy="644525"/>
          </a:xfrm>
        </p:grpSpPr>
        <p:sp>
          <p:nvSpPr>
            <p:cNvPr id="82" name="Freeform 80"/>
            <p:cNvSpPr>
              <a:spLocks/>
            </p:cNvSpPr>
            <p:nvPr/>
          </p:nvSpPr>
          <p:spPr bwMode="auto">
            <a:xfrm>
              <a:off x="7121525" y="2347912"/>
              <a:ext cx="371475" cy="546100"/>
            </a:xfrm>
            <a:custGeom>
              <a:avLst/>
              <a:gdLst>
                <a:gd name="T0" fmla="*/ 117 w 117"/>
                <a:gd name="T1" fmla="*/ 14 h 172"/>
                <a:gd name="T2" fmla="*/ 61 w 117"/>
                <a:gd name="T3" fmla="*/ 9 h 172"/>
                <a:gd name="T4" fmla="*/ 24 w 117"/>
                <a:gd name="T5" fmla="*/ 110 h 172"/>
                <a:gd name="T6" fmla="*/ 117 w 117"/>
                <a:gd name="T7" fmla="*/ 172 h 172"/>
                <a:gd name="T8" fmla="*/ 117 w 117"/>
                <a:gd name="T9" fmla="*/ 172 h 172"/>
                <a:gd name="T10" fmla="*/ 117 w 117"/>
                <a:gd name="T11" fmla="*/ 14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172">
                  <a:moveTo>
                    <a:pt x="117" y="14"/>
                  </a:moveTo>
                  <a:cubicBezTo>
                    <a:pt x="103" y="14"/>
                    <a:pt x="85" y="0"/>
                    <a:pt x="61" y="9"/>
                  </a:cubicBezTo>
                  <a:cubicBezTo>
                    <a:pt x="37" y="17"/>
                    <a:pt x="0" y="52"/>
                    <a:pt x="24" y="110"/>
                  </a:cubicBezTo>
                  <a:cubicBezTo>
                    <a:pt x="47" y="167"/>
                    <a:pt x="103" y="172"/>
                    <a:pt x="117" y="172"/>
                  </a:cubicBezTo>
                  <a:cubicBezTo>
                    <a:pt x="117" y="172"/>
                    <a:pt x="117" y="172"/>
                    <a:pt x="117" y="172"/>
                  </a:cubicBezTo>
                  <a:cubicBezTo>
                    <a:pt x="117" y="14"/>
                    <a:pt x="117" y="14"/>
                    <a:pt x="117" y="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1"/>
            <p:cNvSpPr>
              <a:spLocks/>
            </p:cNvSpPr>
            <p:nvPr/>
          </p:nvSpPr>
          <p:spPr bwMode="auto">
            <a:xfrm>
              <a:off x="7493000" y="2347912"/>
              <a:ext cx="371475" cy="546100"/>
            </a:xfrm>
            <a:custGeom>
              <a:avLst/>
              <a:gdLst>
                <a:gd name="T0" fmla="*/ 56 w 117"/>
                <a:gd name="T1" fmla="*/ 9 h 172"/>
                <a:gd name="T2" fmla="*/ 0 w 117"/>
                <a:gd name="T3" fmla="*/ 14 h 172"/>
                <a:gd name="T4" fmla="*/ 0 w 117"/>
                <a:gd name="T5" fmla="*/ 172 h 172"/>
                <a:gd name="T6" fmla="*/ 93 w 117"/>
                <a:gd name="T7" fmla="*/ 110 h 172"/>
                <a:gd name="T8" fmla="*/ 56 w 117"/>
                <a:gd name="T9" fmla="*/ 9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72">
                  <a:moveTo>
                    <a:pt x="56" y="9"/>
                  </a:moveTo>
                  <a:cubicBezTo>
                    <a:pt x="32" y="0"/>
                    <a:pt x="14" y="13"/>
                    <a:pt x="0" y="1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4" y="172"/>
                    <a:pt x="70" y="167"/>
                    <a:pt x="93" y="110"/>
                  </a:cubicBezTo>
                  <a:cubicBezTo>
                    <a:pt x="117" y="52"/>
                    <a:pt x="80" y="17"/>
                    <a:pt x="56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2"/>
            <p:cNvSpPr>
              <a:spLocks/>
            </p:cNvSpPr>
            <p:nvPr/>
          </p:nvSpPr>
          <p:spPr bwMode="auto">
            <a:xfrm>
              <a:off x="7467600" y="2249487"/>
              <a:ext cx="25400" cy="180975"/>
            </a:xfrm>
            <a:custGeom>
              <a:avLst/>
              <a:gdLst>
                <a:gd name="T0" fmla="*/ 8 w 8"/>
                <a:gd name="T1" fmla="*/ 0 h 57"/>
                <a:gd name="T2" fmla="*/ 0 w 8"/>
                <a:gd name="T3" fmla="*/ 3 h 57"/>
                <a:gd name="T4" fmla="*/ 0 w 8"/>
                <a:gd name="T5" fmla="*/ 3 h 57"/>
                <a:gd name="T6" fmla="*/ 0 w 8"/>
                <a:gd name="T7" fmla="*/ 3 h 57"/>
                <a:gd name="T8" fmla="*/ 0 w 8"/>
                <a:gd name="T9" fmla="*/ 3 h 57"/>
                <a:gd name="T10" fmla="*/ 0 w 8"/>
                <a:gd name="T11" fmla="*/ 4 h 57"/>
                <a:gd name="T12" fmla="*/ 4 w 8"/>
                <a:gd name="T13" fmla="*/ 55 h 57"/>
                <a:gd name="T14" fmla="*/ 4 w 8"/>
                <a:gd name="T15" fmla="*/ 55 h 57"/>
                <a:gd name="T16" fmla="*/ 8 w 8"/>
                <a:gd name="T17" fmla="*/ 57 h 57"/>
                <a:gd name="T18" fmla="*/ 8 w 8"/>
                <a:gd name="T1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57">
                  <a:moveTo>
                    <a:pt x="8" y="0"/>
                  </a:moveTo>
                  <a:cubicBezTo>
                    <a:pt x="4" y="0"/>
                    <a:pt x="1" y="0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4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6"/>
                    <a:pt x="6" y="57"/>
                    <a:pt x="8" y="57"/>
                  </a:cubicBezTo>
                  <a:cubicBezTo>
                    <a:pt x="8" y="0"/>
                    <a:pt x="8" y="0"/>
                    <a:pt x="8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3"/>
            <p:cNvSpPr>
              <a:spLocks/>
            </p:cNvSpPr>
            <p:nvPr/>
          </p:nvSpPr>
          <p:spPr bwMode="auto">
            <a:xfrm>
              <a:off x="7493000" y="2249487"/>
              <a:ext cx="25400" cy="180975"/>
            </a:xfrm>
            <a:custGeom>
              <a:avLst/>
              <a:gdLst>
                <a:gd name="T0" fmla="*/ 8 w 8"/>
                <a:gd name="T1" fmla="*/ 3 h 57"/>
                <a:gd name="T2" fmla="*/ 8 w 8"/>
                <a:gd name="T3" fmla="*/ 3 h 57"/>
                <a:gd name="T4" fmla="*/ 8 w 8"/>
                <a:gd name="T5" fmla="*/ 3 h 57"/>
                <a:gd name="T6" fmla="*/ 0 w 8"/>
                <a:gd name="T7" fmla="*/ 0 h 57"/>
                <a:gd name="T8" fmla="*/ 0 w 8"/>
                <a:gd name="T9" fmla="*/ 57 h 57"/>
                <a:gd name="T10" fmla="*/ 4 w 8"/>
                <a:gd name="T11" fmla="*/ 55 h 57"/>
                <a:gd name="T12" fmla="*/ 8 w 8"/>
                <a:gd name="T13" fmla="*/ 4 h 57"/>
                <a:gd name="T14" fmla="*/ 8 w 8"/>
                <a:gd name="T15" fmla="*/ 3 h 57"/>
                <a:gd name="T16" fmla="*/ 8 w 8"/>
                <a:gd name="T17" fmla="*/ 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57">
                  <a:moveTo>
                    <a:pt x="8" y="3"/>
                  </a:move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7" y="0"/>
                    <a:pt x="4" y="0"/>
                    <a:pt x="0" y="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2" y="57"/>
                    <a:pt x="3" y="56"/>
                    <a:pt x="4" y="55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4"/>
            <p:cNvSpPr>
              <a:spLocks/>
            </p:cNvSpPr>
            <p:nvPr/>
          </p:nvSpPr>
          <p:spPr bwMode="auto">
            <a:xfrm>
              <a:off x="7334250" y="2405062"/>
              <a:ext cx="184150" cy="177800"/>
            </a:xfrm>
            <a:custGeom>
              <a:avLst/>
              <a:gdLst>
                <a:gd name="T0" fmla="*/ 2 w 58"/>
                <a:gd name="T1" fmla="*/ 55 h 56"/>
                <a:gd name="T2" fmla="*/ 6 w 58"/>
                <a:gd name="T3" fmla="*/ 52 h 56"/>
                <a:gd name="T4" fmla="*/ 10 w 58"/>
                <a:gd name="T5" fmla="*/ 50 h 56"/>
                <a:gd name="T6" fmla="*/ 19 w 58"/>
                <a:gd name="T7" fmla="*/ 48 h 56"/>
                <a:gd name="T8" fmla="*/ 24 w 58"/>
                <a:gd name="T9" fmla="*/ 47 h 56"/>
                <a:gd name="T10" fmla="*/ 50 w 58"/>
                <a:gd name="T11" fmla="*/ 35 h 56"/>
                <a:gd name="T12" fmla="*/ 57 w 58"/>
                <a:gd name="T13" fmla="*/ 14 h 56"/>
                <a:gd name="T14" fmla="*/ 53 w 58"/>
                <a:gd name="T15" fmla="*/ 2 h 56"/>
                <a:gd name="T16" fmla="*/ 54 w 58"/>
                <a:gd name="T17" fmla="*/ 0 h 56"/>
                <a:gd name="T18" fmla="*/ 0 w 58"/>
                <a:gd name="T19" fmla="*/ 56 h 56"/>
                <a:gd name="T20" fmla="*/ 2 w 58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" h="56">
                  <a:moveTo>
                    <a:pt x="2" y="55"/>
                  </a:moveTo>
                  <a:cubicBezTo>
                    <a:pt x="4" y="54"/>
                    <a:pt x="5" y="53"/>
                    <a:pt x="6" y="52"/>
                  </a:cubicBezTo>
                  <a:cubicBezTo>
                    <a:pt x="7" y="51"/>
                    <a:pt x="9" y="51"/>
                    <a:pt x="10" y="50"/>
                  </a:cubicBezTo>
                  <a:cubicBezTo>
                    <a:pt x="13" y="49"/>
                    <a:pt x="16" y="48"/>
                    <a:pt x="19" y="48"/>
                  </a:cubicBezTo>
                  <a:cubicBezTo>
                    <a:pt x="21" y="48"/>
                    <a:pt x="22" y="47"/>
                    <a:pt x="24" y="47"/>
                  </a:cubicBezTo>
                  <a:cubicBezTo>
                    <a:pt x="33" y="45"/>
                    <a:pt x="42" y="42"/>
                    <a:pt x="50" y="35"/>
                  </a:cubicBezTo>
                  <a:cubicBezTo>
                    <a:pt x="57" y="29"/>
                    <a:pt x="58" y="21"/>
                    <a:pt x="57" y="14"/>
                  </a:cubicBezTo>
                  <a:cubicBezTo>
                    <a:pt x="56" y="10"/>
                    <a:pt x="53" y="3"/>
                    <a:pt x="53" y="2"/>
                  </a:cubicBezTo>
                  <a:cubicBezTo>
                    <a:pt x="54" y="1"/>
                    <a:pt x="55" y="0"/>
                    <a:pt x="54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" y="55"/>
                    <a:pt x="2" y="5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5"/>
            <p:cNvSpPr>
              <a:spLocks/>
            </p:cNvSpPr>
            <p:nvPr/>
          </p:nvSpPr>
          <p:spPr bwMode="auto">
            <a:xfrm>
              <a:off x="7331075" y="2392362"/>
              <a:ext cx="174625" cy="190500"/>
            </a:xfrm>
            <a:custGeom>
              <a:avLst/>
              <a:gdLst>
                <a:gd name="T0" fmla="*/ 20 w 55"/>
                <a:gd name="T1" fmla="*/ 9 h 60"/>
                <a:gd name="T2" fmla="*/ 9 w 55"/>
                <a:gd name="T3" fmla="*/ 35 h 60"/>
                <a:gd name="T4" fmla="*/ 8 w 55"/>
                <a:gd name="T5" fmla="*/ 40 h 60"/>
                <a:gd name="T6" fmla="*/ 6 w 55"/>
                <a:gd name="T7" fmla="*/ 49 h 60"/>
                <a:gd name="T8" fmla="*/ 4 w 55"/>
                <a:gd name="T9" fmla="*/ 53 h 60"/>
                <a:gd name="T10" fmla="*/ 2 w 55"/>
                <a:gd name="T11" fmla="*/ 57 h 60"/>
                <a:gd name="T12" fmla="*/ 1 w 55"/>
                <a:gd name="T13" fmla="*/ 60 h 60"/>
                <a:gd name="T14" fmla="*/ 1 w 55"/>
                <a:gd name="T15" fmla="*/ 60 h 60"/>
                <a:gd name="T16" fmla="*/ 55 w 55"/>
                <a:gd name="T17" fmla="*/ 4 h 60"/>
                <a:gd name="T18" fmla="*/ 53 w 55"/>
                <a:gd name="T19" fmla="*/ 4 h 60"/>
                <a:gd name="T20" fmla="*/ 41 w 55"/>
                <a:gd name="T21" fmla="*/ 1 h 60"/>
                <a:gd name="T22" fmla="*/ 20 w 55"/>
                <a:gd name="T23" fmla="*/ 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" h="60">
                  <a:moveTo>
                    <a:pt x="20" y="9"/>
                  </a:moveTo>
                  <a:cubicBezTo>
                    <a:pt x="13" y="17"/>
                    <a:pt x="11" y="26"/>
                    <a:pt x="9" y="35"/>
                  </a:cubicBezTo>
                  <a:cubicBezTo>
                    <a:pt x="8" y="37"/>
                    <a:pt x="8" y="39"/>
                    <a:pt x="8" y="40"/>
                  </a:cubicBezTo>
                  <a:cubicBezTo>
                    <a:pt x="7" y="43"/>
                    <a:pt x="7" y="46"/>
                    <a:pt x="6" y="49"/>
                  </a:cubicBezTo>
                  <a:cubicBezTo>
                    <a:pt x="5" y="51"/>
                    <a:pt x="5" y="52"/>
                    <a:pt x="4" y="53"/>
                  </a:cubicBezTo>
                  <a:cubicBezTo>
                    <a:pt x="3" y="55"/>
                    <a:pt x="3" y="56"/>
                    <a:pt x="2" y="57"/>
                  </a:cubicBezTo>
                  <a:cubicBezTo>
                    <a:pt x="1" y="57"/>
                    <a:pt x="0" y="59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5" y="3"/>
                    <a:pt x="54" y="4"/>
                    <a:pt x="53" y="4"/>
                  </a:cubicBezTo>
                  <a:cubicBezTo>
                    <a:pt x="51" y="5"/>
                    <a:pt x="45" y="2"/>
                    <a:pt x="41" y="1"/>
                  </a:cubicBezTo>
                  <a:cubicBezTo>
                    <a:pt x="34" y="0"/>
                    <a:pt x="26" y="1"/>
                    <a:pt x="20" y="9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9" name="leaf"/>
          <p:cNvGrpSpPr/>
          <p:nvPr/>
        </p:nvGrpSpPr>
        <p:grpSpPr>
          <a:xfrm>
            <a:off x="7648575" y="2185987"/>
            <a:ext cx="454025" cy="428625"/>
            <a:chOff x="7648575" y="2185987"/>
            <a:chExt cx="454025" cy="428625"/>
          </a:xfrm>
        </p:grpSpPr>
        <p:sp>
          <p:nvSpPr>
            <p:cNvPr id="88" name="Freeform 86"/>
            <p:cNvSpPr>
              <a:spLocks/>
            </p:cNvSpPr>
            <p:nvPr/>
          </p:nvSpPr>
          <p:spPr bwMode="auto">
            <a:xfrm>
              <a:off x="7648575" y="2220912"/>
              <a:ext cx="447675" cy="393700"/>
            </a:xfrm>
            <a:custGeom>
              <a:avLst/>
              <a:gdLst>
                <a:gd name="T0" fmla="*/ 135 w 141"/>
                <a:gd name="T1" fmla="*/ 122 h 124"/>
                <a:gd name="T2" fmla="*/ 127 w 141"/>
                <a:gd name="T3" fmla="*/ 116 h 124"/>
                <a:gd name="T4" fmla="*/ 116 w 141"/>
                <a:gd name="T5" fmla="*/ 112 h 124"/>
                <a:gd name="T6" fmla="*/ 95 w 141"/>
                <a:gd name="T7" fmla="*/ 108 h 124"/>
                <a:gd name="T8" fmla="*/ 84 w 141"/>
                <a:gd name="T9" fmla="*/ 107 h 124"/>
                <a:gd name="T10" fmla="*/ 21 w 141"/>
                <a:gd name="T11" fmla="*/ 83 h 124"/>
                <a:gd name="T12" fmla="*/ 2 w 141"/>
                <a:gd name="T13" fmla="*/ 33 h 124"/>
                <a:gd name="T14" fmla="*/ 8 w 141"/>
                <a:gd name="T15" fmla="*/ 6 h 124"/>
                <a:gd name="T16" fmla="*/ 6 w 141"/>
                <a:gd name="T17" fmla="*/ 0 h 124"/>
                <a:gd name="T18" fmla="*/ 141 w 141"/>
                <a:gd name="T19" fmla="*/ 123 h 124"/>
                <a:gd name="T20" fmla="*/ 135 w 141"/>
                <a:gd name="T21" fmla="*/ 12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124">
                  <a:moveTo>
                    <a:pt x="135" y="122"/>
                  </a:moveTo>
                  <a:cubicBezTo>
                    <a:pt x="132" y="120"/>
                    <a:pt x="130" y="118"/>
                    <a:pt x="127" y="116"/>
                  </a:cubicBezTo>
                  <a:cubicBezTo>
                    <a:pt x="123" y="115"/>
                    <a:pt x="120" y="113"/>
                    <a:pt x="116" y="112"/>
                  </a:cubicBezTo>
                  <a:cubicBezTo>
                    <a:pt x="110" y="110"/>
                    <a:pt x="102" y="109"/>
                    <a:pt x="95" y="108"/>
                  </a:cubicBezTo>
                  <a:cubicBezTo>
                    <a:pt x="91" y="108"/>
                    <a:pt x="88" y="107"/>
                    <a:pt x="84" y="107"/>
                  </a:cubicBezTo>
                  <a:cubicBezTo>
                    <a:pt x="63" y="103"/>
                    <a:pt x="40" y="98"/>
                    <a:pt x="21" y="83"/>
                  </a:cubicBezTo>
                  <a:cubicBezTo>
                    <a:pt x="3" y="68"/>
                    <a:pt x="0" y="51"/>
                    <a:pt x="2" y="33"/>
                  </a:cubicBezTo>
                  <a:cubicBezTo>
                    <a:pt x="4" y="24"/>
                    <a:pt x="9" y="9"/>
                    <a:pt x="8" y="6"/>
                  </a:cubicBezTo>
                  <a:cubicBezTo>
                    <a:pt x="7" y="3"/>
                    <a:pt x="5" y="2"/>
                    <a:pt x="6" y="0"/>
                  </a:cubicBezTo>
                  <a:cubicBezTo>
                    <a:pt x="141" y="123"/>
                    <a:pt x="141" y="123"/>
                    <a:pt x="141" y="123"/>
                  </a:cubicBezTo>
                  <a:cubicBezTo>
                    <a:pt x="140" y="124"/>
                    <a:pt x="137" y="122"/>
                    <a:pt x="135" y="122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7"/>
            <p:cNvSpPr>
              <a:spLocks/>
            </p:cNvSpPr>
            <p:nvPr/>
          </p:nvSpPr>
          <p:spPr bwMode="auto">
            <a:xfrm>
              <a:off x="7667625" y="2185987"/>
              <a:ext cx="434975" cy="425450"/>
            </a:xfrm>
            <a:custGeom>
              <a:avLst/>
              <a:gdLst>
                <a:gd name="T0" fmla="*/ 84 w 137"/>
                <a:gd name="T1" fmla="*/ 19 h 134"/>
                <a:gd name="T2" fmla="*/ 113 w 137"/>
                <a:gd name="T3" fmla="*/ 79 h 134"/>
                <a:gd name="T4" fmla="*/ 116 w 137"/>
                <a:gd name="T5" fmla="*/ 90 h 134"/>
                <a:gd name="T6" fmla="*/ 122 w 137"/>
                <a:gd name="T7" fmla="*/ 111 h 134"/>
                <a:gd name="T8" fmla="*/ 127 w 137"/>
                <a:gd name="T9" fmla="*/ 120 h 134"/>
                <a:gd name="T10" fmla="*/ 133 w 137"/>
                <a:gd name="T11" fmla="*/ 128 h 134"/>
                <a:gd name="T12" fmla="*/ 135 w 137"/>
                <a:gd name="T13" fmla="*/ 134 h 134"/>
                <a:gd name="T14" fmla="*/ 135 w 137"/>
                <a:gd name="T15" fmla="*/ 134 h 134"/>
                <a:gd name="T16" fmla="*/ 0 w 137"/>
                <a:gd name="T17" fmla="*/ 11 h 134"/>
                <a:gd name="T18" fmla="*/ 6 w 137"/>
                <a:gd name="T19" fmla="*/ 13 h 134"/>
                <a:gd name="T20" fmla="*/ 33 w 137"/>
                <a:gd name="T21" fmla="*/ 4 h 134"/>
                <a:gd name="T22" fmla="*/ 84 w 137"/>
                <a:gd name="T23" fmla="*/ 19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7" h="134">
                  <a:moveTo>
                    <a:pt x="84" y="19"/>
                  </a:moveTo>
                  <a:cubicBezTo>
                    <a:pt x="100" y="36"/>
                    <a:pt x="108" y="58"/>
                    <a:pt x="113" y="79"/>
                  </a:cubicBezTo>
                  <a:cubicBezTo>
                    <a:pt x="114" y="82"/>
                    <a:pt x="115" y="86"/>
                    <a:pt x="116" y="90"/>
                  </a:cubicBezTo>
                  <a:cubicBezTo>
                    <a:pt x="117" y="97"/>
                    <a:pt x="119" y="104"/>
                    <a:pt x="122" y="111"/>
                  </a:cubicBezTo>
                  <a:cubicBezTo>
                    <a:pt x="123" y="114"/>
                    <a:pt x="125" y="117"/>
                    <a:pt x="127" y="120"/>
                  </a:cubicBezTo>
                  <a:cubicBezTo>
                    <a:pt x="129" y="123"/>
                    <a:pt x="131" y="126"/>
                    <a:pt x="133" y="128"/>
                  </a:cubicBezTo>
                  <a:cubicBezTo>
                    <a:pt x="134" y="129"/>
                    <a:pt x="137" y="133"/>
                    <a:pt x="135" y="134"/>
                  </a:cubicBezTo>
                  <a:cubicBezTo>
                    <a:pt x="135" y="134"/>
                    <a:pt x="135" y="134"/>
                    <a:pt x="135" y="13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0"/>
                    <a:pt x="2" y="12"/>
                    <a:pt x="6" y="13"/>
                  </a:cubicBezTo>
                  <a:cubicBezTo>
                    <a:pt x="10" y="14"/>
                    <a:pt x="23" y="7"/>
                    <a:pt x="33" y="4"/>
                  </a:cubicBezTo>
                  <a:cubicBezTo>
                    <a:pt x="50" y="0"/>
                    <a:pt x="68" y="2"/>
                    <a:pt x="84" y="19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12" name="apple"/>
          <p:cNvGrpSpPr/>
          <p:nvPr/>
        </p:nvGrpSpPr>
        <p:grpSpPr>
          <a:xfrm>
            <a:off x="8324850" y="2043112"/>
            <a:ext cx="400050" cy="346075"/>
            <a:chOff x="8324850" y="2043112"/>
            <a:chExt cx="400050" cy="346075"/>
          </a:xfrm>
        </p:grpSpPr>
        <p:sp>
          <p:nvSpPr>
            <p:cNvPr id="90" name="Freeform 88"/>
            <p:cNvSpPr>
              <a:spLocks/>
            </p:cNvSpPr>
            <p:nvPr/>
          </p:nvSpPr>
          <p:spPr bwMode="auto">
            <a:xfrm>
              <a:off x="8324850" y="2093912"/>
              <a:ext cx="200025" cy="295275"/>
            </a:xfrm>
            <a:custGeom>
              <a:avLst/>
              <a:gdLst>
                <a:gd name="T0" fmla="*/ 63 w 63"/>
                <a:gd name="T1" fmla="*/ 8 h 93"/>
                <a:gd name="T2" fmla="*/ 33 w 63"/>
                <a:gd name="T3" fmla="*/ 5 h 93"/>
                <a:gd name="T4" fmla="*/ 13 w 63"/>
                <a:gd name="T5" fmla="*/ 60 h 93"/>
                <a:gd name="T6" fmla="*/ 63 w 63"/>
                <a:gd name="T7" fmla="*/ 93 h 93"/>
                <a:gd name="T8" fmla="*/ 63 w 63"/>
                <a:gd name="T9" fmla="*/ 93 h 93"/>
                <a:gd name="T10" fmla="*/ 63 w 63"/>
                <a:gd name="T11" fmla="*/ 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3">
                  <a:moveTo>
                    <a:pt x="63" y="8"/>
                  </a:moveTo>
                  <a:cubicBezTo>
                    <a:pt x="56" y="8"/>
                    <a:pt x="46" y="0"/>
                    <a:pt x="33" y="5"/>
                  </a:cubicBezTo>
                  <a:cubicBezTo>
                    <a:pt x="20" y="10"/>
                    <a:pt x="0" y="29"/>
                    <a:pt x="13" y="60"/>
                  </a:cubicBezTo>
                  <a:cubicBezTo>
                    <a:pt x="26" y="90"/>
                    <a:pt x="56" y="93"/>
                    <a:pt x="63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8"/>
                    <a:pt x="63" y="8"/>
                    <a:pt x="63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9"/>
            <p:cNvSpPr>
              <a:spLocks/>
            </p:cNvSpPr>
            <p:nvPr/>
          </p:nvSpPr>
          <p:spPr bwMode="auto">
            <a:xfrm>
              <a:off x="8524875" y="2093912"/>
              <a:ext cx="200025" cy="295275"/>
            </a:xfrm>
            <a:custGeom>
              <a:avLst/>
              <a:gdLst>
                <a:gd name="T0" fmla="*/ 30 w 63"/>
                <a:gd name="T1" fmla="*/ 5 h 93"/>
                <a:gd name="T2" fmla="*/ 0 w 63"/>
                <a:gd name="T3" fmla="*/ 8 h 93"/>
                <a:gd name="T4" fmla="*/ 0 w 63"/>
                <a:gd name="T5" fmla="*/ 93 h 93"/>
                <a:gd name="T6" fmla="*/ 50 w 63"/>
                <a:gd name="T7" fmla="*/ 60 h 93"/>
                <a:gd name="T8" fmla="*/ 30 w 63"/>
                <a:gd name="T9" fmla="*/ 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93">
                  <a:moveTo>
                    <a:pt x="30" y="5"/>
                  </a:moveTo>
                  <a:cubicBezTo>
                    <a:pt x="17" y="0"/>
                    <a:pt x="8" y="8"/>
                    <a:pt x="0" y="8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8" y="93"/>
                    <a:pt x="38" y="90"/>
                    <a:pt x="50" y="60"/>
                  </a:cubicBezTo>
                  <a:cubicBezTo>
                    <a:pt x="63" y="29"/>
                    <a:pt x="43" y="10"/>
                    <a:pt x="30" y="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0"/>
            <p:cNvSpPr>
              <a:spLocks/>
            </p:cNvSpPr>
            <p:nvPr/>
          </p:nvSpPr>
          <p:spPr bwMode="auto">
            <a:xfrm>
              <a:off x="8512175" y="2043112"/>
              <a:ext cx="12700" cy="95250"/>
            </a:xfrm>
            <a:custGeom>
              <a:avLst/>
              <a:gdLst>
                <a:gd name="T0" fmla="*/ 4 w 4"/>
                <a:gd name="T1" fmla="*/ 0 h 30"/>
                <a:gd name="T2" fmla="*/ 0 w 4"/>
                <a:gd name="T3" fmla="*/ 1 h 30"/>
                <a:gd name="T4" fmla="*/ 0 w 4"/>
                <a:gd name="T5" fmla="*/ 1 h 30"/>
                <a:gd name="T6" fmla="*/ 0 w 4"/>
                <a:gd name="T7" fmla="*/ 1 h 30"/>
                <a:gd name="T8" fmla="*/ 0 w 4"/>
                <a:gd name="T9" fmla="*/ 2 h 30"/>
                <a:gd name="T10" fmla="*/ 0 w 4"/>
                <a:gd name="T11" fmla="*/ 2 h 30"/>
                <a:gd name="T12" fmla="*/ 2 w 4"/>
                <a:gd name="T13" fmla="*/ 29 h 30"/>
                <a:gd name="T14" fmla="*/ 2 w 4"/>
                <a:gd name="T15" fmla="*/ 29 h 30"/>
                <a:gd name="T16" fmla="*/ 4 w 4"/>
                <a:gd name="T17" fmla="*/ 30 h 30"/>
                <a:gd name="T18" fmla="*/ 4 w 4"/>
                <a:gd name="T1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30">
                  <a:moveTo>
                    <a:pt x="4" y="0"/>
                  </a:moveTo>
                  <a:cubicBezTo>
                    <a:pt x="2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29"/>
                    <a:pt x="2" y="29"/>
                  </a:cubicBezTo>
                  <a:cubicBezTo>
                    <a:pt x="2" y="29"/>
                    <a:pt x="2" y="29"/>
                    <a:pt x="2" y="29"/>
                  </a:cubicBezTo>
                  <a:cubicBezTo>
                    <a:pt x="2" y="30"/>
                    <a:pt x="3" y="30"/>
                    <a:pt x="4" y="3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1"/>
            <p:cNvSpPr>
              <a:spLocks/>
            </p:cNvSpPr>
            <p:nvPr/>
          </p:nvSpPr>
          <p:spPr bwMode="auto">
            <a:xfrm>
              <a:off x="8524875" y="2043112"/>
              <a:ext cx="12700" cy="95250"/>
            </a:xfrm>
            <a:custGeom>
              <a:avLst/>
              <a:gdLst>
                <a:gd name="T0" fmla="*/ 4 w 4"/>
                <a:gd name="T1" fmla="*/ 1 h 30"/>
                <a:gd name="T2" fmla="*/ 4 w 4"/>
                <a:gd name="T3" fmla="*/ 1 h 30"/>
                <a:gd name="T4" fmla="*/ 4 w 4"/>
                <a:gd name="T5" fmla="*/ 1 h 30"/>
                <a:gd name="T6" fmla="*/ 0 w 4"/>
                <a:gd name="T7" fmla="*/ 0 h 30"/>
                <a:gd name="T8" fmla="*/ 0 w 4"/>
                <a:gd name="T9" fmla="*/ 30 h 30"/>
                <a:gd name="T10" fmla="*/ 2 w 4"/>
                <a:gd name="T11" fmla="*/ 29 h 30"/>
                <a:gd name="T12" fmla="*/ 4 w 4"/>
                <a:gd name="T13" fmla="*/ 2 h 30"/>
                <a:gd name="T14" fmla="*/ 4 w 4"/>
                <a:gd name="T15" fmla="*/ 2 h 30"/>
                <a:gd name="T16" fmla="*/ 4 w 4"/>
                <a:gd name="T1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0"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0"/>
                    <a:pt x="2" y="0"/>
                    <a:pt x="0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1" y="30"/>
                    <a:pt x="2" y="30"/>
                    <a:pt x="2" y="29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4" y="1"/>
                    <a:pt x="4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2"/>
            <p:cNvSpPr>
              <a:spLocks/>
            </p:cNvSpPr>
            <p:nvPr/>
          </p:nvSpPr>
          <p:spPr bwMode="auto">
            <a:xfrm>
              <a:off x="8439150" y="2125662"/>
              <a:ext cx="101600" cy="95250"/>
            </a:xfrm>
            <a:custGeom>
              <a:avLst/>
              <a:gdLst>
                <a:gd name="T0" fmla="*/ 2 w 32"/>
                <a:gd name="T1" fmla="*/ 30 h 30"/>
                <a:gd name="T2" fmla="*/ 4 w 32"/>
                <a:gd name="T3" fmla="*/ 28 h 30"/>
                <a:gd name="T4" fmla="*/ 6 w 32"/>
                <a:gd name="T5" fmla="*/ 27 h 30"/>
                <a:gd name="T6" fmla="*/ 11 w 32"/>
                <a:gd name="T7" fmla="*/ 26 h 30"/>
                <a:gd name="T8" fmla="*/ 13 w 32"/>
                <a:gd name="T9" fmla="*/ 25 h 30"/>
                <a:gd name="T10" fmla="*/ 27 w 32"/>
                <a:gd name="T11" fmla="*/ 19 h 30"/>
                <a:gd name="T12" fmla="*/ 31 w 32"/>
                <a:gd name="T13" fmla="*/ 7 h 30"/>
                <a:gd name="T14" fmla="*/ 29 w 32"/>
                <a:gd name="T15" fmla="*/ 1 h 30"/>
                <a:gd name="T16" fmla="*/ 29 w 32"/>
                <a:gd name="T17" fmla="*/ 0 h 30"/>
                <a:gd name="T18" fmla="*/ 0 w 32"/>
                <a:gd name="T19" fmla="*/ 30 h 30"/>
                <a:gd name="T20" fmla="*/ 2 w 32"/>
                <a:gd name="T21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30">
                  <a:moveTo>
                    <a:pt x="2" y="30"/>
                  </a:moveTo>
                  <a:cubicBezTo>
                    <a:pt x="2" y="29"/>
                    <a:pt x="3" y="29"/>
                    <a:pt x="4" y="28"/>
                  </a:cubicBezTo>
                  <a:cubicBezTo>
                    <a:pt x="4" y="28"/>
                    <a:pt x="5" y="27"/>
                    <a:pt x="6" y="27"/>
                  </a:cubicBezTo>
                  <a:cubicBezTo>
                    <a:pt x="7" y="26"/>
                    <a:pt x="9" y="26"/>
                    <a:pt x="11" y="26"/>
                  </a:cubicBezTo>
                  <a:cubicBezTo>
                    <a:pt x="11" y="26"/>
                    <a:pt x="12" y="26"/>
                    <a:pt x="13" y="25"/>
                  </a:cubicBezTo>
                  <a:cubicBezTo>
                    <a:pt x="18" y="24"/>
                    <a:pt x="23" y="23"/>
                    <a:pt x="27" y="19"/>
                  </a:cubicBezTo>
                  <a:cubicBezTo>
                    <a:pt x="31" y="15"/>
                    <a:pt x="32" y="11"/>
                    <a:pt x="31" y="7"/>
                  </a:cubicBezTo>
                  <a:cubicBezTo>
                    <a:pt x="30" y="5"/>
                    <a:pt x="29" y="2"/>
                    <a:pt x="29" y="1"/>
                  </a:cubicBezTo>
                  <a:cubicBezTo>
                    <a:pt x="29" y="0"/>
                    <a:pt x="30" y="0"/>
                    <a:pt x="29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1" y="30"/>
                    <a:pt x="1" y="30"/>
                    <a:pt x="2" y="3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93"/>
            <p:cNvSpPr>
              <a:spLocks/>
            </p:cNvSpPr>
            <p:nvPr/>
          </p:nvSpPr>
          <p:spPr bwMode="auto">
            <a:xfrm>
              <a:off x="8439150" y="2119312"/>
              <a:ext cx="92075" cy="101600"/>
            </a:xfrm>
            <a:custGeom>
              <a:avLst/>
              <a:gdLst>
                <a:gd name="T0" fmla="*/ 10 w 29"/>
                <a:gd name="T1" fmla="*/ 5 h 32"/>
                <a:gd name="T2" fmla="*/ 4 w 29"/>
                <a:gd name="T3" fmla="*/ 19 h 32"/>
                <a:gd name="T4" fmla="*/ 4 w 29"/>
                <a:gd name="T5" fmla="*/ 22 h 32"/>
                <a:gd name="T6" fmla="*/ 3 w 29"/>
                <a:gd name="T7" fmla="*/ 26 h 32"/>
                <a:gd name="T8" fmla="*/ 2 w 29"/>
                <a:gd name="T9" fmla="*/ 29 h 32"/>
                <a:gd name="T10" fmla="*/ 1 w 29"/>
                <a:gd name="T11" fmla="*/ 31 h 32"/>
                <a:gd name="T12" fmla="*/ 0 w 29"/>
                <a:gd name="T13" fmla="*/ 32 h 32"/>
                <a:gd name="T14" fmla="*/ 0 w 29"/>
                <a:gd name="T15" fmla="*/ 32 h 32"/>
                <a:gd name="T16" fmla="*/ 29 w 29"/>
                <a:gd name="T17" fmla="*/ 2 h 32"/>
                <a:gd name="T18" fmla="*/ 28 w 29"/>
                <a:gd name="T19" fmla="*/ 2 h 32"/>
                <a:gd name="T20" fmla="*/ 22 w 29"/>
                <a:gd name="T21" fmla="*/ 1 h 32"/>
                <a:gd name="T22" fmla="*/ 10 w 29"/>
                <a:gd name="T23" fmla="*/ 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" h="32">
                  <a:moveTo>
                    <a:pt x="10" y="5"/>
                  </a:moveTo>
                  <a:cubicBezTo>
                    <a:pt x="7" y="9"/>
                    <a:pt x="5" y="14"/>
                    <a:pt x="4" y="19"/>
                  </a:cubicBezTo>
                  <a:cubicBezTo>
                    <a:pt x="4" y="20"/>
                    <a:pt x="4" y="21"/>
                    <a:pt x="4" y="22"/>
                  </a:cubicBezTo>
                  <a:cubicBezTo>
                    <a:pt x="4" y="23"/>
                    <a:pt x="4" y="25"/>
                    <a:pt x="3" y="26"/>
                  </a:cubicBezTo>
                  <a:cubicBezTo>
                    <a:pt x="3" y="27"/>
                    <a:pt x="2" y="28"/>
                    <a:pt x="2" y="29"/>
                  </a:cubicBezTo>
                  <a:cubicBezTo>
                    <a:pt x="2" y="29"/>
                    <a:pt x="1" y="30"/>
                    <a:pt x="1" y="31"/>
                  </a:cubicBezTo>
                  <a:cubicBezTo>
                    <a:pt x="1" y="31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8" y="2"/>
                  </a:cubicBezTo>
                  <a:cubicBezTo>
                    <a:pt x="27" y="3"/>
                    <a:pt x="24" y="1"/>
                    <a:pt x="22" y="1"/>
                  </a:cubicBezTo>
                  <a:cubicBezTo>
                    <a:pt x="18" y="0"/>
                    <a:pt x="14" y="1"/>
                    <a:pt x="10" y="5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13" name="leaf"/>
          <p:cNvGrpSpPr/>
          <p:nvPr/>
        </p:nvGrpSpPr>
        <p:grpSpPr>
          <a:xfrm>
            <a:off x="8477250" y="1765299"/>
            <a:ext cx="533400" cy="357188"/>
            <a:chOff x="8477250" y="1765299"/>
            <a:chExt cx="533400" cy="357188"/>
          </a:xfrm>
        </p:grpSpPr>
        <p:sp>
          <p:nvSpPr>
            <p:cNvPr id="96" name="Freeform 94"/>
            <p:cNvSpPr>
              <a:spLocks/>
            </p:cNvSpPr>
            <p:nvPr/>
          </p:nvSpPr>
          <p:spPr bwMode="auto">
            <a:xfrm>
              <a:off x="8480425" y="1787524"/>
              <a:ext cx="530225" cy="334963"/>
            </a:xfrm>
            <a:custGeom>
              <a:avLst/>
              <a:gdLst>
                <a:gd name="T0" fmla="*/ 163 w 167"/>
                <a:gd name="T1" fmla="*/ 4 h 105"/>
                <a:gd name="T2" fmla="*/ 154 w 167"/>
                <a:gd name="T3" fmla="*/ 10 h 105"/>
                <a:gd name="T4" fmla="*/ 147 w 167"/>
                <a:gd name="T5" fmla="*/ 18 h 105"/>
                <a:gd name="T6" fmla="*/ 135 w 167"/>
                <a:gd name="T7" fmla="*/ 36 h 105"/>
                <a:gd name="T8" fmla="*/ 129 w 167"/>
                <a:gd name="T9" fmla="*/ 46 h 105"/>
                <a:gd name="T10" fmla="*/ 82 w 167"/>
                <a:gd name="T11" fmla="*/ 94 h 105"/>
                <a:gd name="T12" fmla="*/ 29 w 167"/>
                <a:gd name="T13" fmla="*/ 92 h 105"/>
                <a:gd name="T14" fmla="*/ 6 w 167"/>
                <a:gd name="T15" fmla="*/ 76 h 105"/>
                <a:gd name="T16" fmla="*/ 0 w 167"/>
                <a:gd name="T17" fmla="*/ 76 h 105"/>
                <a:gd name="T18" fmla="*/ 167 w 167"/>
                <a:gd name="T19" fmla="*/ 0 h 105"/>
                <a:gd name="T20" fmla="*/ 163 w 167"/>
                <a:gd name="T21" fmla="*/ 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7" h="105">
                  <a:moveTo>
                    <a:pt x="163" y="4"/>
                  </a:moveTo>
                  <a:cubicBezTo>
                    <a:pt x="160" y="7"/>
                    <a:pt x="157" y="8"/>
                    <a:pt x="154" y="10"/>
                  </a:cubicBezTo>
                  <a:cubicBezTo>
                    <a:pt x="152" y="13"/>
                    <a:pt x="149" y="15"/>
                    <a:pt x="147" y="18"/>
                  </a:cubicBezTo>
                  <a:cubicBezTo>
                    <a:pt x="142" y="24"/>
                    <a:pt x="138" y="30"/>
                    <a:pt x="135" y="36"/>
                  </a:cubicBezTo>
                  <a:cubicBezTo>
                    <a:pt x="133" y="39"/>
                    <a:pt x="131" y="43"/>
                    <a:pt x="129" y="46"/>
                  </a:cubicBezTo>
                  <a:cubicBezTo>
                    <a:pt x="117" y="64"/>
                    <a:pt x="103" y="83"/>
                    <a:pt x="82" y="94"/>
                  </a:cubicBezTo>
                  <a:cubicBezTo>
                    <a:pt x="62" y="105"/>
                    <a:pt x="44" y="101"/>
                    <a:pt x="29" y="92"/>
                  </a:cubicBezTo>
                  <a:cubicBezTo>
                    <a:pt x="21" y="87"/>
                    <a:pt x="9" y="76"/>
                    <a:pt x="6" y="76"/>
                  </a:cubicBezTo>
                  <a:cubicBezTo>
                    <a:pt x="3" y="75"/>
                    <a:pt x="1" y="77"/>
                    <a:pt x="0" y="76"/>
                  </a:cubicBezTo>
                  <a:cubicBezTo>
                    <a:pt x="167" y="0"/>
                    <a:pt x="167" y="0"/>
                    <a:pt x="167" y="0"/>
                  </a:cubicBezTo>
                  <a:cubicBezTo>
                    <a:pt x="167" y="1"/>
                    <a:pt x="164" y="4"/>
                    <a:pt x="163" y="4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5"/>
            <p:cNvSpPr>
              <a:spLocks/>
            </p:cNvSpPr>
            <p:nvPr/>
          </p:nvSpPr>
          <p:spPr bwMode="auto">
            <a:xfrm>
              <a:off x="8477250" y="1765299"/>
              <a:ext cx="533400" cy="265113"/>
            </a:xfrm>
            <a:custGeom>
              <a:avLst/>
              <a:gdLst>
                <a:gd name="T0" fmla="*/ 41 w 168"/>
                <a:gd name="T1" fmla="*/ 9 h 83"/>
                <a:gd name="T2" fmla="*/ 108 w 168"/>
                <a:gd name="T3" fmla="*/ 5 h 83"/>
                <a:gd name="T4" fmla="*/ 119 w 168"/>
                <a:gd name="T5" fmla="*/ 7 h 83"/>
                <a:gd name="T6" fmla="*/ 141 w 168"/>
                <a:gd name="T7" fmla="*/ 10 h 83"/>
                <a:gd name="T8" fmla="*/ 152 w 168"/>
                <a:gd name="T9" fmla="*/ 9 h 83"/>
                <a:gd name="T10" fmla="*/ 161 w 168"/>
                <a:gd name="T11" fmla="*/ 7 h 83"/>
                <a:gd name="T12" fmla="*/ 168 w 168"/>
                <a:gd name="T13" fmla="*/ 7 h 83"/>
                <a:gd name="T14" fmla="*/ 168 w 168"/>
                <a:gd name="T15" fmla="*/ 7 h 83"/>
                <a:gd name="T16" fmla="*/ 1 w 168"/>
                <a:gd name="T17" fmla="*/ 83 h 83"/>
                <a:gd name="T18" fmla="*/ 5 w 168"/>
                <a:gd name="T19" fmla="*/ 78 h 83"/>
                <a:gd name="T20" fmla="*/ 8 w 168"/>
                <a:gd name="T21" fmla="*/ 50 h 83"/>
                <a:gd name="T22" fmla="*/ 41 w 168"/>
                <a:gd name="T23" fmla="*/ 9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83">
                  <a:moveTo>
                    <a:pt x="41" y="9"/>
                  </a:moveTo>
                  <a:cubicBezTo>
                    <a:pt x="63" y="0"/>
                    <a:pt x="87" y="2"/>
                    <a:pt x="108" y="5"/>
                  </a:cubicBezTo>
                  <a:cubicBezTo>
                    <a:pt x="112" y="6"/>
                    <a:pt x="115" y="6"/>
                    <a:pt x="119" y="7"/>
                  </a:cubicBezTo>
                  <a:cubicBezTo>
                    <a:pt x="126" y="8"/>
                    <a:pt x="133" y="10"/>
                    <a:pt x="141" y="10"/>
                  </a:cubicBezTo>
                  <a:cubicBezTo>
                    <a:pt x="144" y="10"/>
                    <a:pt x="148" y="10"/>
                    <a:pt x="152" y="9"/>
                  </a:cubicBezTo>
                  <a:cubicBezTo>
                    <a:pt x="155" y="8"/>
                    <a:pt x="158" y="7"/>
                    <a:pt x="161" y="7"/>
                  </a:cubicBezTo>
                  <a:cubicBezTo>
                    <a:pt x="162" y="6"/>
                    <a:pt x="167" y="4"/>
                    <a:pt x="168" y="7"/>
                  </a:cubicBezTo>
                  <a:cubicBezTo>
                    <a:pt x="168" y="7"/>
                    <a:pt x="168" y="7"/>
                    <a:pt x="168" y="7"/>
                  </a:cubicBezTo>
                  <a:cubicBezTo>
                    <a:pt x="1" y="83"/>
                    <a:pt x="1" y="83"/>
                    <a:pt x="1" y="83"/>
                  </a:cubicBezTo>
                  <a:cubicBezTo>
                    <a:pt x="0" y="81"/>
                    <a:pt x="2" y="81"/>
                    <a:pt x="5" y="78"/>
                  </a:cubicBezTo>
                  <a:cubicBezTo>
                    <a:pt x="7" y="74"/>
                    <a:pt x="6" y="59"/>
                    <a:pt x="8" y="50"/>
                  </a:cubicBezTo>
                  <a:cubicBezTo>
                    <a:pt x="11" y="32"/>
                    <a:pt x="19" y="17"/>
                    <a:pt x="41" y="9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apple"/>
          <p:cNvGrpSpPr/>
          <p:nvPr/>
        </p:nvGrpSpPr>
        <p:grpSpPr>
          <a:xfrm>
            <a:off x="5010150" y="1635124"/>
            <a:ext cx="396875" cy="350838"/>
            <a:chOff x="5010150" y="1635124"/>
            <a:chExt cx="396875" cy="350838"/>
          </a:xfrm>
        </p:grpSpPr>
        <p:sp>
          <p:nvSpPr>
            <p:cNvPr id="98" name="Freeform 96"/>
            <p:cNvSpPr>
              <a:spLocks/>
            </p:cNvSpPr>
            <p:nvPr/>
          </p:nvSpPr>
          <p:spPr bwMode="auto">
            <a:xfrm>
              <a:off x="5010150" y="1689099"/>
              <a:ext cx="200025" cy="296863"/>
            </a:xfrm>
            <a:custGeom>
              <a:avLst/>
              <a:gdLst>
                <a:gd name="T0" fmla="*/ 63 w 63"/>
                <a:gd name="T1" fmla="*/ 8 h 93"/>
                <a:gd name="T2" fmla="*/ 33 w 63"/>
                <a:gd name="T3" fmla="*/ 5 h 93"/>
                <a:gd name="T4" fmla="*/ 13 w 63"/>
                <a:gd name="T5" fmla="*/ 59 h 93"/>
                <a:gd name="T6" fmla="*/ 62 w 63"/>
                <a:gd name="T7" fmla="*/ 93 h 93"/>
                <a:gd name="T8" fmla="*/ 63 w 63"/>
                <a:gd name="T9" fmla="*/ 93 h 93"/>
                <a:gd name="T10" fmla="*/ 63 w 63"/>
                <a:gd name="T11" fmla="*/ 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3">
                  <a:moveTo>
                    <a:pt x="63" y="8"/>
                  </a:moveTo>
                  <a:cubicBezTo>
                    <a:pt x="55" y="8"/>
                    <a:pt x="46" y="0"/>
                    <a:pt x="33" y="5"/>
                  </a:cubicBezTo>
                  <a:cubicBezTo>
                    <a:pt x="19" y="9"/>
                    <a:pt x="0" y="28"/>
                    <a:pt x="13" y="59"/>
                  </a:cubicBezTo>
                  <a:cubicBezTo>
                    <a:pt x="25" y="90"/>
                    <a:pt x="55" y="93"/>
                    <a:pt x="62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8"/>
                    <a:pt x="63" y="8"/>
                    <a:pt x="63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97"/>
            <p:cNvSpPr>
              <a:spLocks/>
            </p:cNvSpPr>
            <p:nvPr/>
          </p:nvSpPr>
          <p:spPr bwMode="auto">
            <a:xfrm>
              <a:off x="5210175" y="1689099"/>
              <a:ext cx="196850" cy="296863"/>
            </a:xfrm>
            <a:custGeom>
              <a:avLst/>
              <a:gdLst>
                <a:gd name="T0" fmla="*/ 30 w 62"/>
                <a:gd name="T1" fmla="*/ 5 h 93"/>
                <a:gd name="T2" fmla="*/ 0 w 62"/>
                <a:gd name="T3" fmla="*/ 8 h 93"/>
                <a:gd name="T4" fmla="*/ 0 w 62"/>
                <a:gd name="T5" fmla="*/ 93 h 93"/>
                <a:gd name="T6" fmla="*/ 50 w 62"/>
                <a:gd name="T7" fmla="*/ 59 h 93"/>
                <a:gd name="T8" fmla="*/ 30 w 62"/>
                <a:gd name="T9" fmla="*/ 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3">
                  <a:moveTo>
                    <a:pt x="30" y="5"/>
                  </a:moveTo>
                  <a:cubicBezTo>
                    <a:pt x="17" y="0"/>
                    <a:pt x="7" y="7"/>
                    <a:pt x="0" y="8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7" y="93"/>
                    <a:pt x="37" y="90"/>
                    <a:pt x="50" y="59"/>
                  </a:cubicBezTo>
                  <a:cubicBezTo>
                    <a:pt x="62" y="28"/>
                    <a:pt x="43" y="9"/>
                    <a:pt x="30" y="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98"/>
            <p:cNvSpPr>
              <a:spLocks/>
            </p:cNvSpPr>
            <p:nvPr/>
          </p:nvSpPr>
          <p:spPr bwMode="auto">
            <a:xfrm>
              <a:off x="5194300" y="1635124"/>
              <a:ext cx="15875" cy="98425"/>
            </a:xfrm>
            <a:custGeom>
              <a:avLst/>
              <a:gdLst>
                <a:gd name="T0" fmla="*/ 5 w 5"/>
                <a:gd name="T1" fmla="*/ 1 h 31"/>
                <a:gd name="T2" fmla="*/ 0 w 5"/>
                <a:gd name="T3" fmla="*/ 2 h 31"/>
                <a:gd name="T4" fmla="*/ 0 w 5"/>
                <a:gd name="T5" fmla="*/ 2 h 31"/>
                <a:gd name="T6" fmla="*/ 0 w 5"/>
                <a:gd name="T7" fmla="*/ 2 h 31"/>
                <a:gd name="T8" fmla="*/ 0 w 5"/>
                <a:gd name="T9" fmla="*/ 2 h 31"/>
                <a:gd name="T10" fmla="*/ 0 w 5"/>
                <a:gd name="T11" fmla="*/ 2 h 31"/>
                <a:gd name="T12" fmla="*/ 3 w 5"/>
                <a:gd name="T13" fmla="*/ 30 h 31"/>
                <a:gd name="T14" fmla="*/ 3 w 5"/>
                <a:gd name="T15" fmla="*/ 30 h 31"/>
                <a:gd name="T16" fmla="*/ 5 w 5"/>
                <a:gd name="T17" fmla="*/ 31 h 31"/>
                <a:gd name="T18" fmla="*/ 5 w 5"/>
                <a:gd name="T19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31">
                  <a:moveTo>
                    <a:pt x="5" y="1"/>
                  </a:moveTo>
                  <a:cubicBezTo>
                    <a:pt x="2" y="1"/>
                    <a:pt x="1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3" y="30"/>
                    <a:pt x="3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3" y="31"/>
                    <a:pt x="3" y="31"/>
                    <a:pt x="5" y="31"/>
                  </a:cubicBezTo>
                  <a:cubicBezTo>
                    <a:pt x="5" y="1"/>
                    <a:pt x="5" y="1"/>
                    <a:pt x="5" y="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99"/>
            <p:cNvSpPr>
              <a:spLocks/>
            </p:cNvSpPr>
            <p:nvPr/>
          </p:nvSpPr>
          <p:spPr bwMode="auto">
            <a:xfrm>
              <a:off x="5210175" y="1635124"/>
              <a:ext cx="12700" cy="98425"/>
            </a:xfrm>
            <a:custGeom>
              <a:avLst/>
              <a:gdLst>
                <a:gd name="T0" fmla="*/ 4 w 4"/>
                <a:gd name="T1" fmla="*/ 2 h 31"/>
                <a:gd name="T2" fmla="*/ 4 w 4"/>
                <a:gd name="T3" fmla="*/ 2 h 31"/>
                <a:gd name="T4" fmla="*/ 4 w 4"/>
                <a:gd name="T5" fmla="*/ 2 h 31"/>
                <a:gd name="T6" fmla="*/ 0 w 4"/>
                <a:gd name="T7" fmla="*/ 1 h 31"/>
                <a:gd name="T8" fmla="*/ 0 w 4"/>
                <a:gd name="T9" fmla="*/ 31 h 31"/>
                <a:gd name="T10" fmla="*/ 1 w 4"/>
                <a:gd name="T11" fmla="*/ 30 h 31"/>
                <a:gd name="T12" fmla="*/ 4 w 4"/>
                <a:gd name="T13" fmla="*/ 2 h 31"/>
                <a:gd name="T14" fmla="*/ 4 w 4"/>
                <a:gd name="T15" fmla="*/ 2 h 31"/>
                <a:gd name="T16" fmla="*/ 4 w 4"/>
                <a:gd name="T17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1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2" y="1"/>
                    <a:pt x="0" y="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" y="31"/>
                    <a:pt x="1" y="31"/>
                    <a:pt x="1" y="3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00"/>
            <p:cNvSpPr>
              <a:spLocks/>
            </p:cNvSpPr>
            <p:nvPr/>
          </p:nvSpPr>
          <p:spPr bwMode="auto">
            <a:xfrm>
              <a:off x="5124450" y="1720849"/>
              <a:ext cx="98425" cy="95250"/>
            </a:xfrm>
            <a:custGeom>
              <a:avLst/>
              <a:gdLst>
                <a:gd name="T0" fmla="*/ 1 w 31"/>
                <a:gd name="T1" fmla="*/ 29 h 30"/>
                <a:gd name="T2" fmla="*/ 3 w 31"/>
                <a:gd name="T3" fmla="*/ 28 h 30"/>
                <a:gd name="T4" fmla="*/ 5 w 31"/>
                <a:gd name="T5" fmla="*/ 27 h 30"/>
                <a:gd name="T6" fmla="*/ 10 w 31"/>
                <a:gd name="T7" fmla="*/ 26 h 30"/>
                <a:gd name="T8" fmla="*/ 12 w 31"/>
                <a:gd name="T9" fmla="*/ 25 h 30"/>
                <a:gd name="T10" fmla="*/ 27 w 31"/>
                <a:gd name="T11" fmla="*/ 19 h 30"/>
                <a:gd name="T12" fmla="*/ 30 w 31"/>
                <a:gd name="T13" fmla="*/ 7 h 30"/>
                <a:gd name="T14" fmla="*/ 28 w 31"/>
                <a:gd name="T15" fmla="*/ 1 h 30"/>
                <a:gd name="T16" fmla="*/ 29 w 31"/>
                <a:gd name="T17" fmla="*/ 0 h 30"/>
                <a:gd name="T18" fmla="*/ 0 w 31"/>
                <a:gd name="T19" fmla="*/ 30 h 30"/>
                <a:gd name="T20" fmla="*/ 1 w 31"/>
                <a:gd name="T21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30">
                  <a:moveTo>
                    <a:pt x="1" y="29"/>
                  </a:moveTo>
                  <a:cubicBezTo>
                    <a:pt x="2" y="29"/>
                    <a:pt x="2" y="28"/>
                    <a:pt x="3" y="28"/>
                  </a:cubicBezTo>
                  <a:cubicBezTo>
                    <a:pt x="4" y="27"/>
                    <a:pt x="4" y="27"/>
                    <a:pt x="5" y="27"/>
                  </a:cubicBezTo>
                  <a:cubicBezTo>
                    <a:pt x="7" y="26"/>
                    <a:pt x="8" y="26"/>
                    <a:pt x="10" y="26"/>
                  </a:cubicBezTo>
                  <a:cubicBezTo>
                    <a:pt x="11" y="25"/>
                    <a:pt x="12" y="25"/>
                    <a:pt x="12" y="25"/>
                  </a:cubicBezTo>
                  <a:cubicBezTo>
                    <a:pt x="17" y="24"/>
                    <a:pt x="22" y="22"/>
                    <a:pt x="27" y="19"/>
                  </a:cubicBezTo>
                  <a:cubicBezTo>
                    <a:pt x="30" y="15"/>
                    <a:pt x="31" y="11"/>
                    <a:pt x="30" y="7"/>
                  </a:cubicBezTo>
                  <a:cubicBezTo>
                    <a:pt x="30" y="5"/>
                    <a:pt x="28" y="2"/>
                    <a:pt x="28" y="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" y="29"/>
                    <a:pt x="1" y="2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01"/>
            <p:cNvSpPr>
              <a:spLocks/>
            </p:cNvSpPr>
            <p:nvPr/>
          </p:nvSpPr>
          <p:spPr bwMode="auto">
            <a:xfrm>
              <a:off x="5121275" y="1714499"/>
              <a:ext cx="95250" cy="101600"/>
            </a:xfrm>
            <a:custGeom>
              <a:avLst/>
              <a:gdLst>
                <a:gd name="T0" fmla="*/ 11 w 30"/>
                <a:gd name="T1" fmla="*/ 4 h 32"/>
                <a:gd name="T2" fmla="*/ 5 w 30"/>
                <a:gd name="T3" fmla="*/ 19 h 32"/>
                <a:gd name="T4" fmla="*/ 4 w 30"/>
                <a:gd name="T5" fmla="*/ 21 h 32"/>
                <a:gd name="T6" fmla="*/ 3 w 30"/>
                <a:gd name="T7" fmla="*/ 26 h 32"/>
                <a:gd name="T8" fmla="*/ 2 w 30"/>
                <a:gd name="T9" fmla="*/ 28 h 32"/>
                <a:gd name="T10" fmla="*/ 1 w 30"/>
                <a:gd name="T11" fmla="*/ 30 h 32"/>
                <a:gd name="T12" fmla="*/ 1 w 30"/>
                <a:gd name="T13" fmla="*/ 32 h 32"/>
                <a:gd name="T14" fmla="*/ 1 w 30"/>
                <a:gd name="T15" fmla="*/ 32 h 32"/>
                <a:gd name="T16" fmla="*/ 30 w 30"/>
                <a:gd name="T17" fmla="*/ 2 h 32"/>
                <a:gd name="T18" fmla="*/ 28 w 30"/>
                <a:gd name="T19" fmla="*/ 2 h 32"/>
                <a:gd name="T20" fmla="*/ 22 w 30"/>
                <a:gd name="T21" fmla="*/ 0 h 32"/>
                <a:gd name="T22" fmla="*/ 11 w 30"/>
                <a:gd name="T23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2">
                  <a:moveTo>
                    <a:pt x="11" y="4"/>
                  </a:moveTo>
                  <a:cubicBezTo>
                    <a:pt x="7" y="9"/>
                    <a:pt x="6" y="14"/>
                    <a:pt x="5" y="19"/>
                  </a:cubicBezTo>
                  <a:cubicBezTo>
                    <a:pt x="5" y="20"/>
                    <a:pt x="5" y="20"/>
                    <a:pt x="4" y="21"/>
                  </a:cubicBezTo>
                  <a:cubicBezTo>
                    <a:pt x="4" y="23"/>
                    <a:pt x="4" y="25"/>
                    <a:pt x="3" y="26"/>
                  </a:cubicBezTo>
                  <a:cubicBezTo>
                    <a:pt x="3" y="27"/>
                    <a:pt x="3" y="28"/>
                    <a:pt x="2" y="28"/>
                  </a:cubicBezTo>
                  <a:cubicBezTo>
                    <a:pt x="2" y="29"/>
                    <a:pt x="1" y="30"/>
                    <a:pt x="1" y="30"/>
                  </a:cubicBezTo>
                  <a:cubicBezTo>
                    <a:pt x="1" y="31"/>
                    <a:pt x="0" y="31"/>
                    <a:pt x="1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1"/>
                    <a:pt x="29" y="2"/>
                    <a:pt x="28" y="2"/>
                  </a:cubicBezTo>
                  <a:cubicBezTo>
                    <a:pt x="28" y="2"/>
                    <a:pt x="24" y="1"/>
                    <a:pt x="22" y="0"/>
                  </a:cubicBezTo>
                  <a:cubicBezTo>
                    <a:pt x="18" y="0"/>
                    <a:pt x="14" y="0"/>
                    <a:pt x="11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leaf"/>
          <p:cNvGrpSpPr/>
          <p:nvPr/>
        </p:nvGrpSpPr>
        <p:grpSpPr>
          <a:xfrm>
            <a:off x="4724400" y="1384299"/>
            <a:ext cx="533400" cy="355600"/>
            <a:chOff x="4724400" y="1384299"/>
            <a:chExt cx="533400" cy="355600"/>
          </a:xfrm>
        </p:grpSpPr>
        <p:sp>
          <p:nvSpPr>
            <p:cNvPr id="104" name="Freeform 102"/>
            <p:cNvSpPr>
              <a:spLocks/>
            </p:cNvSpPr>
            <p:nvPr/>
          </p:nvSpPr>
          <p:spPr bwMode="auto">
            <a:xfrm>
              <a:off x="4724400" y="1403349"/>
              <a:ext cx="530225" cy="336550"/>
            </a:xfrm>
            <a:custGeom>
              <a:avLst/>
              <a:gdLst>
                <a:gd name="T0" fmla="*/ 4 w 167"/>
                <a:gd name="T1" fmla="*/ 5 h 106"/>
                <a:gd name="T2" fmla="*/ 13 w 167"/>
                <a:gd name="T3" fmla="*/ 11 h 106"/>
                <a:gd name="T4" fmla="*/ 21 w 167"/>
                <a:gd name="T5" fmla="*/ 19 h 106"/>
                <a:gd name="T6" fmla="*/ 33 w 167"/>
                <a:gd name="T7" fmla="*/ 37 h 106"/>
                <a:gd name="T8" fmla="*/ 38 w 167"/>
                <a:gd name="T9" fmla="*/ 47 h 106"/>
                <a:gd name="T10" fmla="*/ 85 w 167"/>
                <a:gd name="T11" fmla="*/ 95 h 106"/>
                <a:gd name="T12" fmla="*/ 138 w 167"/>
                <a:gd name="T13" fmla="*/ 93 h 106"/>
                <a:gd name="T14" fmla="*/ 161 w 167"/>
                <a:gd name="T15" fmla="*/ 76 h 106"/>
                <a:gd name="T16" fmla="*/ 167 w 167"/>
                <a:gd name="T17" fmla="*/ 76 h 106"/>
                <a:gd name="T18" fmla="*/ 1 w 167"/>
                <a:gd name="T19" fmla="*/ 0 h 106"/>
                <a:gd name="T20" fmla="*/ 4 w 167"/>
                <a:gd name="T21" fmla="*/ 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7" h="106">
                  <a:moveTo>
                    <a:pt x="4" y="5"/>
                  </a:moveTo>
                  <a:cubicBezTo>
                    <a:pt x="7" y="7"/>
                    <a:pt x="10" y="9"/>
                    <a:pt x="13" y="11"/>
                  </a:cubicBezTo>
                  <a:cubicBezTo>
                    <a:pt x="16" y="13"/>
                    <a:pt x="18" y="16"/>
                    <a:pt x="21" y="19"/>
                  </a:cubicBezTo>
                  <a:cubicBezTo>
                    <a:pt x="25" y="24"/>
                    <a:pt x="29" y="31"/>
                    <a:pt x="33" y="37"/>
                  </a:cubicBezTo>
                  <a:cubicBezTo>
                    <a:pt x="35" y="40"/>
                    <a:pt x="36" y="43"/>
                    <a:pt x="38" y="47"/>
                  </a:cubicBezTo>
                  <a:cubicBezTo>
                    <a:pt x="50" y="64"/>
                    <a:pt x="64" y="83"/>
                    <a:pt x="85" y="95"/>
                  </a:cubicBezTo>
                  <a:cubicBezTo>
                    <a:pt x="105" y="106"/>
                    <a:pt x="123" y="102"/>
                    <a:pt x="138" y="93"/>
                  </a:cubicBezTo>
                  <a:cubicBezTo>
                    <a:pt x="146" y="88"/>
                    <a:pt x="158" y="77"/>
                    <a:pt x="161" y="76"/>
                  </a:cubicBezTo>
                  <a:cubicBezTo>
                    <a:pt x="164" y="76"/>
                    <a:pt x="166" y="78"/>
                    <a:pt x="167" y="76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"/>
                    <a:pt x="3" y="4"/>
                    <a:pt x="4" y="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3"/>
            <p:cNvSpPr>
              <a:spLocks/>
            </p:cNvSpPr>
            <p:nvPr/>
          </p:nvSpPr>
          <p:spPr bwMode="auto">
            <a:xfrm>
              <a:off x="4727575" y="1384299"/>
              <a:ext cx="530225" cy="260350"/>
            </a:xfrm>
            <a:custGeom>
              <a:avLst/>
              <a:gdLst>
                <a:gd name="T0" fmla="*/ 126 w 167"/>
                <a:gd name="T1" fmla="*/ 8 h 82"/>
                <a:gd name="T2" fmla="*/ 59 w 167"/>
                <a:gd name="T3" fmla="*/ 5 h 82"/>
                <a:gd name="T4" fmla="*/ 48 w 167"/>
                <a:gd name="T5" fmla="*/ 7 h 82"/>
                <a:gd name="T6" fmla="*/ 27 w 167"/>
                <a:gd name="T7" fmla="*/ 9 h 82"/>
                <a:gd name="T8" fmla="*/ 16 w 167"/>
                <a:gd name="T9" fmla="*/ 8 h 82"/>
                <a:gd name="T10" fmla="*/ 6 w 167"/>
                <a:gd name="T11" fmla="*/ 6 h 82"/>
                <a:gd name="T12" fmla="*/ 0 w 167"/>
                <a:gd name="T13" fmla="*/ 6 h 82"/>
                <a:gd name="T14" fmla="*/ 0 w 167"/>
                <a:gd name="T15" fmla="*/ 6 h 82"/>
                <a:gd name="T16" fmla="*/ 166 w 167"/>
                <a:gd name="T17" fmla="*/ 82 h 82"/>
                <a:gd name="T18" fmla="*/ 162 w 167"/>
                <a:gd name="T19" fmla="*/ 77 h 82"/>
                <a:gd name="T20" fmla="*/ 160 w 167"/>
                <a:gd name="T21" fmla="*/ 49 h 82"/>
                <a:gd name="T22" fmla="*/ 126 w 167"/>
                <a:gd name="T23" fmla="*/ 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82">
                  <a:moveTo>
                    <a:pt x="126" y="8"/>
                  </a:moveTo>
                  <a:cubicBezTo>
                    <a:pt x="104" y="0"/>
                    <a:pt x="80" y="2"/>
                    <a:pt x="59" y="5"/>
                  </a:cubicBezTo>
                  <a:cubicBezTo>
                    <a:pt x="56" y="5"/>
                    <a:pt x="52" y="6"/>
                    <a:pt x="48" y="7"/>
                  </a:cubicBezTo>
                  <a:cubicBezTo>
                    <a:pt x="41" y="8"/>
                    <a:pt x="34" y="9"/>
                    <a:pt x="27" y="9"/>
                  </a:cubicBezTo>
                  <a:cubicBezTo>
                    <a:pt x="23" y="9"/>
                    <a:pt x="19" y="9"/>
                    <a:pt x="16" y="8"/>
                  </a:cubicBezTo>
                  <a:cubicBezTo>
                    <a:pt x="12" y="8"/>
                    <a:pt x="9" y="7"/>
                    <a:pt x="6" y="6"/>
                  </a:cubicBezTo>
                  <a:cubicBezTo>
                    <a:pt x="5" y="6"/>
                    <a:pt x="0" y="4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66" y="82"/>
                    <a:pt x="166" y="82"/>
                    <a:pt x="166" y="82"/>
                  </a:cubicBezTo>
                  <a:cubicBezTo>
                    <a:pt x="167" y="80"/>
                    <a:pt x="165" y="81"/>
                    <a:pt x="162" y="77"/>
                  </a:cubicBezTo>
                  <a:cubicBezTo>
                    <a:pt x="160" y="74"/>
                    <a:pt x="161" y="59"/>
                    <a:pt x="160" y="49"/>
                  </a:cubicBezTo>
                  <a:cubicBezTo>
                    <a:pt x="157" y="32"/>
                    <a:pt x="148" y="16"/>
                    <a:pt x="126" y="8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0" name="watering can"/>
          <p:cNvGrpSpPr/>
          <p:nvPr/>
        </p:nvGrpSpPr>
        <p:grpSpPr>
          <a:xfrm>
            <a:off x="53975" y="2706687"/>
            <a:ext cx="1384300" cy="1101725"/>
            <a:chOff x="53975" y="2706687"/>
            <a:chExt cx="1384300" cy="1101725"/>
          </a:xfrm>
        </p:grpSpPr>
        <p:sp>
          <p:nvSpPr>
            <p:cNvPr id="106" name="Freeform 104"/>
            <p:cNvSpPr>
              <a:spLocks noEditPoints="1"/>
            </p:cNvSpPr>
            <p:nvPr/>
          </p:nvSpPr>
          <p:spPr bwMode="auto">
            <a:xfrm>
              <a:off x="53975" y="2706687"/>
              <a:ext cx="793750" cy="708025"/>
            </a:xfrm>
            <a:custGeom>
              <a:avLst/>
              <a:gdLst>
                <a:gd name="T0" fmla="*/ 224 w 250"/>
                <a:gd name="T1" fmla="*/ 46 h 223"/>
                <a:gd name="T2" fmla="*/ 200 w 250"/>
                <a:gd name="T3" fmla="*/ 23 h 223"/>
                <a:gd name="T4" fmla="*/ 190 w 250"/>
                <a:gd name="T5" fmla="*/ 29 h 223"/>
                <a:gd name="T6" fmla="*/ 78 w 250"/>
                <a:gd name="T7" fmla="*/ 25 h 223"/>
                <a:gd name="T8" fmla="*/ 44 w 250"/>
                <a:gd name="T9" fmla="*/ 109 h 223"/>
                <a:gd name="T10" fmla="*/ 17 w 250"/>
                <a:gd name="T11" fmla="*/ 124 h 223"/>
                <a:gd name="T12" fmla="*/ 10 w 250"/>
                <a:gd name="T13" fmla="*/ 124 h 223"/>
                <a:gd name="T14" fmla="*/ 55 w 250"/>
                <a:gd name="T15" fmla="*/ 223 h 223"/>
                <a:gd name="T16" fmla="*/ 250 w 250"/>
                <a:gd name="T17" fmla="*/ 77 h 223"/>
                <a:gd name="T18" fmla="*/ 224 w 250"/>
                <a:gd name="T19" fmla="*/ 46 h 223"/>
                <a:gd name="T20" fmla="*/ 69 w 250"/>
                <a:gd name="T21" fmla="*/ 95 h 223"/>
                <a:gd name="T22" fmla="*/ 94 w 250"/>
                <a:gd name="T23" fmla="*/ 45 h 223"/>
                <a:gd name="T24" fmla="*/ 165 w 250"/>
                <a:gd name="T25" fmla="*/ 42 h 223"/>
                <a:gd name="T26" fmla="*/ 69 w 250"/>
                <a:gd name="T27" fmla="*/ 95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0" h="223">
                  <a:moveTo>
                    <a:pt x="224" y="46"/>
                  </a:moveTo>
                  <a:cubicBezTo>
                    <a:pt x="215" y="37"/>
                    <a:pt x="207" y="29"/>
                    <a:pt x="200" y="23"/>
                  </a:cubicBezTo>
                  <a:cubicBezTo>
                    <a:pt x="190" y="29"/>
                    <a:pt x="190" y="29"/>
                    <a:pt x="190" y="29"/>
                  </a:cubicBezTo>
                  <a:cubicBezTo>
                    <a:pt x="157" y="2"/>
                    <a:pt x="111" y="0"/>
                    <a:pt x="78" y="25"/>
                  </a:cubicBezTo>
                  <a:cubicBezTo>
                    <a:pt x="52" y="44"/>
                    <a:pt x="40" y="77"/>
                    <a:pt x="44" y="109"/>
                  </a:cubicBezTo>
                  <a:cubicBezTo>
                    <a:pt x="17" y="124"/>
                    <a:pt x="17" y="124"/>
                    <a:pt x="17" y="124"/>
                  </a:cubicBezTo>
                  <a:cubicBezTo>
                    <a:pt x="14" y="123"/>
                    <a:pt x="12" y="123"/>
                    <a:pt x="10" y="124"/>
                  </a:cubicBezTo>
                  <a:cubicBezTo>
                    <a:pt x="0" y="132"/>
                    <a:pt x="20" y="176"/>
                    <a:pt x="55" y="223"/>
                  </a:cubicBezTo>
                  <a:cubicBezTo>
                    <a:pt x="250" y="77"/>
                    <a:pt x="250" y="77"/>
                    <a:pt x="250" y="77"/>
                  </a:cubicBezTo>
                  <a:cubicBezTo>
                    <a:pt x="241" y="66"/>
                    <a:pt x="232" y="55"/>
                    <a:pt x="224" y="46"/>
                  </a:cubicBezTo>
                  <a:close/>
                  <a:moveTo>
                    <a:pt x="69" y="95"/>
                  </a:moveTo>
                  <a:cubicBezTo>
                    <a:pt x="69" y="76"/>
                    <a:pt x="78" y="57"/>
                    <a:pt x="94" y="45"/>
                  </a:cubicBezTo>
                  <a:cubicBezTo>
                    <a:pt x="114" y="30"/>
                    <a:pt x="142" y="29"/>
                    <a:pt x="165" y="42"/>
                  </a:cubicBezTo>
                  <a:lnTo>
                    <a:pt x="69" y="95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">
              <a:solidFill>
                <a:schemeClr val="accent3">
                  <a:lumMod val="5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5"/>
            <p:cNvSpPr>
              <a:spLocks/>
            </p:cNvSpPr>
            <p:nvPr/>
          </p:nvSpPr>
          <p:spPr bwMode="auto">
            <a:xfrm>
              <a:off x="228600" y="2951162"/>
              <a:ext cx="1209675" cy="857250"/>
            </a:xfrm>
            <a:custGeom>
              <a:avLst/>
              <a:gdLst>
                <a:gd name="T0" fmla="*/ 376 w 381"/>
                <a:gd name="T1" fmla="*/ 224 h 270"/>
                <a:gd name="T2" fmla="*/ 370 w 381"/>
                <a:gd name="T3" fmla="*/ 174 h 270"/>
                <a:gd name="T4" fmla="*/ 347 w 381"/>
                <a:gd name="T5" fmla="*/ 211 h 270"/>
                <a:gd name="T6" fmla="*/ 137 w 381"/>
                <a:gd name="T7" fmla="*/ 160 h 270"/>
                <a:gd name="T8" fmla="*/ 215 w 381"/>
                <a:gd name="T9" fmla="*/ 82 h 270"/>
                <a:gd name="T10" fmla="*/ 233 w 381"/>
                <a:gd name="T11" fmla="*/ 64 h 270"/>
                <a:gd name="T12" fmla="*/ 218 w 381"/>
                <a:gd name="T13" fmla="*/ 34 h 270"/>
                <a:gd name="T14" fmla="*/ 195 w 381"/>
                <a:gd name="T15" fmla="*/ 1 h 270"/>
                <a:gd name="T16" fmla="*/ 195 w 381"/>
                <a:gd name="T17" fmla="*/ 0 h 270"/>
                <a:gd name="T18" fmla="*/ 0 w 381"/>
                <a:gd name="T19" fmla="*/ 146 h 270"/>
                <a:gd name="T20" fmla="*/ 1 w 381"/>
                <a:gd name="T21" fmla="*/ 147 h 270"/>
                <a:gd name="T22" fmla="*/ 83 w 381"/>
                <a:gd name="T23" fmla="*/ 218 h 270"/>
                <a:gd name="T24" fmla="*/ 86 w 381"/>
                <a:gd name="T25" fmla="*/ 211 h 270"/>
                <a:gd name="T26" fmla="*/ 93 w 381"/>
                <a:gd name="T27" fmla="*/ 204 h 270"/>
                <a:gd name="T28" fmla="*/ 344 w 381"/>
                <a:gd name="T29" fmla="*/ 227 h 270"/>
                <a:gd name="T30" fmla="*/ 352 w 381"/>
                <a:gd name="T31" fmla="*/ 268 h 270"/>
                <a:gd name="T32" fmla="*/ 376 w 381"/>
                <a:gd name="T33" fmla="*/ 224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1" h="270">
                  <a:moveTo>
                    <a:pt x="376" y="224"/>
                  </a:moveTo>
                  <a:cubicBezTo>
                    <a:pt x="381" y="198"/>
                    <a:pt x="378" y="175"/>
                    <a:pt x="370" y="174"/>
                  </a:cubicBezTo>
                  <a:cubicBezTo>
                    <a:pt x="362" y="172"/>
                    <a:pt x="353" y="188"/>
                    <a:pt x="347" y="211"/>
                  </a:cubicBezTo>
                  <a:cubicBezTo>
                    <a:pt x="137" y="160"/>
                    <a:pt x="137" y="160"/>
                    <a:pt x="137" y="160"/>
                  </a:cubicBezTo>
                  <a:cubicBezTo>
                    <a:pt x="215" y="82"/>
                    <a:pt x="215" y="82"/>
                    <a:pt x="215" y="82"/>
                  </a:cubicBezTo>
                  <a:cubicBezTo>
                    <a:pt x="233" y="64"/>
                    <a:pt x="233" y="64"/>
                    <a:pt x="233" y="64"/>
                  </a:cubicBezTo>
                  <a:cubicBezTo>
                    <a:pt x="230" y="55"/>
                    <a:pt x="225" y="45"/>
                    <a:pt x="218" y="34"/>
                  </a:cubicBezTo>
                  <a:cubicBezTo>
                    <a:pt x="212" y="24"/>
                    <a:pt x="204" y="12"/>
                    <a:pt x="195" y="1"/>
                  </a:cubicBezTo>
                  <a:cubicBezTo>
                    <a:pt x="195" y="0"/>
                    <a:pt x="195" y="0"/>
                    <a:pt x="195" y="0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0" y="146"/>
                    <a:pt x="1" y="146"/>
                    <a:pt x="1" y="147"/>
                  </a:cubicBezTo>
                  <a:cubicBezTo>
                    <a:pt x="36" y="194"/>
                    <a:pt x="73" y="225"/>
                    <a:pt x="83" y="218"/>
                  </a:cubicBezTo>
                  <a:cubicBezTo>
                    <a:pt x="85" y="217"/>
                    <a:pt x="86" y="214"/>
                    <a:pt x="86" y="211"/>
                  </a:cubicBezTo>
                  <a:cubicBezTo>
                    <a:pt x="93" y="204"/>
                    <a:pt x="93" y="204"/>
                    <a:pt x="93" y="204"/>
                  </a:cubicBezTo>
                  <a:cubicBezTo>
                    <a:pt x="344" y="227"/>
                    <a:pt x="344" y="227"/>
                    <a:pt x="344" y="227"/>
                  </a:cubicBezTo>
                  <a:cubicBezTo>
                    <a:pt x="341" y="249"/>
                    <a:pt x="344" y="267"/>
                    <a:pt x="352" y="268"/>
                  </a:cubicBezTo>
                  <a:cubicBezTo>
                    <a:pt x="360" y="270"/>
                    <a:pt x="371" y="250"/>
                    <a:pt x="376" y="224"/>
                  </a:cubicBezTo>
                  <a:close/>
                </a:path>
              </a:pathLst>
            </a:custGeom>
            <a:solidFill>
              <a:schemeClr val="accent3"/>
            </a:solidFill>
            <a:ln w="1270">
              <a:solidFill>
                <a:schemeClr val="accent3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2" name="water"/>
          <p:cNvGrpSpPr/>
          <p:nvPr/>
        </p:nvGrpSpPr>
        <p:grpSpPr>
          <a:xfrm>
            <a:off x="1238250" y="3757612"/>
            <a:ext cx="419100" cy="615950"/>
            <a:chOff x="1238250" y="3757612"/>
            <a:chExt cx="419100" cy="615950"/>
          </a:xfrm>
        </p:grpSpPr>
        <p:sp>
          <p:nvSpPr>
            <p:cNvPr id="108" name="Freeform 106"/>
            <p:cNvSpPr>
              <a:spLocks/>
            </p:cNvSpPr>
            <p:nvPr/>
          </p:nvSpPr>
          <p:spPr bwMode="auto">
            <a:xfrm>
              <a:off x="1238250" y="3976687"/>
              <a:ext cx="98425" cy="209550"/>
            </a:xfrm>
            <a:custGeom>
              <a:avLst/>
              <a:gdLst>
                <a:gd name="T0" fmla="*/ 5 w 31"/>
                <a:gd name="T1" fmla="*/ 18 h 66"/>
                <a:gd name="T2" fmla="*/ 1 w 31"/>
                <a:gd name="T3" fmla="*/ 45 h 66"/>
                <a:gd name="T4" fmla="*/ 31 w 31"/>
                <a:gd name="T5" fmla="*/ 63 h 66"/>
                <a:gd name="T6" fmla="*/ 31 w 31"/>
                <a:gd name="T7" fmla="*/ 63 h 66"/>
                <a:gd name="T8" fmla="*/ 14 w 31"/>
                <a:gd name="T9" fmla="*/ 0 h 66"/>
                <a:gd name="T10" fmla="*/ 5 w 31"/>
                <a:gd name="T11" fmla="*/ 1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66">
                  <a:moveTo>
                    <a:pt x="5" y="18"/>
                  </a:moveTo>
                  <a:cubicBezTo>
                    <a:pt x="0" y="30"/>
                    <a:pt x="0" y="38"/>
                    <a:pt x="1" y="45"/>
                  </a:cubicBezTo>
                  <a:cubicBezTo>
                    <a:pt x="4" y="57"/>
                    <a:pt x="16" y="66"/>
                    <a:pt x="31" y="63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1" y="6"/>
                    <a:pt x="7" y="12"/>
                    <a:pt x="5" y="1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7"/>
            <p:cNvSpPr>
              <a:spLocks/>
            </p:cNvSpPr>
            <p:nvPr/>
          </p:nvSpPr>
          <p:spPr bwMode="auto">
            <a:xfrm>
              <a:off x="1282700" y="3938587"/>
              <a:ext cx="114300" cy="238125"/>
            </a:xfrm>
            <a:custGeom>
              <a:avLst/>
              <a:gdLst>
                <a:gd name="T0" fmla="*/ 34 w 36"/>
                <a:gd name="T1" fmla="*/ 47 h 75"/>
                <a:gd name="T2" fmla="*/ 22 w 36"/>
                <a:gd name="T3" fmla="*/ 36 h 75"/>
                <a:gd name="T4" fmla="*/ 8 w 36"/>
                <a:gd name="T5" fmla="*/ 23 h 75"/>
                <a:gd name="T6" fmla="*/ 10 w 36"/>
                <a:gd name="T7" fmla="*/ 1 h 75"/>
                <a:gd name="T8" fmla="*/ 10 w 36"/>
                <a:gd name="T9" fmla="*/ 0 h 75"/>
                <a:gd name="T10" fmla="*/ 10 w 36"/>
                <a:gd name="T11" fmla="*/ 0 h 75"/>
                <a:gd name="T12" fmla="*/ 9 w 36"/>
                <a:gd name="T13" fmla="*/ 0 h 75"/>
                <a:gd name="T14" fmla="*/ 0 w 36"/>
                <a:gd name="T15" fmla="*/ 12 h 75"/>
                <a:gd name="T16" fmla="*/ 17 w 36"/>
                <a:gd name="T17" fmla="*/ 75 h 75"/>
                <a:gd name="T18" fmla="*/ 33 w 36"/>
                <a:gd name="T19" fmla="*/ 63 h 75"/>
                <a:gd name="T20" fmla="*/ 34 w 36"/>
                <a:gd name="T21" fmla="*/ 4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" h="75">
                  <a:moveTo>
                    <a:pt x="34" y="47"/>
                  </a:moveTo>
                  <a:cubicBezTo>
                    <a:pt x="32" y="41"/>
                    <a:pt x="27" y="38"/>
                    <a:pt x="22" y="36"/>
                  </a:cubicBezTo>
                  <a:cubicBezTo>
                    <a:pt x="17" y="33"/>
                    <a:pt x="12" y="30"/>
                    <a:pt x="8" y="23"/>
                  </a:cubicBezTo>
                  <a:cubicBezTo>
                    <a:pt x="3" y="14"/>
                    <a:pt x="10" y="1"/>
                    <a:pt x="10" y="1"/>
                  </a:cubicBezTo>
                  <a:cubicBezTo>
                    <a:pt x="11" y="0"/>
                    <a:pt x="10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5" y="5"/>
                    <a:pt x="0" y="12"/>
                  </a:cubicBezTo>
                  <a:cubicBezTo>
                    <a:pt x="17" y="75"/>
                    <a:pt x="17" y="75"/>
                    <a:pt x="17" y="75"/>
                  </a:cubicBezTo>
                  <a:cubicBezTo>
                    <a:pt x="25" y="73"/>
                    <a:pt x="30" y="69"/>
                    <a:pt x="33" y="63"/>
                  </a:cubicBezTo>
                  <a:cubicBezTo>
                    <a:pt x="36" y="58"/>
                    <a:pt x="36" y="52"/>
                    <a:pt x="34" y="47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08"/>
            <p:cNvSpPr>
              <a:spLocks/>
            </p:cNvSpPr>
            <p:nvPr/>
          </p:nvSpPr>
          <p:spPr bwMode="auto">
            <a:xfrm>
              <a:off x="1257300" y="4106862"/>
              <a:ext cx="114300" cy="63500"/>
            </a:xfrm>
            <a:custGeom>
              <a:avLst/>
              <a:gdLst>
                <a:gd name="T0" fmla="*/ 7 w 36"/>
                <a:gd name="T1" fmla="*/ 16 h 20"/>
                <a:gd name="T2" fmla="*/ 25 w 36"/>
                <a:gd name="T3" fmla="*/ 19 h 20"/>
                <a:gd name="T4" fmla="*/ 25 w 36"/>
                <a:gd name="T5" fmla="*/ 19 h 20"/>
                <a:gd name="T6" fmla="*/ 35 w 36"/>
                <a:gd name="T7" fmla="*/ 13 h 20"/>
                <a:gd name="T8" fmla="*/ 35 w 36"/>
                <a:gd name="T9" fmla="*/ 12 h 20"/>
                <a:gd name="T10" fmla="*/ 34 w 36"/>
                <a:gd name="T11" fmla="*/ 12 h 20"/>
                <a:gd name="T12" fmla="*/ 26 w 36"/>
                <a:gd name="T13" fmla="*/ 16 h 20"/>
                <a:gd name="T14" fmla="*/ 26 w 36"/>
                <a:gd name="T15" fmla="*/ 16 h 20"/>
                <a:gd name="T16" fmla="*/ 8 w 36"/>
                <a:gd name="T17" fmla="*/ 13 h 20"/>
                <a:gd name="T18" fmla="*/ 1 w 36"/>
                <a:gd name="T19" fmla="*/ 1 h 20"/>
                <a:gd name="T20" fmla="*/ 1 w 36"/>
                <a:gd name="T21" fmla="*/ 1 h 20"/>
                <a:gd name="T22" fmla="*/ 1 w 36"/>
                <a:gd name="T23" fmla="*/ 0 h 20"/>
                <a:gd name="T24" fmla="*/ 1 w 36"/>
                <a:gd name="T25" fmla="*/ 0 h 20"/>
                <a:gd name="T26" fmla="*/ 1 w 36"/>
                <a:gd name="T27" fmla="*/ 0 h 20"/>
                <a:gd name="T28" fmla="*/ 0 w 36"/>
                <a:gd name="T29" fmla="*/ 0 h 20"/>
                <a:gd name="T30" fmla="*/ 0 w 36"/>
                <a:gd name="T31" fmla="*/ 3 h 20"/>
                <a:gd name="T32" fmla="*/ 7 w 36"/>
                <a:gd name="T33" fmla="*/ 1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" h="20">
                  <a:moveTo>
                    <a:pt x="7" y="16"/>
                  </a:moveTo>
                  <a:cubicBezTo>
                    <a:pt x="12" y="19"/>
                    <a:pt x="18" y="20"/>
                    <a:pt x="25" y="19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29" y="18"/>
                    <a:pt x="33" y="16"/>
                    <a:pt x="35" y="13"/>
                  </a:cubicBezTo>
                  <a:cubicBezTo>
                    <a:pt x="36" y="12"/>
                    <a:pt x="36" y="12"/>
                    <a:pt x="35" y="12"/>
                  </a:cubicBezTo>
                  <a:cubicBezTo>
                    <a:pt x="35" y="11"/>
                    <a:pt x="35" y="11"/>
                    <a:pt x="34" y="12"/>
                  </a:cubicBezTo>
                  <a:cubicBezTo>
                    <a:pt x="32" y="14"/>
                    <a:pt x="29" y="15"/>
                    <a:pt x="26" y="16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19" y="17"/>
                    <a:pt x="13" y="17"/>
                    <a:pt x="8" y="13"/>
                  </a:cubicBezTo>
                  <a:cubicBezTo>
                    <a:pt x="4" y="10"/>
                    <a:pt x="2" y="6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9"/>
                    <a:pt x="3" y="13"/>
                    <a:pt x="7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09"/>
            <p:cNvSpPr>
              <a:spLocks/>
            </p:cNvSpPr>
            <p:nvPr/>
          </p:nvSpPr>
          <p:spPr bwMode="auto">
            <a:xfrm>
              <a:off x="1527175" y="3773487"/>
              <a:ext cx="130175" cy="190500"/>
            </a:xfrm>
            <a:custGeom>
              <a:avLst/>
              <a:gdLst>
                <a:gd name="T0" fmla="*/ 18 w 41"/>
                <a:gd name="T1" fmla="*/ 8 h 60"/>
                <a:gd name="T2" fmla="*/ 37 w 41"/>
                <a:gd name="T3" fmla="*/ 28 h 60"/>
                <a:gd name="T4" fmla="*/ 24 w 41"/>
                <a:gd name="T5" fmla="*/ 60 h 60"/>
                <a:gd name="T6" fmla="*/ 24 w 41"/>
                <a:gd name="T7" fmla="*/ 60 h 60"/>
                <a:gd name="T8" fmla="*/ 0 w 41"/>
                <a:gd name="T9" fmla="*/ 0 h 60"/>
                <a:gd name="T10" fmla="*/ 18 w 41"/>
                <a:gd name="T11" fmla="*/ 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60">
                  <a:moveTo>
                    <a:pt x="18" y="8"/>
                  </a:moveTo>
                  <a:cubicBezTo>
                    <a:pt x="28" y="15"/>
                    <a:pt x="34" y="21"/>
                    <a:pt x="37" y="28"/>
                  </a:cubicBezTo>
                  <a:cubicBezTo>
                    <a:pt x="41" y="39"/>
                    <a:pt x="38" y="53"/>
                    <a:pt x="24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2"/>
                    <a:pt x="13" y="5"/>
                    <a:pt x="18" y="8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10"/>
            <p:cNvSpPr>
              <a:spLocks/>
            </p:cNvSpPr>
            <p:nvPr/>
          </p:nvSpPr>
          <p:spPr bwMode="auto">
            <a:xfrm>
              <a:off x="1476375" y="3757612"/>
              <a:ext cx="127000" cy="215900"/>
            </a:xfrm>
            <a:custGeom>
              <a:avLst/>
              <a:gdLst>
                <a:gd name="T0" fmla="*/ 9 w 40"/>
                <a:gd name="T1" fmla="*/ 52 h 68"/>
                <a:gd name="T2" fmla="*/ 12 w 40"/>
                <a:gd name="T3" fmla="*/ 36 h 68"/>
                <a:gd name="T4" fmla="*/ 16 w 40"/>
                <a:gd name="T5" fmla="*/ 18 h 68"/>
                <a:gd name="T6" fmla="*/ 1 w 40"/>
                <a:gd name="T7" fmla="*/ 1 h 68"/>
                <a:gd name="T8" fmla="*/ 0 w 40"/>
                <a:gd name="T9" fmla="*/ 1 h 68"/>
                <a:gd name="T10" fmla="*/ 1 w 40"/>
                <a:gd name="T11" fmla="*/ 0 h 68"/>
                <a:gd name="T12" fmla="*/ 1 w 40"/>
                <a:gd name="T13" fmla="*/ 0 h 68"/>
                <a:gd name="T14" fmla="*/ 16 w 40"/>
                <a:gd name="T15" fmla="*/ 5 h 68"/>
                <a:gd name="T16" fmla="*/ 40 w 40"/>
                <a:gd name="T17" fmla="*/ 65 h 68"/>
                <a:gd name="T18" fmla="*/ 19 w 40"/>
                <a:gd name="T19" fmla="*/ 65 h 68"/>
                <a:gd name="T20" fmla="*/ 9 w 40"/>
                <a:gd name="T21" fmla="*/ 5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" h="68">
                  <a:moveTo>
                    <a:pt x="9" y="52"/>
                  </a:moveTo>
                  <a:cubicBezTo>
                    <a:pt x="8" y="46"/>
                    <a:pt x="10" y="41"/>
                    <a:pt x="12" y="36"/>
                  </a:cubicBezTo>
                  <a:cubicBezTo>
                    <a:pt x="14" y="31"/>
                    <a:pt x="17" y="26"/>
                    <a:pt x="16" y="18"/>
                  </a:cubicBezTo>
                  <a:cubicBezTo>
                    <a:pt x="14" y="8"/>
                    <a:pt x="1" y="2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8" y="2"/>
                    <a:pt x="16" y="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33" y="68"/>
                    <a:pt x="25" y="68"/>
                    <a:pt x="19" y="65"/>
                  </a:cubicBezTo>
                  <a:cubicBezTo>
                    <a:pt x="14" y="62"/>
                    <a:pt x="11" y="58"/>
                    <a:pt x="9" y="5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11"/>
            <p:cNvSpPr>
              <a:spLocks/>
            </p:cNvSpPr>
            <p:nvPr/>
          </p:nvSpPr>
          <p:spPr bwMode="auto">
            <a:xfrm>
              <a:off x="1555750" y="3859212"/>
              <a:ext cx="85725" cy="101600"/>
            </a:xfrm>
            <a:custGeom>
              <a:avLst/>
              <a:gdLst>
                <a:gd name="T0" fmla="*/ 26 w 27"/>
                <a:gd name="T1" fmla="*/ 17 h 32"/>
                <a:gd name="T2" fmla="*/ 13 w 27"/>
                <a:gd name="T3" fmla="*/ 30 h 32"/>
                <a:gd name="T4" fmla="*/ 13 w 27"/>
                <a:gd name="T5" fmla="*/ 30 h 32"/>
                <a:gd name="T6" fmla="*/ 1 w 27"/>
                <a:gd name="T7" fmla="*/ 32 h 32"/>
                <a:gd name="T8" fmla="*/ 0 w 27"/>
                <a:gd name="T9" fmla="*/ 31 h 32"/>
                <a:gd name="T10" fmla="*/ 1 w 27"/>
                <a:gd name="T11" fmla="*/ 30 h 32"/>
                <a:gd name="T12" fmla="*/ 10 w 27"/>
                <a:gd name="T13" fmla="*/ 29 h 32"/>
                <a:gd name="T14" fmla="*/ 11 w 27"/>
                <a:gd name="T15" fmla="*/ 28 h 32"/>
                <a:gd name="T16" fmla="*/ 23 w 27"/>
                <a:gd name="T17" fmla="*/ 16 h 32"/>
                <a:gd name="T18" fmla="*/ 21 w 27"/>
                <a:gd name="T19" fmla="*/ 2 h 32"/>
                <a:gd name="T20" fmla="*/ 21 w 27"/>
                <a:gd name="T21" fmla="*/ 2 h 32"/>
                <a:gd name="T22" fmla="*/ 21 w 27"/>
                <a:gd name="T23" fmla="*/ 1 h 32"/>
                <a:gd name="T24" fmla="*/ 21 w 27"/>
                <a:gd name="T25" fmla="*/ 0 h 32"/>
                <a:gd name="T26" fmla="*/ 21 w 27"/>
                <a:gd name="T27" fmla="*/ 0 h 32"/>
                <a:gd name="T28" fmla="*/ 22 w 27"/>
                <a:gd name="T29" fmla="*/ 0 h 32"/>
                <a:gd name="T30" fmla="*/ 24 w 27"/>
                <a:gd name="T31" fmla="*/ 3 h 32"/>
                <a:gd name="T32" fmla="*/ 26 w 27"/>
                <a:gd name="T33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" h="32">
                  <a:moveTo>
                    <a:pt x="26" y="17"/>
                  </a:moveTo>
                  <a:cubicBezTo>
                    <a:pt x="24" y="23"/>
                    <a:pt x="20" y="27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9" y="32"/>
                    <a:pt x="5" y="32"/>
                    <a:pt x="1" y="32"/>
                  </a:cubicBezTo>
                  <a:cubicBezTo>
                    <a:pt x="1" y="32"/>
                    <a:pt x="0" y="31"/>
                    <a:pt x="0" y="31"/>
                  </a:cubicBezTo>
                  <a:cubicBezTo>
                    <a:pt x="0" y="31"/>
                    <a:pt x="1" y="30"/>
                    <a:pt x="1" y="30"/>
                  </a:cubicBezTo>
                  <a:cubicBezTo>
                    <a:pt x="4" y="30"/>
                    <a:pt x="7" y="30"/>
                    <a:pt x="10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7" y="26"/>
                    <a:pt x="21" y="21"/>
                    <a:pt x="23" y="16"/>
                  </a:cubicBezTo>
                  <a:cubicBezTo>
                    <a:pt x="24" y="11"/>
                    <a:pt x="24" y="6"/>
                    <a:pt x="21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1" y="1"/>
                    <a:pt x="21" y="1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2" y="0"/>
                    <a:pt x="22" y="0"/>
                  </a:cubicBezTo>
                  <a:cubicBezTo>
                    <a:pt x="23" y="1"/>
                    <a:pt x="23" y="2"/>
                    <a:pt x="24" y="3"/>
                  </a:cubicBezTo>
                  <a:cubicBezTo>
                    <a:pt x="27" y="7"/>
                    <a:pt x="27" y="13"/>
                    <a:pt x="26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12"/>
            <p:cNvSpPr>
              <a:spLocks/>
            </p:cNvSpPr>
            <p:nvPr/>
          </p:nvSpPr>
          <p:spPr bwMode="auto">
            <a:xfrm>
              <a:off x="1546225" y="4164012"/>
              <a:ext cx="98425" cy="209550"/>
            </a:xfrm>
            <a:custGeom>
              <a:avLst/>
              <a:gdLst>
                <a:gd name="T0" fmla="*/ 26 w 31"/>
                <a:gd name="T1" fmla="*/ 18 h 66"/>
                <a:gd name="T2" fmla="*/ 29 w 31"/>
                <a:gd name="T3" fmla="*/ 45 h 66"/>
                <a:gd name="T4" fmla="*/ 0 w 31"/>
                <a:gd name="T5" fmla="*/ 63 h 66"/>
                <a:gd name="T6" fmla="*/ 0 w 31"/>
                <a:gd name="T7" fmla="*/ 63 h 66"/>
                <a:gd name="T8" fmla="*/ 16 w 31"/>
                <a:gd name="T9" fmla="*/ 0 h 66"/>
                <a:gd name="T10" fmla="*/ 26 w 31"/>
                <a:gd name="T11" fmla="*/ 1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66">
                  <a:moveTo>
                    <a:pt x="26" y="18"/>
                  </a:moveTo>
                  <a:cubicBezTo>
                    <a:pt x="30" y="30"/>
                    <a:pt x="31" y="38"/>
                    <a:pt x="29" y="45"/>
                  </a:cubicBezTo>
                  <a:cubicBezTo>
                    <a:pt x="26" y="57"/>
                    <a:pt x="15" y="66"/>
                    <a:pt x="0" y="63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0" y="6"/>
                    <a:pt x="23" y="12"/>
                    <a:pt x="26" y="18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13"/>
            <p:cNvSpPr>
              <a:spLocks/>
            </p:cNvSpPr>
            <p:nvPr/>
          </p:nvSpPr>
          <p:spPr bwMode="auto">
            <a:xfrm>
              <a:off x="1482725" y="4125912"/>
              <a:ext cx="114300" cy="238125"/>
            </a:xfrm>
            <a:custGeom>
              <a:avLst/>
              <a:gdLst>
                <a:gd name="T0" fmla="*/ 3 w 36"/>
                <a:gd name="T1" fmla="*/ 46 h 75"/>
                <a:gd name="T2" fmla="*/ 14 w 36"/>
                <a:gd name="T3" fmla="*/ 35 h 75"/>
                <a:gd name="T4" fmla="*/ 28 w 36"/>
                <a:gd name="T5" fmla="*/ 23 h 75"/>
                <a:gd name="T6" fmla="*/ 26 w 36"/>
                <a:gd name="T7" fmla="*/ 1 h 75"/>
                <a:gd name="T8" fmla="*/ 26 w 36"/>
                <a:gd name="T9" fmla="*/ 0 h 75"/>
                <a:gd name="T10" fmla="*/ 27 w 36"/>
                <a:gd name="T11" fmla="*/ 0 h 75"/>
                <a:gd name="T12" fmla="*/ 27 w 36"/>
                <a:gd name="T13" fmla="*/ 0 h 75"/>
                <a:gd name="T14" fmla="*/ 36 w 36"/>
                <a:gd name="T15" fmla="*/ 12 h 75"/>
                <a:gd name="T16" fmla="*/ 20 w 36"/>
                <a:gd name="T17" fmla="*/ 75 h 75"/>
                <a:gd name="T18" fmla="*/ 3 w 36"/>
                <a:gd name="T19" fmla="*/ 63 h 75"/>
                <a:gd name="T20" fmla="*/ 3 w 36"/>
                <a:gd name="T21" fmla="*/ 46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" h="75">
                  <a:moveTo>
                    <a:pt x="3" y="46"/>
                  </a:moveTo>
                  <a:cubicBezTo>
                    <a:pt x="5" y="41"/>
                    <a:pt x="9" y="38"/>
                    <a:pt x="14" y="35"/>
                  </a:cubicBezTo>
                  <a:cubicBezTo>
                    <a:pt x="19" y="33"/>
                    <a:pt x="24" y="30"/>
                    <a:pt x="28" y="23"/>
                  </a:cubicBezTo>
                  <a:cubicBezTo>
                    <a:pt x="33" y="14"/>
                    <a:pt x="26" y="1"/>
                    <a:pt x="26" y="1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32" y="5"/>
                    <a:pt x="36" y="12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12" y="73"/>
                    <a:pt x="6" y="68"/>
                    <a:pt x="3" y="63"/>
                  </a:cubicBezTo>
                  <a:cubicBezTo>
                    <a:pt x="1" y="58"/>
                    <a:pt x="0" y="52"/>
                    <a:pt x="3" y="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14"/>
            <p:cNvSpPr>
              <a:spLocks/>
            </p:cNvSpPr>
            <p:nvPr/>
          </p:nvSpPr>
          <p:spPr bwMode="auto">
            <a:xfrm>
              <a:off x="1511300" y="4294187"/>
              <a:ext cx="114300" cy="63500"/>
            </a:xfrm>
            <a:custGeom>
              <a:avLst/>
              <a:gdLst>
                <a:gd name="T0" fmla="*/ 28 w 36"/>
                <a:gd name="T1" fmla="*/ 16 h 20"/>
                <a:gd name="T2" fmla="*/ 11 w 36"/>
                <a:gd name="T3" fmla="*/ 19 h 20"/>
                <a:gd name="T4" fmla="*/ 10 w 36"/>
                <a:gd name="T5" fmla="*/ 18 h 20"/>
                <a:gd name="T6" fmla="*/ 0 w 36"/>
                <a:gd name="T7" fmla="*/ 13 h 20"/>
                <a:gd name="T8" fmla="*/ 0 w 36"/>
                <a:gd name="T9" fmla="*/ 12 h 20"/>
                <a:gd name="T10" fmla="*/ 1 w 36"/>
                <a:gd name="T11" fmla="*/ 12 h 20"/>
                <a:gd name="T12" fmla="*/ 9 w 36"/>
                <a:gd name="T13" fmla="*/ 16 h 20"/>
                <a:gd name="T14" fmla="*/ 10 w 36"/>
                <a:gd name="T15" fmla="*/ 16 h 20"/>
                <a:gd name="T16" fmla="*/ 27 w 36"/>
                <a:gd name="T17" fmla="*/ 13 h 20"/>
                <a:gd name="T18" fmla="*/ 34 w 36"/>
                <a:gd name="T19" fmla="*/ 1 h 20"/>
                <a:gd name="T20" fmla="*/ 34 w 36"/>
                <a:gd name="T21" fmla="*/ 0 h 20"/>
                <a:gd name="T22" fmla="*/ 34 w 36"/>
                <a:gd name="T23" fmla="*/ 0 h 20"/>
                <a:gd name="T24" fmla="*/ 35 w 36"/>
                <a:gd name="T25" fmla="*/ 0 h 20"/>
                <a:gd name="T26" fmla="*/ 35 w 36"/>
                <a:gd name="T27" fmla="*/ 0 h 20"/>
                <a:gd name="T28" fmla="*/ 35 w 36"/>
                <a:gd name="T29" fmla="*/ 0 h 20"/>
                <a:gd name="T30" fmla="*/ 36 w 36"/>
                <a:gd name="T31" fmla="*/ 3 h 20"/>
                <a:gd name="T32" fmla="*/ 28 w 36"/>
                <a:gd name="T33" fmla="*/ 1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" h="20">
                  <a:moveTo>
                    <a:pt x="28" y="16"/>
                  </a:moveTo>
                  <a:cubicBezTo>
                    <a:pt x="24" y="19"/>
                    <a:pt x="17" y="20"/>
                    <a:pt x="11" y="19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6" y="17"/>
                    <a:pt x="3" y="15"/>
                    <a:pt x="0" y="13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1"/>
                    <a:pt x="1" y="11"/>
                    <a:pt x="1" y="12"/>
                  </a:cubicBezTo>
                  <a:cubicBezTo>
                    <a:pt x="3" y="13"/>
                    <a:pt x="6" y="15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6" y="17"/>
                    <a:pt x="23" y="16"/>
                    <a:pt x="27" y="13"/>
                  </a:cubicBezTo>
                  <a:cubicBezTo>
                    <a:pt x="31" y="10"/>
                    <a:pt x="34" y="6"/>
                    <a:pt x="34" y="1"/>
                  </a:cubicBezTo>
                  <a:cubicBezTo>
                    <a:pt x="34" y="1"/>
                    <a:pt x="34" y="1"/>
                    <a:pt x="34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4" y="0"/>
                    <a:pt x="34" y="0"/>
                    <a:pt x="35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1"/>
                    <a:pt x="36" y="2"/>
                    <a:pt x="36" y="3"/>
                  </a:cubicBezTo>
                  <a:cubicBezTo>
                    <a:pt x="35" y="9"/>
                    <a:pt x="33" y="13"/>
                    <a:pt x="28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1" name="seed"/>
          <p:cNvGrpSpPr/>
          <p:nvPr/>
        </p:nvGrpSpPr>
        <p:grpSpPr>
          <a:xfrm>
            <a:off x="1416050" y="4719637"/>
            <a:ext cx="203200" cy="231775"/>
            <a:chOff x="1416050" y="4719637"/>
            <a:chExt cx="203200" cy="231775"/>
          </a:xfrm>
        </p:grpSpPr>
        <p:sp>
          <p:nvSpPr>
            <p:cNvPr id="117" name="Freeform 115"/>
            <p:cNvSpPr>
              <a:spLocks/>
            </p:cNvSpPr>
            <p:nvPr/>
          </p:nvSpPr>
          <p:spPr bwMode="auto">
            <a:xfrm>
              <a:off x="1457325" y="4719637"/>
              <a:ext cx="161925" cy="215900"/>
            </a:xfrm>
            <a:custGeom>
              <a:avLst/>
              <a:gdLst>
                <a:gd name="T0" fmla="*/ 0 w 51"/>
                <a:gd name="T1" fmla="*/ 2 h 68"/>
                <a:gd name="T2" fmla="*/ 32 w 51"/>
                <a:gd name="T3" fmla="*/ 68 h 68"/>
                <a:gd name="T4" fmla="*/ 41 w 51"/>
                <a:gd name="T5" fmla="*/ 31 h 68"/>
                <a:gd name="T6" fmla="*/ 0 w 51"/>
                <a:gd name="T7" fmla="*/ 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68">
                  <a:moveTo>
                    <a:pt x="0" y="2"/>
                  </a:moveTo>
                  <a:cubicBezTo>
                    <a:pt x="32" y="68"/>
                    <a:pt x="32" y="68"/>
                    <a:pt x="32" y="68"/>
                  </a:cubicBezTo>
                  <a:cubicBezTo>
                    <a:pt x="44" y="62"/>
                    <a:pt x="51" y="52"/>
                    <a:pt x="41" y="31"/>
                  </a:cubicBezTo>
                  <a:cubicBezTo>
                    <a:pt x="30" y="9"/>
                    <a:pt x="4" y="0"/>
                    <a:pt x="0" y="2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16"/>
            <p:cNvSpPr>
              <a:spLocks/>
            </p:cNvSpPr>
            <p:nvPr/>
          </p:nvSpPr>
          <p:spPr bwMode="auto">
            <a:xfrm>
              <a:off x="1416050" y="4725987"/>
              <a:ext cx="142875" cy="225425"/>
            </a:xfrm>
            <a:custGeom>
              <a:avLst/>
              <a:gdLst>
                <a:gd name="T0" fmla="*/ 10 w 45"/>
                <a:gd name="T1" fmla="*/ 50 h 71"/>
                <a:gd name="T2" fmla="*/ 45 w 45"/>
                <a:gd name="T3" fmla="*/ 66 h 71"/>
                <a:gd name="T4" fmla="*/ 13 w 45"/>
                <a:gd name="T5" fmla="*/ 0 h 71"/>
                <a:gd name="T6" fmla="*/ 10 w 45"/>
                <a:gd name="T7" fmla="*/ 5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71">
                  <a:moveTo>
                    <a:pt x="10" y="50"/>
                  </a:moveTo>
                  <a:cubicBezTo>
                    <a:pt x="21" y="71"/>
                    <a:pt x="33" y="71"/>
                    <a:pt x="45" y="66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9" y="2"/>
                    <a:pt x="0" y="28"/>
                    <a:pt x="10" y="5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8" name="sun"/>
          <p:cNvGrpSpPr/>
          <p:nvPr/>
        </p:nvGrpSpPr>
        <p:grpSpPr>
          <a:xfrm>
            <a:off x="1320800" y="75177"/>
            <a:ext cx="2492375" cy="2493963"/>
            <a:chOff x="1028700" y="209549"/>
            <a:chExt cx="2492375" cy="2493963"/>
          </a:xfrm>
        </p:grpSpPr>
        <p:sp>
          <p:nvSpPr>
            <p:cNvPr id="149" name="Freeform 117"/>
            <p:cNvSpPr>
              <a:spLocks/>
            </p:cNvSpPr>
            <p:nvPr/>
          </p:nvSpPr>
          <p:spPr bwMode="auto">
            <a:xfrm>
              <a:off x="2190750" y="209549"/>
              <a:ext cx="85725" cy="644525"/>
            </a:xfrm>
            <a:custGeom>
              <a:avLst/>
              <a:gdLst>
                <a:gd name="T0" fmla="*/ 0 w 27"/>
                <a:gd name="T1" fmla="*/ 26 h 203"/>
                <a:gd name="T2" fmla="*/ 0 w 27"/>
                <a:gd name="T3" fmla="*/ 176 h 203"/>
                <a:gd name="T4" fmla="*/ 27 w 27"/>
                <a:gd name="T5" fmla="*/ 203 h 203"/>
                <a:gd name="T6" fmla="*/ 27 w 27"/>
                <a:gd name="T7" fmla="*/ 0 h 203"/>
                <a:gd name="T8" fmla="*/ 0 w 27"/>
                <a:gd name="T9" fmla="*/ 2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03">
                  <a:moveTo>
                    <a:pt x="0" y="26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91"/>
                    <a:pt x="12" y="203"/>
                    <a:pt x="27" y="203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6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18"/>
            <p:cNvSpPr>
              <a:spLocks/>
            </p:cNvSpPr>
            <p:nvPr/>
          </p:nvSpPr>
          <p:spPr bwMode="auto">
            <a:xfrm>
              <a:off x="2276475" y="209549"/>
              <a:ext cx="82550" cy="644525"/>
            </a:xfrm>
            <a:custGeom>
              <a:avLst/>
              <a:gdLst>
                <a:gd name="T0" fmla="*/ 26 w 26"/>
                <a:gd name="T1" fmla="*/ 176 h 203"/>
                <a:gd name="T2" fmla="*/ 26 w 26"/>
                <a:gd name="T3" fmla="*/ 26 h 203"/>
                <a:gd name="T4" fmla="*/ 0 w 26"/>
                <a:gd name="T5" fmla="*/ 0 h 203"/>
                <a:gd name="T6" fmla="*/ 0 w 26"/>
                <a:gd name="T7" fmla="*/ 203 h 203"/>
                <a:gd name="T8" fmla="*/ 26 w 26"/>
                <a:gd name="T9" fmla="*/ 17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03">
                  <a:moveTo>
                    <a:pt x="26" y="176"/>
                  </a:moveTo>
                  <a:cubicBezTo>
                    <a:pt x="26" y="26"/>
                    <a:pt x="26" y="26"/>
                    <a:pt x="26" y="26"/>
                  </a:cubicBezTo>
                  <a:cubicBezTo>
                    <a:pt x="26" y="12"/>
                    <a:pt x="14" y="0"/>
                    <a:pt x="0" y="0"/>
                  </a:cubicBezTo>
                  <a:cubicBezTo>
                    <a:pt x="0" y="203"/>
                    <a:pt x="0" y="203"/>
                    <a:pt x="0" y="203"/>
                  </a:cubicBezTo>
                  <a:cubicBezTo>
                    <a:pt x="14" y="203"/>
                    <a:pt x="26" y="191"/>
                    <a:pt x="26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19"/>
            <p:cNvSpPr>
              <a:spLocks/>
            </p:cNvSpPr>
            <p:nvPr/>
          </p:nvSpPr>
          <p:spPr bwMode="auto">
            <a:xfrm>
              <a:off x="2190750" y="2058987"/>
              <a:ext cx="85725" cy="644525"/>
            </a:xfrm>
            <a:custGeom>
              <a:avLst/>
              <a:gdLst>
                <a:gd name="T0" fmla="*/ 0 w 27"/>
                <a:gd name="T1" fmla="*/ 27 h 203"/>
                <a:gd name="T2" fmla="*/ 0 w 27"/>
                <a:gd name="T3" fmla="*/ 177 h 203"/>
                <a:gd name="T4" fmla="*/ 27 w 27"/>
                <a:gd name="T5" fmla="*/ 203 h 203"/>
                <a:gd name="T6" fmla="*/ 27 w 27"/>
                <a:gd name="T7" fmla="*/ 177 h 203"/>
                <a:gd name="T8" fmla="*/ 27 w 27"/>
                <a:gd name="T9" fmla="*/ 27 h 203"/>
                <a:gd name="T10" fmla="*/ 27 w 27"/>
                <a:gd name="T11" fmla="*/ 0 h 203"/>
                <a:gd name="T12" fmla="*/ 0 w 27"/>
                <a:gd name="T13" fmla="*/ 27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203">
                  <a:moveTo>
                    <a:pt x="0" y="27"/>
                  </a:moveTo>
                  <a:cubicBezTo>
                    <a:pt x="0" y="177"/>
                    <a:pt x="0" y="177"/>
                    <a:pt x="0" y="177"/>
                  </a:cubicBezTo>
                  <a:cubicBezTo>
                    <a:pt x="0" y="191"/>
                    <a:pt x="12" y="203"/>
                    <a:pt x="27" y="203"/>
                  </a:cubicBezTo>
                  <a:cubicBezTo>
                    <a:pt x="27" y="177"/>
                    <a:pt x="27" y="177"/>
                    <a:pt x="27" y="17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7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20"/>
            <p:cNvSpPr>
              <a:spLocks/>
            </p:cNvSpPr>
            <p:nvPr/>
          </p:nvSpPr>
          <p:spPr bwMode="auto">
            <a:xfrm>
              <a:off x="2276475" y="2058987"/>
              <a:ext cx="82550" cy="644525"/>
            </a:xfrm>
            <a:custGeom>
              <a:avLst/>
              <a:gdLst>
                <a:gd name="T0" fmla="*/ 0 w 26"/>
                <a:gd name="T1" fmla="*/ 177 h 203"/>
                <a:gd name="T2" fmla="*/ 0 w 26"/>
                <a:gd name="T3" fmla="*/ 203 h 203"/>
                <a:gd name="T4" fmla="*/ 26 w 26"/>
                <a:gd name="T5" fmla="*/ 177 h 203"/>
                <a:gd name="T6" fmla="*/ 26 w 26"/>
                <a:gd name="T7" fmla="*/ 27 h 203"/>
                <a:gd name="T8" fmla="*/ 0 w 26"/>
                <a:gd name="T9" fmla="*/ 0 h 203"/>
                <a:gd name="T10" fmla="*/ 0 w 26"/>
                <a:gd name="T11" fmla="*/ 27 h 203"/>
                <a:gd name="T12" fmla="*/ 0 w 26"/>
                <a:gd name="T13" fmla="*/ 177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03">
                  <a:moveTo>
                    <a:pt x="0" y="177"/>
                  </a:moveTo>
                  <a:cubicBezTo>
                    <a:pt x="0" y="203"/>
                    <a:pt x="0" y="203"/>
                    <a:pt x="0" y="203"/>
                  </a:cubicBezTo>
                  <a:cubicBezTo>
                    <a:pt x="14" y="203"/>
                    <a:pt x="26" y="191"/>
                    <a:pt x="26" y="177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6" y="12"/>
                    <a:pt x="14" y="0"/>
                    <a:pt x="0" y="0"/>
                  </a:cubicBezTo>
                  <a:cubicBezTo>
                    <a:pt x="0" y="27"/>
                    <a:pt x="0" y="27"/>
                    <a:pt x="0" y="27"/>
                  </a:cubicBezTo>
                  <a:lnTo>
                    <a:pt x="0" y="177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21"/>
            <p:cNvSpPr>
              <a:spLocks/>
            </p:cNvSpPr>
            <p:nvPr/>
          </p:nvSpPr>
          <p:spPr bwMode="auto">
            <a:xfrm>
              <a:off x="1028700" y="1457324"/>
              <a:ext cx="644525" cy="82550"/>
            </a:xfrm>
            <a:custGeom>
              <a:avLst/>
              <a:gdLst>
                <a:gd name="T0" fmla="*/ 26 w 203"/>
                <a:gd name="T1" fmla="*/ 26 h 26"/>
                <a:gd name="T2" fmla="*/ 176 w 203"/>
                <a:gd name="T3" fmla="*/ 26 h 26"/>
                <a:gd name="T4" fmla="*/ 203 w 203"/>
                <a:gd name="T5" fmla="*/ 0 h 26"/>
                <a:gd name="T6" fmla="*/ 0 w 203"/>
                <a:gd name="T7" fmla="*/ 0 h 26"/>
                <a:gd name="T8" fmla="*/ 26 w 203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26">
                  <a:moveTo>
                    <a:pt x="26" y="26"/>
                  </a:moveTo>
                  <a:cubicBezTo>
                    <a:pt x="176" y="26"/>
                    <a:pt x="176" y="26"/>
                    <a:pt x="176" y="26"/>
                  </a:cubicBezTo>
                  <a:cubicBezTo>
                    <a:pt x="191" y="26"/>
                    <a:pt x="203" y="14"/>
                    <a:pt x="20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"/>
                    <a:pt x="12" y="26"/>
                    <a:pt x="26" y="26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22"/>
            <p:cNvSpPr>
              <a:spLocks/>
            </p:cNvSpPr>
            <p:nvPr/>
          </p:nvSpPr>
          <p:spPr bwMode="auto">
            <a:xfrm>
              <a:off x="1028700" y="1371599"/>
              <a:ext cx="644525" cy="85725"/>
            </a:xfrm>
            <a:custGeom>
              <a:avLst/>
              <a:gdLst>
                <a:gd name="T0" fmla="*/ 176 w 203"/>
                <a:gd name="T1" fmla="*/ 0 h 27"/>
                <a:gd name="T2" fmla="*/ 26 w 203"/>
                <a:gd name="T3" fmla="*/ 0 h 27"/>
                <a:gd name="T4" fmla="*/ 0 w 203"/>
                <a:gd name="T5" fmla="*/ 27 h 27"/>
                <a:gd name="T6" fmla="*/ 203 w 203"/>
                <a:gd name="T7" fmla="*/ 27 h 27"/>
                <a:gd name="T8" fmla="*/ 176 w 203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27">
                  <a:moveTo>
                    <a:pt x="17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2" y="0"/>
                    <a:pt x="0" y="12"/>
                    <a:pt x="0" y="27"/>
                  </a:cubicBezTo>
                  <a:cubicBezTo>
                    <a:pt x="203" y="27"/>
                    <a:pt x="203" y="27"/>
                    <a:pt x="203" y="27"/>
                  </a:cubicBezTo>
                  <a:cubicBezTo>
                    <a:pt x="203" y="12"/>
                    <a:pt x="191" y="0"/>
                    <a:pt x="176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123"/>
            <p:cNvSpPr>
              <a:spLocks/>
            </p:cNvSpPr>
            <p:nvPr/>
          </p:nvSpPr>
          <p:spPr bwMode="auto">
            <a:xfrm>
              <a:off x="2876550" y="1457324"/>
              <a:ext cx="644525" cy="82550"/>
            </a:xfrm>
            <a:custGeom>
              <a:avLst/>
              <a:gdLst>
                <a:gd name="T0" fmla="*/ 27 w 203"/>
                <a:gd name="T1" fmla="*/ 26 h 26"/>
                <a:gd name="T2" fmla="*/ 177 w 203"/>
                <a:gd name="T3" fmla="*/ 26 h 26"/>
                <a:gd name="T4" fmla="*/ 203 w 203"/>
                <a:gd name="T5" fmla="*/ 0 h 26"/>
                <a:gd name="T6" fmla="*/ 177 w 203"/>
                <a:gd name="T7" fmla="*/ 0 h 26"/>
                <a:gd name="T8" fmla="*/ 27 w 203"/>
                <a:gd name="T9" fmla="*/ 0 h 26"/>
                <a:gd name="T10" fmla="*/ 0 w 203"/>
                <a:gd name="T11" fmla="*/ 0 h 26"/>
                <a:gd name="T12" fmla="*/ 27 w 203"/>
                <a:gd name="T13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3" h="26">
                  <a:moveTo>
                    <a:pt x="27" y="26"/>
                  </a:moveTo>
                  <a:cubicBezTo>
                    <a:pt x="177" y="26"/>
                    <a:pt x="177" y="26"/>
                    <a:pt x="177" y="26"/>
                  </a:cubicBezTo>
                  <a:cubicBezTo>
                    <a:pt x="191" y="26"/>
                    <a:pt x="203" y="14"/>
                    <a:pt x="203" y="0"/>
                  </a:cubicBezTo>
                  <a:cubicBezTo>
                    <a:pt x="177" y="0"/>
                    <a:pt x="177" y="0"/>
                    <a:pt x="17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"/>
                    <a:pt x="12" y="26"/>
                    <a:pt x="27" y="26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24"/>
            <p:cNvSpPr>
              <a:spLocks/>
            </p:cNvSpPr>
            <p:nvPr/>
          </p:nvSpPr>
          <p:spPr bwMode="auto">
            <a:xfrm>
              <a:off x="2876550" y="1371599"/>
              <a:ext cx="644525" cy="85725"/>
            </a:xfrm>
            <a:custGeom>
              <a:avLst/>
              <a:gdLst>
                <a:gd name="T0" fmla="*/ 177 w 203"/>
                <a:gd name="T1" fmla="*/ 27 h 27"/>
                <a:gd name="T2" fmla="*/ 203 w 203"/>
                <a:gd name="T3" fmla="*/ 27 h 27"/>
                <a:gd name="T4" fmla="*/ 177 w 203"/>
                <a:gd name="T5" fmla="*/ 0 h 27"/>
                <a:gd name="T6" fmla="*/ 27 w 203"/>
                <a:gd name="T7" fmla="*/ 0 h 27"/>
                <a:gd name="T8" fmla="*/ 0 w 203"/>
                <a:gd name="T9" fmla="*/ 27 h 27"/>
                <a:gd name="T10" fmla="*/ 27 w 203"/>
                <a:gd name="T11" fmla="*/ 27 h 27"/>
                <a:gd name="T12" fmla="*/ 177 w 203"/>
                <a:gd name="T13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3" h="27">
                  <a:moveTo>
                    <a:pt x="177" y="27"/>
                  </a:moveTo>
                  <a:cubicBezTo>
                    <a:pt x="203" y="27"/>
                    <a:pt x="203" y="27"/>
                    <a:pt x="203" y="27"/>
                  </a:cubicBezTo>
                  <a:cubicBezTo>
                    <a:pt x="203" y="12"/>
                    <a:pt x="191" y="0"/>
                    <a:pt x="17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7"/>
                  </a:cubicBezTo>
                  <a:cubicBezTo>
                    <a:pt x="27" y="27"/>
                    <a:pt x="27" y="27"/>
                    <a:pt x="27" y="27"/>
                  </a:cubicBezTo>
                  <a:lnTo>
                    <a:pt x="177" y="27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25"/>
            <p:cNvSpPr>
              <a:spLocks/>
            </p:cNvSpPr>
            <p:nvPr/>
          </p:nvSpPr>
          <p:spPr bwMode="auto">
            <a:xfrm>
              <a:off x="1362075" y="574674"/>
              <a:ext cx="485775" cy="488950"/>
            </a:xfrm>
            <a:custGeom>
              <a:avLst/>
              <a:gdLst>
                <a:gd name="T0" fmla="*/ 10 w 153"/>
                <a:gd name="T1" fmla="*/ 37 h 154"/>
                <a:gd name="T2" fmla="*/ 116 w 153"/>
                <a:gd name="T3" fmla="*/ 144 h 154"/>
                <a:gd name="T4" fmla="*/ 153 w 153"/>
                <a:gd name="T5" fmla="*/ 144 h 154"/>
                <a:gd name="T6" fmla="*/ 10 w 153"/>
                <a:gd name="T7" fmla="*/ 0 h 154"/>
                <a:gd name="T8" fmla="*/ 10 w 153"/>
                <a:gd name="T9" fmla="*/ 37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" h="154">
                  <a:moveTo>
                    <a:pt x="10" y="37"/>
                  </a:moveTo>
                  <a:cubicBezTo>
                    <a:pt x="116" y="144"/>
                    <a:pt x="116" y="144"/>
                    <a:pt x="116" y="144"/>
                  </a:cubicBezTo>
                  <a:cubicBezTo>
                    <a:pt x="126" y="154"/>
                    <a:pt x="143" y="154"/>
                    <a:pt x="153" y="144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0" y="10"/>
                    <a:pt x="0" y="27"/>
                    <a:pt x="10" y="37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126"/>
            <p:cNvSpPr>
              <a:spLocks/>
            </p:cNvSpPr>
            <p:nvPr/>
          </p:nvSpPr>
          <p:spPr bwMode="auto">
            <a:xfrm>
              <a:off x="1393825" y="542924"/>
              <a:ext cx="488950" cy="488950"/>
            </a:xfrm>
            <a:custGeom>
              <a:avLst/>
              <a:gdLst>
                <a:gd name="T0" fmla="*/ 143 w 154"/>
                <a:gd name="T1" fmla="*/ 116 h 154"/>
                <a:gd name="T2" fmla="*/ 37 w 154"/>
                <a:gd name="T3" fmla="*/ 10 h 154"/>
                <a:gd name="T4" fmla="*/ 0 w 154"/>
                <a:gd name="T5" fmla="*/ 10 h 154"/>
                <a:gd name="T6" fmla="*/ 143 w 154"/>
                <a:gd name="T7" fmla="*/ 154 h 154"/>
                <a:gd name="T8" fmla="*/ 143 w 154"/>
                <a:gd name="T9" fmla="*/ 11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" h="154">
                  <a:moveTo>
                    <a:pt x="143" y="116"/>
                  </a:moveTo>
                  <a:cubicBezTo>
                    <a:pt x="37" y="10"/>
                    <a:pt x="37" y="10"/>
                    <a:pt x="37" y="10"/>
                  </a:cubicBezTo>
                  <a:cubicBezTo>
                    <a:pt x="27" y="0"/>
                    <a:pt x="10" y="0"/>
                    <a:pt x="0" y="10"/>
                  </a:cubicBezTo>
                  <a:cubicBezTo>
                    <a:pt x="143" y="154"/>
                    <a:pt x="143" y="154"/>
                    <a:pt x="143" y="154"/>
                  </a:cubicBezTo>
                  <a:cubicBezTo>
                    <a:pt x="154" y="143"/>
                    <a:pt x="154" y="126"/>
                    <a:pt x="143" y="1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27"/>
            <p:cNvSpPr>
              <a:spLocks/>
            </p:cNvSpPr>
            <p:nvPr/>
          </p:nvSpPr>
          <p:spPr bwMode="auto">
            <a:xfrm>
              <a:off x="2667000" y="1884362"/>
              <a:ext cx="488950" cy="488950"/>
            </a:xfrm>
            <a:custGeom>
              <a:avLst/>
              <a:gdLst>
                <a:gd name="T0" fmla="*/ 11 w 154"/>
                <a:gd name="T1" fmla="*/ 37 h 154"/>
                <a:gd name="T2" fmla="*/ 117 w 154"/>
                <a:gd name="T3" fmla="*/ 143 h 154"/>
                <a:gd name="T4" fmla="*/ 154 w 154"/>
                <a:gd name="T5" fmla="*/ 143 h 154"/>
                <a:gd name="T6" fmla="*/ 136 w 154"/>
                <a:gd name="T7" fmla="*/ 125 h 154"/>
                <a:gd name="T8" fmla="*/ 29 w 154"/>
                <a:gd name="T9" fmla="*/ 19 h 154"/>
                <a:gd name="T10" fmla="*/ 11 w 154"/>
                <a:gd name="T11" fmla="*/ 0 h 154"/>
                <a:gd name="T12" fmla="*/ 11 w 154"/>
                <a:gd name="T13" fmla="*/ 37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" h="154">
                  <a:moveTo>
                    <a:pt x="11" y="37"/>
                  </a:moveTo>
                  <a:cubicBezTo>
                    <a:pt x="117" y="143"/>
                    <a:pt x="117" y="143"/>
                    <a:pt x="117" y="143"/>
                  </a:cubicBezTo>
                  <a:cubicBezTo>
                    <a:pt x="127" y="154"/>
                    <a:pt x="144" y="154"/>
                    <a:pt x="154" y="143"/>
                  </a:cubicBezTo>
                  <a:cubicBezTo>
                    <a:pt x="136" y="125"/>
                    <a:pt x="136" y="125"/>
                    <a:pt x="136" y="125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0" y="10"/>
                    <a:pt x="0" y="27"/>
                    <a:pt x="11" y="37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28"/>
            <p:cNvSpPr>
              <a:spLocks/>
            </p:cNvSpPr>
            <p:nvPr/>
          </p:nvSpPr>
          <p:spPr bwMode="auto">
            <a:xfrm>
              <a:off x="2701925" y="1847849"/>
              <a:ext cx="488950" cy="490538"/>
            </a:xfrm>
            <a:custGeom>
              <a:avLst/>
              <a:gdLst>
                <a:gd name="T0" fmla="*/ 125 w 154"/>
                <a:gd name="T1" fmla="*/ 136 h 154"/>
                <a:gd name="T2" fmla="*/ 143 w 154"/>
                <a:gd name="T3" fmla="*/ 154 h 154"/>
                <a:gd name="T4" fmla="*/ 143 w 154"/>
                <a:gd name="T5" fmla="*/ 117 h 154"/>
                <a:gd name="T6" fmla="*/ 37 w 154"/>
                <a:gd name="T7" fmla="*/ 11 h 154"/>
                <a:gd name="T8" fmla="*/ 0 w 154"/>
                <a:gd name="T9" fmla="*/ 11 h 154"/>
                <a:gd name="T10" fmla="*/ 18 w 154"/>
                <a:gd name="T11" fmla="*/ 30 h 154"/>
                <a:gd name="T12" fmla="*/ 125 w 154"/>
                <a:gd name="T13" fmla="*/ 13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" h="154">
                  <a:moveTo>
                    <a:pt x="125" y="136"/>
                  </a:moveTo>
                  <a:cubicBezTo>
                    <a:pt x="143" y="154"/>
                    <a:pt x="143" y="154"/>
                    <a:pt x="143" y="154"/>
                  </a:cubicBezTo>
                  <a:cubicBezTo>
                    <a:pt x="154" y="144"/>
                    <a:pt x="154" y="127"/>
                    <a:pt x="143" y="117"/>
                  </a:cubicBezTo>
                  <a:cubicBezTo>
                    <a:pt x="37" y="11"/>
                    <a:pt x="37" y="11"/>
                    <a:pt x="37" y="11"/>
                  </a:cubicBezTo>
                  <a:cubicBezTo>
                    <a:pt x="27" y="0"/>
                    <a:pt x="10" y="0"/>
                    <a:pt x="0" y="11"/>
                  </a:cubicBezTo>
                  <a:cubicBezTo>
                    <a:pt x="18" y="30"/>
                    <a:pt x="18" y="30"/>
                    <a:pt x="18" y="30"/>
                  </a:cubicBezTo>
                  <a:lnTo>
                    <a:pt x="125" y="136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129"/>
            <p:cNvSpPr>
              <a:spLocks/>
            </p:cNvSpPr>
            <p:nvPr/>
          </p:nvSpPr>
          <p:spPr bwMode="auto">
            <a:xfrm>
              <a:off x="1393825" y="1884362"/>
              <a:ext cx="488950" cy="488950"/>
            </a:xfrm>
            <a:custGeom>
              <a:avLst/>
              <a:gdLst>
                <a:gd name="T0" fmla="*/ 37 w 154"/>
                <a:gd name="T1" fmla="*/ 143 h 154"/>
                <a:gd name="T2" fmla="*/ 143 w 154"/>
                <a:gd name="T3" fmla="*/ 37 h 154"/>
                <a:gd name="T4" fmla="*/ 143 w 154"/>
                <a:gd name="T5" fmla="*/ 0 h 154"/>
                <a:gd name="T6" fmla="*/ 0 w 154"/>
                <a:gd name="T7" fmla="*/ 143 h 154"/>
                <a:gd name="T8" fmla="*/ 37 w 154"/>
                <a:gd name="T9" fmla="*/ 143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" h="154">
                  <a:moveTo>
                    <a:pt x="37" y="143"/>
                  </a:moveTo>
                  <a:cubicBezTo>
                    <a:pt x="143" y="37"/>
                    <a:pt x="143" y="37"/>
                    <a:pt x="143" y="37"/>
                  </a:cubicBezTo>
                  <a:cubicBezTo>
                    <a:pt x="154" y="27"/>
                    <a:pt x="154" y="10"/>
                    <a:pt x="143" y="0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0" y="154"/>
                    <a:pt x="27" y="154"/>
                    <a:pt x="37" y="143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130"/>
            <p:cNvSpPr>
              <a:spLocks/>
            </p:cNvSpPr>
            <p:nvPr/>
          </p:nvSpPr>
          <p:spPr bwMode="auto">
            <a:xfrm>
              <a:off x="1362075" y="1847849"/>
              <a:ext cx="485775" cy="490538"/>
            </a:xfrm>
            <a:custGeom>
              <a:avLst/>
              <a:gdLst>
                <a:gd name="T0" fmla="*/ 116 w 153"/>
                <a:gd name="T1" fmla="*/ 11 h 154"/>
                <a:gd name="T2" fmla="*/ 10 w 153"/>
                <a:gd name="T3" fmla="*/ 117 h 154"/>
                <a:gd name="T4" fmla="*/ 10 w 153"/>
                <a:gd name="T5" fmla="*/ 154 h 154"/>
                <a:gd name="T6" fmla="*/ 153 w 153"/>
                <a:gd name="T7" fmla="*/ 11 h 154"/>
                <a:gd name="T8" fmla="*/ 116 w 153"/>
                <a:gd name="T9" fmla="*/ 11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" h="154">
                  <a:moveTo>
                    <a:pt x="116" y="11"/>
                  </a:moveTo>
                  <a:cubicBezTo>
                    <a:pt x="10" y="117"/>
                    <a:pt x="10" y="117"/>
                    <a:pt x="10" y="117"/>
                  </a:cubicBezTo>
                  <a:cubicBezTo>
                    <a:pt x="0" y="127"/>
                    <a:pt x="0" y="144"/>
                    <a:pt x="10" y="154"/>
                  </a:cubicBezTo>
                  <a:cubicBezTo>
                    <a:pt x="153" y="11"/>
                    <a:pt x="153" y="11"/>
                    <a:pt x="153" y="11"/>
                  </a:cubicBezTo>
                  <a:cubicBezTo>
                    <a:pt x="143" y="0"/>
                    <a:pt x="126" y="0"/>
                    <a:pt x="116" y="1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131"/>
            <p:cNvSpPr>
              <a:spLocks/>
            </p:cNvSpPr>
            <p:nvPr/>
          </p:nvSpPr>
          <p:spPr bwMode="auto">
            <a:xfrm>
              <a:off x="2701925" y="574674"/>
              <a:ext cx="488950" cy="488950"/>
            </a:xfrm>
            <a:custGeom>
              <a:avLst/>
              <a:gdLst>
                <a:gd name="T0" fmla="*/ 37 w 154"/>
                <a:gd name="T1" fmla="*/ 144 h 154"/>
                <a:gd name="T2" fmla="*/ 143 w 154"/>
                <a:gd name="T3" fmla="*/ 37 h 154"/>
                <a:gd name="T4" fmla="*/ 143 w 154"/>
                <a:gd name="T5" fmla="*/ 0 h 154"/>
                <a:gd name="T6" fmla="*/ 125 w 154"/>
                <a:gd name="T7" fmla="*/ 19 h 154"/>
                <a:gd name="T8" fmla="*/ 18 w 154"/>
                <a:gd name="T9" fmla="*/ 125 h 154"/>
                <a:gd name="T10" fmla="*/ 0 w 154"/>
                <a:gd name="T11" fmla="*/ 144 h 154"/>
                <a:gd name="T12" fmla="*/ 37 w 154"/>
                <a:gd name="T13" fmla="*/ 14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" h="154">
                  <a:moveTo>
                    <a:pt x="37" y="144"/>
                  </a:moveTo>
                  <a:cubicBezTo>
                    <a:pt x="143" y="37"/>
                    <a:pt x="143" y="37"/>
                    <a:pt x="143" y="37"/>
                  </a:cubicBezTo>
                  <a:cubicBezTo>
                    <a:pt x="154" y="27"/>
                    <a:pt x="154" y="10"/>
                    <a:pt x="143" y="0"/>
                  </a:cubicBezTo>
                  <a:cubicBezTo>
                    <a:pt x="125" y="19"/>
                    <a:pt x="125" y="19"/>
                    <a:pt x="125" y="19"/>
                  </a:cubicBezTo>
                  <a:cubicBezTo>
                    <a:pt x="18" y="125"/>
                    <a:pt x="18" y="125"/>
                    <a:pt x="18" y="125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10" y="154"/>
                    <a:pt x="27" y="154"/>
                    <a:pt x="37" y="144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132"/>
            <p:cNvSpPr>
              <a:spLocks/>
            </p:cNvSpPr>
            <p:nvPr/>
          </p:nvSpPr>
          <p:spPr bwMode="auto">
            <a:xfrm>
              <a:off x="2667000" y="542924"/>
              <a:ext cx="488950" cy="488950"/>
            </a:xfrm>
            <a:custGeom>
              <a:avLst/>
              <a:gdLst>
                <a:gd name="T0" fmla="*/ 136 w 154"/>
                <a:gd name="T1" fmla="*/ 29 h 154"/>
                <a:gd name="T2" fmla="*/ 154 w 154"/>
                <a:gd name="T3" fmla="*/ 10 h 154"/>
                <a:gd name="T4" fmla="*/ 117 w 154"/>
                <a:gd name="T5" fmla="*/ 10 h 154"/>
                <a:gd name="T6" fmla="*/ 11 w 154"/>
                <a:gd name="T7" fmla="*/ 116 h 154"/>
                <a:gd name="T8" fmla="*/ 11 w 154"/>
                <a:gd name="T9" fmla="*/ 154 h 154"/>
                <a:gd name="T10" fmla="*/ 29 w 154"/>
                <a:gd name="T11" fmla="*/ 135 h 154"/>
                <a:gd name="T12" fmla="*/ 136 w 154"/>
                <a:gd name="T13" fmla="*/ 29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" h="154">
                  <a:moveTo>
                    <a:pt x="136" y="29"/>
                  </a:moveTo>
                  <a:cubicBezTo>
                    <a:pt x="154" y="10"/>
                    <a:pt x="154" y="10"/>
                    <a:pt x="154" y="10"/>
                  </a:cubicBezTo>
                  <a:cubicBezTo>
                    <a:pt x="144" y="0"/>
                    <a:pt x="127" y="0"/>
                    <a:pt x="117" y="10"/>
                  </a:cubicBezTo>
                  <a:cubicBezTo>
                    <a:pt x="11" y="116"/>
                    <a:pt x="11" y="116"/>
                    <a:pt x="11" y="116"/>
                  </a:cubicBezTo>
                  <a:cubicBezTo>
                    <a:pt x="0" y="126"/>
                    <a:pt x="0" y="143"/>
                    <a:pt x="11" y="154"/>
                  </a:cubicBezTo>
                  <a:cubicBezTo>
                    <a:pt x="29" y="135"/>
                    <a:pt x="29" y="135"/>
                    <a:pt x="29" y="135"/>
                  </a:cubicBezTo>
                  <a:lnTo>
                    <a:pt x="136" y="2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133"/>
            <p:cNvSpPr>
              <a:spLocks/>
            </p:cNvSpPr>
            <p:nvPr/>
          </p:nvSpPr>
          <p:spPr bwMode="auto">
            <a:xfrm>
              <a:off x="1752600" y="933449"/>
              <a:ext cx="523875" cy="1046163"/>
            </a:xfrm>
            <a:custGeom>
              <a:avLst/>
              <a:gdLst>
                <a:gd name="T0" fmla="*/ 0 w 165"/>
                <a:gd name="T1" fmla="*/ 165 h 329"/>
                <a:gd name="T2" fmla="*/ 165 w 165"/>
                <a:gd name="T3" fmla="*/ 329 h 329"/>
                <a:gd name="T4" fmla="*/ 165 w 165"/>
                <a:gd name="T5" fmla="*/ 0 h 329"/>
                <a:gd name="T6" fmla="*/ 0 w 165"/>
                <a:gd name="T7" fmla="*/ 165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5" h="329">
                  <a:moveTo>
                    <a:pt x="0" y="165"/>
                  </a:moveTo>
                  <a:cubicBezTo>
                    <a:pt x="0" y="256"/>
                    <a:pt x="74" y="329"/>
                    <a:pt x="165" y="329"/>
                  </a:cubicBezTo>
                  <a:cubicBezTo>
                    <a:pt x="165" y="0"/>
                    <a:pt x="165" y="0"/>
                    <a:pt x="165" y="0"/>
                  </a:cubicBezTo>
                  <a:cubicBezTo>
                    <a:pt x="74" y="0"/>
                    <a:pt x="0" y="74"/>
                    <a:pt x="0" y="165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134"/>
            <p:cNvSpPr>
              <a:spLocks/>
            </p:cNvSpPr>
            <p:nvPr/>
          </p:nvSpPr>
          <p:spPr bwMode="auto">
            <a:xfrm>
              <a:off x="2276475" y="933449"/>
              <a:ext cx="520700" cy="1046163"/>
            </a:xfrm>
            <a:custGeom>
              <a:avLst/>
              <a:gdLst>
                <a:gd name="T0" fmla="*/ 0 w 164"/>
                <a:gd name="T1" fmla="*/ 0 h 329"/>
                <a:gd name="T2" fmla="*/ 0 w 164"/>
                <a:gd name="T3" fmla="*/ 329 h 329"/>
                <a:gd name="T4" fmla="*/ 164 w 164"/>
                <a:gd name="T5" fmla="*/ 165 h 329"/>
                <a:gd name="T6" fmla="*/ 0 w 164"/>
                <a:gd name="T7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4" h="329">
                  <a:moveTo>
                    <a:pt x="0" y="0"/>
                  </a:moveTo>
                  <a:cubicBezTo>
                    <a:pt x="0" y="329"/>
                    <a:pt x="0" y="329"/>
                    <a:pt x="0" y="329"/>
                  </a:cubicBezTo>
                  <a:cubicBezTo>
                    <a:pt x="91" y="329"/>
                    <a:pt x="164" y="256"/>
                    <a:pt x="164" y="165"/>
                  </a:cubicBezTo>
                  <a:cubicBezTo>
                    <a:pt x="164" y="74"/>
                    <a:pt x="91" y="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7" name="growing solutions"/>
          <p:cNvSpPr txBox="1"/>
          <p:nvPr/>
        </p:nvSpPr>
        <p:spPr>
          <a:xfrm>
            <a:off x="0" y="5094287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bg1"/>
                </a:solidFill>
              </a:rPr>
              <a:t>Care Plan</a:t>
            </a: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169" name="your subtitle goes here"/>
          <p:cNvSpPr txBox="1"/>
          <p:nvPr/>
        </p:nvSpPr>
        <p:spPr>
          <a:xfrm>
            <a:off x="1408308" y="6142178"/>
            <a:ext cx="622982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Data Element Requirements - Draft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70" name="dirt"/>
          <p:cNvSpPr>
            <a:spLocks/>
          </p:cNvSpPr>
          <p:nvPr/>
        </p:nvSpPr>
        <p:spPr bwMode="auto">
          <a:xfrm>
            <a:off x="3778250" y="4290475"/>
            <a:ext cx="736600" cy="371475"/>
          </a:xfrm>
          <a:custGeom>
            <a:avLst/>
            <a:gdLst>
              <a:gd name="T0" fmla="*/ 227 w 232"/>
              <a:gd name="T1" fmla="*/ 75 h 117"/>
              <a:gd name="T2" fmla="*/ 225 w 232"/>
              <a:gd name="T3" fmla="*/ 74 h 117"/>
              <a:gd name="T4" fmla="*/ 219 w 232"/>
              <a:gd name="T5" fmla="*/ 72 h 117"/>
              <a:gd name="T6" fmla="*/ 216 w 232"/>
              <a:gd name="T7" fmla="*/ 71 h 117"/>
              <a:gd name="T8" fmla="*/ 209 w 232"/>
              <a:gd name="T9" fmla="*/ 57 h 117"/>
              <a:gd name="T10" fmla="*/ 194 w 232"/>
              <a:gd name="T11" fmla="*/ 53 h 117"/>
              <a:gd name="T12" fmla="*/ 184 w 232"/>
              <a:gd name="T13" fmla="*/ 50 h 117"/>
              <a:gd name="T14" fmla="*/ 164 w 232"/>
              <a:gd name="T15" fmla="*/ 21 h 117"/>
              <a:gd name="T16" fmla="*/ 154 w 232"/>
              <a:gd name="T17" fmla="*/ 17 h 117"/>
              <a:gd name="T18" fmla="*/ 147 w 232"/>
              <a:gd name="T19" fmla="*/ 11 h 117"/>
              <a:gd name="T20" fmla="*/ 136 w 232"/>
              <a:gd name="T21" fmla="*/ 12 h 117"/>
              <a:gd name="T22" fmla="*/ 98 w 232"/>
              <a:gd name="T23" fmla="*/ 9 h 117"/>
              <a:gd name="T24" fmla="*/ 77 w 232"/>
              <a:gd name="T25" fmla="*/ 16 h 117"/>
              <a:gd name="T26" fmla="*/ 68 w 232"/>
              <a:gd name="T27" fmla="*/ 31 h 117"/>
              <a:gd name="T28" fmla="*/ 49 w 232"/>
              <a:gd name="T29" fmla="*/ 41 h 117"/>
              <a:gd name="T30" fmla="*/ 27 w 232"/>
              <a:gd name="T31" fmla="*/ 60 h 117"/>
              <a:gd name="T32" fmla="*/ 20 w 232"/>
              <a:gd name="T33" fmla="*/ 64 h 117"/>
              <a:gd name="T34" fmla="*/ 17 w 232"/>
              <a:gd name="T35" fmla="*/ 69 h 117"/>
              <a:gd name="T36" fmla="*/ 13 w 232"/>
              <a:gd name="T37" fmla="*/ 72 h 117"/>
              <a:gd name="T38" fmla="*/ 12 w 232"/>
              <a:gd name="T39" fmla="*/ 90 h 117"/>
              <a:gd name="T40" fmla="*/ 31 w 232"/>
              <a:gd name="T41" fmla="*/ 91 h 117"/>
              <a:gd name="T42" fmla="*/ 32 w 232"/>
              <a:gd name="T43" fmla="*/ 90 h 117"/>
              <a:gd name="T44" fmla="*/ 58 w 232"/>
              <a:gd name="T45" fmla="*/ 94 h 117"/>
              <a:gd name="T46" fmla="*/ 70 w 232"/>
              <a:gd name="T47" fmla="*/ 91 h 117"/>
              <a:gd name="T48" fmla="*/ 77 w 232"/>
              <a:gd name="T49" fmla="*/ 99 h 117"/>
              <a:gd name="T50" fmla="*/ 158 w 232"/>
              <a:gd name="T51" fmla="*/ 102 h 117"/>
              <a:gd name="T52" fmla="*/ 186 w 232"/>
              <a:gd name="T53" fmla="*/ 93 h 117"/>
              <a:gd name="T54" fmla="*/ 197 w 232"/>
              <a:gd name="T55" fmla="*/ 94 h 117"/>
              <a:gd name="T56" fmla="*/ 210 w 232"/>
              <a:gd name="T57" fmla="*/ 91 h 117"/>
              <a:gd name="T58" fmla="*/ 225 w 232"/>
              <a:gd name="T59" fmla="*/ 91 h 117"/>
              <a:gd name="T60" fmla="*/ 230 w 232"/>
              <a:gd name="T61" fmla="*/ 84 h 117"/>
              <a:gd name="T62" fmla="*/ 227 w 232"/>
              <a:gd name="T63" fmla="*/ 75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32" h="117">
                <a:moveTo>
                  <a:pt x="227" y="75"/>
                </a:moveTo>
                <a:cubicBezTo>
                  <a:pt x="226" y="75"/>
                  <a:pt x="226" y="74"/>
                  <a:pt x="225" y="74"/>
                </a:cubicBezTo>
                <a:cubicBezTo>
                  <a:pt x="223" y="73"/>
                  <a:pt x="221" y="73"/>
                  <a:pt x="219" y="72"/>
                </a:cubicBezTo>
                <a:cubicBezTo>
                  <a:pt x="218" y="72"/>
                  <a:pt x="217" y="72"/>
                  <a:pt x="216" y="71"/>
                </a:cubicBezTo>
                <a:cubicBezTo>
                  <a:pt x="215" y="67"/>
                  <a:pt x="213" y="62"/>
                  <a:pt x="209" y="57"/>
                </a:cubicBezTo>
                <a:cubicBezTo>
                  <a:pt x="209" y="57"/>
                  <a:pt x="200" y="49"/>
                  <a:pt x="194" y="53"/>
                </a:cubicBezTo>
                <a:cubicBezTo>
                  <a:pt x="192" y="54"/>
                  <a:pt x="185" y="52"/>
                  <a:pt x="184" y="50"/>
                </a:cubicBezTo>
                <a:cubicBezTo>
                  <a:pt x="181" y="45"/>
                  <a:pt x="169" y="26"/>
                  <a:pt x="164" y="21"/>
                </a:cubicBezTo>
                <a:cubicBezTo>
                  <a:pt x="161" y="18"/>
                  <a:pt x="159" y="18"/>
                  <a:pt x="154" y="17"/>
                </a:cubicBezTo>
                <a:cubicBezTo>
                  <a:pt x="152" y="15"/>
                  <a:pt x="150" y="12"/>
                  <a:pt x="147" y="11"/>
                </a:cubicBezTo>
                <a:cubicBezTo>
                  <a:pt x="144" y="10"/>
                  <a:pt x="139" y="8"/>
                  <a:pt x="136" y="12"/>
                </a:cubicBezTo>
                <a:cubicBezTo>
                  <a:pt x="126" y="22"/>
                  <a:pt x="109" y="18"/>
                  <a:pt x="98" y="9"/>
                </a:cubicBezTo>
                <a:cubicBezTo>
                  <a:pt x="86" y="0"/>
                  <a:pt x="81" y="14"/>
                  <a:pt x="77" y="16"/>
                </a:cubicBezTo>
                <a:cubicBezTo>
                  <a:pt x="72" y="19"/>
                  <a:pt x="71" y="27"/>
                  <a:pt x="68" y="31"/>
                </a:cubicBezTo>
                <a:cubicBezTo>
                  <a:pt x="61" y="42"/>
                  <a:pt x="58" y="37"/>
                  <a:pt x="49" y="41"/>
                </a:cubicBezTo>
                <a:cubicBezTo>
                  <a:pt x="33" y="47"/>
                  <a:pt x="29" y="59"/>
                  <a:pt x="27" y="60"/>
                </a:cubicBezTo>
                <a:cubicBezTo>
                  <a:pt x="25" y="62"/>
                  <a:pt x="22" y="63"/>
                  <a:pt x="20" y="64"/>
                </a:cubicBezTo>
                <a:cubicBezTo>
                  <a:pt x="18" y="65"/>
                  <a:pt x="18" y="67"/>
                  <a:pt x="17" y="69"/>
                </a:cubicBezTo>
                <a:cubicBezTo>
                  <a:pt x="16" y="70"/>
                  <a:pt x="14" y="71"/>
                  <a:pt x="13" y="72"/>
                </a:cubicBezTo>
                <a:cubicBezTo>
                  <a:pt x="6" y="78"/>
                  <a:pt x="0" y="86"/>
                  <a:pt x="12" y="90"/>
                </a:cubicBezTo>
                <a:cubicBezTo>
                  <a:pt x="19" y="92"/>
                  <a:pt x="24" y="93"/>
                  <a:pt x="31" y="91"/>
                </a:cubicBezTo>
                <a:cubicBezTo>
                  <a:pt x="31" y="90"/>
                  <a:pt x="32" y="90"/>
                  <a:pt x="32" y="90"/>
                </a:cubicBezTo>
                <a:cubicBezTo>
                  <a:pt x="40" y="94"/>
                  <a:pt x="49" y="94"/>
                  <a:pt x="58" y="94"/>
                </a:cubicBezTo>
                <a:cubicBezTo>
                  <a:pt x="63" y="94"/>
                  <a:pt x="67" y="93"/>
                  <a:pt x="70" y="91"/>
                </a:cubicBezTo>
                <a:cubicBezTo>
                  <a:pt x="72" y="94"/>
                  <a:pt x="74" y="96"/>
                  <a:pt x="77" y="99"/>
                </a:cubicBezTo>
                <a:cubicBezTo>
                  <a:pt x="98" y="117"/>
                  <a:pt x="134" y="102"/>
                  <a:pt x="158" y="102"/>
                </a:cubicBezTo>
                <a:cubicBezTo>
                  <a:pt x="171" y="102"/>
                  <a:pt x="180" y="99"/>
                  <a:pt x="186" y="93"/>
                </a:cubicBezTo>
                <a:cubicBezTo>
                  <a:pt x="189" y="94"/>
                  <a:pt x="193" y="94"/>
                  <a:pt x="197" y="94"/>
                </a:cubicBezTo>
                <a:cubicBezTo>
                  <a:pt x="203" y="94"/>
                  <a:pt x="207" y="93"/>
                  <a:pt x="210" y="91"/>
                </a:cubicBezTo>
                <a:cubicBezTo>
                  <a:pt x="215" y="92"/>
                  <a:pt x="219" y="93"/>
                  <a:pt x="225" y="91"/>
                </a:cubicBezTo>
                <a:cubicBezTo>
                  <a:pt x="232" y="88"/>
                  <a:pt x="229" y="88"/>
                  <a:pt x="230" y="84"/>
                </a:cubicBezTo>
                <a:cubicBezTo>
                  <a:pt x="231" y="81"/>
                  <a:pt x="228" y="77"/>
                  <a:pt x="227" y="7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71" name="small tree"/>
          <p:cNvGrpSpPr/>
          <p:nvPr/>
        </p:nvGrpSpPr>
        <p:grpSpPr>
          <a:xfrm>
            <a:off x="3359150" y="2706150"/>
            <a:ext cx="1584325" cy="1743075"/>
            <a:chOff x="3355975" y="2719387"/>
            <a:chExt cx="1584325" cy="1743075"/>
          </a:xfrm>
        </p:grpSpPr>
        <p:sp>
          <p:nvSpPr>
            <p:cNvPr id="172" name="Freeform 12"/>
            <p:cNvSpPr>
              <a:spLocks/>
            </p:cNvSpPr>
            <p:nvPr/>
          </p:nvSpPr>
          <p:spPr bwMode="auto">
            <a:xfrm>
              <a:off x="3549650" y="2967037"/>
              <a:ext cx="593725" cy="1495425"/>
            </a:xfrm>
            <a:custGeom>
              <a:avLst/>
              <a:gdLst>
                <a:gd name="T0" fmla="*/ 183 w 187"/>
                <a:gd name="T1" fmla="*/ 0 h 471"/>
                <a:gd name="T2" fmla="*/ 179 w 187"/>
                <a:gd name="T3" fmla="*/ 126 h 471"/>
                <a:gd name="T4" fmla="*/ 163 w 187"/>
                <a:gd name="T5" fmla="*/ 133 h 471"/>
                <a:gd name="T6" fmla="*/ 147 w 187"/>
                <a:gd name="T7" fmla="*/ 124 h 471"/>
                <a:gd name="T8" fmla="*/ 119 w 187"/>
                <a:gd name="T9" fmla="*/ 111 h 471"/>
                <a:gd name="T10" fmla="*/ 38 w 187"/>
                <a:gd name="T11" fmla="*/ 92 h 471"/>
                <a:gd name="T12" fmla="*/ 0 w 187"/>
                <a:gd name="T13" fmla="*/ 87 h 471"/>
                <a:gd name="T14" fmla="*/ 0 w 187"/>
                <a:gd name="T15" fmla="*/ 93 h 471"/>
                <a:gd name="T16" fmla="*/ 98 w 187"/>
                <a:gd name="T17" fmla="*/ 112 h 471"/>
                <a:gd name="T18" fmla="*/ 174 w 187"/>
                <a:gd name="T19" fmla="*/ 185 h 471"/>
                <a:gd name="T20" fmla="*/ 173 w 187"/>
                <a:gd name="T21" fmla="*/ 218 h 471"/>
                <a:gd name="T22" fmla="*/ 171 w 187"/>
                <a:gd name="T23" fmla="*/ 284 h 471"/>
                <a:gd name="T24" fmla="*/ 169 w 187"/>
                <a:gd name="T25" fmla="*/ 361 h 471"/>
                <a:gd name="T26" fmla="*/ 168 w 187"/>
                <a:gd name="T27" fmla="*/ 381 h 471"/>
                <a:gd name="T28" fmla="*/ 168 w 187"/>
                <a:gd name="T29" fmla="*/ 452 h 471"/>
                <a:gd name="T30" fmla="*/ 170 w 187"/>
                <a:gd name="T31" fmla="*/ 464 h 471"/>
                <a:gd name="T32" fmla="*/ 187 w 187"/>
                <a:gd name="T33" fmla="*/ 471 h 471"/>
                <a:gd name="T34" fmla="*/ 187 w 187"/>
                <a:gd name="T35" fmla="*/ 471 h 471"/>
                <a:gd name="T36" fmla="*/ 187 w 187"/>
                <a:gd name="T37" fmla="*/ 0 h 471"/>
                <a:gd name="T38" fmla="*/ 183 w 187"/>
                <a:gd name="T39" fmla="*/ 0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7" h="471">
                  <a:moveTo>
                    <a:pt x="183" y="0"/>
                  </a:moveTo>
                  <a:cubicBezTo>
                    <a:pt x="179" y="126"/>
                    <a:pt x="179" y="126"/>
                    <a:pt x="179" y="126"/>
                  </a:cubicBezTo>
                  <a:cubicBezTo>
                    <a:pt x="174" y="134"/>
                    <a:pt x="169" y="137"/>
                    <a:pt x="163" y="133"/>
                  </a:cubicBezTo>
                  <a:cubicBezTo>
                    <a:pt x="155" y="128"/>
                    <a:pt x="155" y="128"/>
                    <a:pt x="147" y="124"/>
                  </a:cubicBezTo>
                  <a:cubicBezTo>
                    <a:pt x="138" y="119"/>
                    <a:pt x="129" y="115"/>
                    <a:pt x="119" y="111"/>
                  </a:cubicBezTo>
                  <a:cubicBezTo>
                    <a:pt x="93" y="101"/>
                    <a:pt x="66" y="95"/>
                    <a:pt x="38" y="92"/>
                  </a:cubicBezTo>
                  <a:cubicBezTo>
                    <a:pt x="25" y="90"/>
                    <a:pt x="12" y="89"/>
                    <a:pt x="0" y="87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33" y="97"/>
                    <a:pt x="66" y="100"/>
                    <a:pt x="98" y="112"/>
                  </a:cubicBezTo>
                  <a:cubicBezTo>
                    <a:pt x="132" y="126"/>
                    <a:pt x="174" y="167"/>
                    <a:pt x="174" y="185"/>
                  </a:cubicBezTo>
                  <a:cubicBezTo>
                    <a:pt x="173" y="196"/>
                    <a:pt x="173" y="207"/>
                    <a:pt x="173" y="218"/>
                  </a:cubicBezTo>
                  <a:cubicBezTo>
                    <a:pt x="172" y="240"/>
                    <a:pt x="171" y="262"/>
                    <a:pt x="171" y="284"/>
                  </a:cubicBezTo>
                  <a:cubicBezTo>
                    <a:pt x="170" y="310"/>
                    <a:pt x="169" y="336"/>
                    <a:pt x="169" y="361"/>
                  </a:cubicBezTo>
                  <a:cubicBezTo>
                    <a:pt x="168" y="368"/>
                    <a:pt x="168" y="375"/>
                    <a:pt x="168" y="381"/>
                  </a:cubicBezTo>
                  <a:cubicBezTo>
                    <a:pt x="168" y="405"/>
                    <a:pt x="168" y="429"/>
                    <a:pt x="168" y="452"/>
                  </a:cubicBezTo>
                  <a:cubicBezTo>
                    <a:pt x="168" y="457"/>
                    <a:pt x="166" y="461"/>
                    <a:pt x="170" y="464"/>
                  </a:cubicBezTo>
                  <a:cubicBezTo>
                    <a:pt x="175" y="468"/>
                    <a:pt x="181" y="471"/>
                    <a:pt x="187" y="471"/>
                  </a:cubicBezTo>
                  <a:cubicBezTo>
                    <a:pt x="187" y="471"/>
                    <a:pt x="187" y="471"/>
                    <a:pt x="187" y="471"/>
                  </a:cubicBezTo>
                  <a:cubicBezTo>
                    <a:pt x="187" y="0"/>
                    <a:pt x="187" y="0"/>
                    <a:pt x="187" y="0"/>
                  </a:cubicBezTo>
                  <a:lnTo>
                    <a:pt x="183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13"/>
            <p:cNvSpPr>
              <a:spLocks/>
            </p:cNvSpPr>
            <p:nvPr/>
          </p:nvSpPr>
          <p:spPr bwMode="auto">
            <a:xfrm>
              <a:off x="4143375" y="2967037"/>
              <a:ext cx="552450" cy="1495425"/>
            </a:xfrm>
            <a:custGeom>
              <a:avLst/>
              <a:gdLst>
                <a:gd name="T0" fmla="*/ 139 w 174"/>
                <a:gd name="T1" fmla="*/ 183 h 471"/>
                <a:gd name="T2" fmla="*/ 40 w 174"/>
                <a:gd name="T3" fmla="*/ 213 h 471"/>
                <a:gd name="T4" fmla="*/ 28 w 174"/>
                <a:gd name="T5" fmla="*/ 222 h 471"/>
                <a:gd name="T6" fmla="*/ 17 w 174"/>
                <a:gd name="T7" fmla="*/ 230 h 471"/>
                <a:gd name="T8" fmla="*/ 13 w 174"/>
                <a:gd name="T9" fmla="*/ 222 h 471"/>
                <a:gd name="T10" fmla="*/ 13 w 174"/>
                <a:gd name="T11" fmla="*/ 210 h 471"/>
                <a:gd name="T12" fmla="*/ 12 w 174"/>
                <a:gd name="T13" fmla="*/ 196 h 471"/>
                <a:gd name="T14" fmla="*/ 11 w 174"/>
                <a:gd name="T15" fmla="*/ 168 h 471"/>
                <a:gd name="T16" fmla="*/ 10 w 174"/>
                <a:gd name="T17" fmla="*/ 135 h 471"/>
                <a:gd name="T18" fmla="*/ 10 w 174"/>
                <a:gd name="T19" fmla="*/ 102 h 471"/>
                <a:gd name="T20" fmla="*/ 9 w 174"/>
                <a:gd name="T21" fmla="*/ 68 h 471"/>
                <a:gd name="T22" fmla="*/ 8 w 174"/>
                <a:gd name="T23" fmla="*/ 37 h 471"/>
                <a:gd name="T24" fmla="*/ 7 w 174"/>
                <a:gd name="T25" fmla="*/ 11 h 471"/>
                <a:gd name="T26" fmla="*/ 7 w 174"/>
                <a:gd name="T27" fmla="*/ 9 h 471"/>
                <a:gd name="T28" fmla="*/ 6 w 174"/>
                <a:gd name="T29" fmla="*/ 1 h 471"/>
                <a:gd name="T30" fmla="*/ 6 w 174"/>
                <a:gd name="T31" fmla="*/ 0 h 471"/>
                <a:gd name="T32" fmla="*/ 0 w 174"/>
                <a:gd name="T33" fmla="*/ 0 h 471"/>
                <a:gd name="T34" fmla="*/ 0 w 174"/>
                <a:gd name="T35" fmla="*/ 471 h 471"/>
                <a:gd name="T36" fmla="*/ 17 w 174"/>
                <a:gd name="T37" fmla="*/ 464 h 471"/>
                <a:gd name="T38" fmla="*/ 19 w 174"/>
                <a:gd name="T39" fmla="*/ 455 h 471"/>
                <a:gd name="T40" fmla="*/ 18 w 174"/>
                <a:gd name="T41" fmla="*/ 439 h 471"/>
                <a:gd name="T42" fmla="*/ 18 w 174"/>
                <a:gd name="T43" fmla="*/ 412 h 471"/>
                <a:gd name="T44" fmla="*/ 18 w 174"/>
                <a:gd name="T45" fmla="*/ 386 h 471"/>
                <a:gd name="T46" fmla="*/ 17 w 174"/>
                <a:gd name="T47" fmla="*/ 379 h 471"/>
                <a:gd name="T48" fmla="*/ 17 w 174"/>
                <a:gd name="T49" fmla="*/ 356 h 471"/>
                <a:gd name="T50" fmla="*/ 16 w 174"/>
                <a:gd name="T51" fmla="*/ 335 h 471"/>
                <a:gd name="T52" fmla="*/ 15 w 174"/>
                <a:gd name="T53" fmla="*/ 315 h 471"/>
                <a:gd name="T54" fmla="*/ 15 w 174"/>
                <a:gd name="T55" fmla="*/ 299 h 471"/>
                <a:gd name="T56" fmla="*/ 14 w 174"/>
                <a:gd name="T57" fmla="*/ 285 h 471"/>
                <a:gd name="T58" fmla="*/ 15 w 174"/>
                <a:gd name="T59" fmla="*/ 273 h 471"/>
                <a:gd name="T60" fmla="*/ 15 w 174"/>
                <a:gd name="T61" fmla="*/ 264 h 471"/>
                <a:gd name="T62" fmla="*/ 23 w 174"/>
                <a:gd name="T63" fmla="*/ 250 h 471"/>
                <a:gd name="T64" fmla="*/ 35 w 174"/>
                <a:gd name="T65" fmla="*/ 238 h 471"/>
                <a:gd name="T66" fmla="*/ 65 w 174"/>
                <a:gd name="T67" fmla="*/ 217 h 471"/>
                <a:gd name="T68" fmla="*/ 84 w 174"/>
                <a:gd name="T69" fmla="*/ 208 h 471"/>
                <a:gd name="T70" fmla="*/ 174 w 174"/>
                <a:gd name="T71" fmla="*/ 189 h 471"/>
                <a:gd name="T72" fmla="*/ 174 w 174"/>
                <a:gd name="T73" fmla="*/ 178 h 471"/>
                <a:gd name="T74" fmla="*/ 139 w 174"/>
                <a:gd name="T75" fmla="*/ 183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74" h="471">
                  <a:moveTo>
                    <a:pt x="139" y="183"/>
                  </a:moveTo>
                  <a:cubicBezTo>
                    <a:pt x="105" y="187"/>
                    <a:pt x="69" y="193"/>
                    <a:pt x="40" y="213"/>
                  </a:cubicBezTo>
                  <a:cubicBezTo>
                    <a:pt x="36" y="216"/>
                    <a:pt x="32" y="219"/>
                    <a:pt x="28" y="222"/>
                  </a:cubicBezTo>
                  <a:cubicBezTo>
                    <a:pt x="25" y="225"/>
                    <a:pt x="21" y="230"/>
                    <a:pt x="17" y="230"/>
                  </a:cubicBezTo>
                  <a:cubicBezTo>
                    <a:pt x="13" y="230"/>
                    <a:pt x="13" y="224"/>
                    <a:pt x="13" y="222"/>
                  </a:cubicBezTo>
                  <a:cubicBezTo>
                    <a:pt x="13" y="218"/>
                    <a:pt x="13" y="213"/>
                    <a:pt x="13" y="210"/>
                  </a:cubicBezTo>
                  <a:cubicBezTo>
                    <a:pt x="12" y="203"/>
                    <a:pt x="12" y="202"/>
                    <a:pt x="12" y="196"/>
                  </a:cubicBezTo>
                  <a:cubicBezTo>
                    <a:pt x="12" y="186"/>
                    <a:pt x="12" y="177"/>
                    <a:pt x="11" y="168"/>
                  </a:cubicBezTo>
                  <a:cubicBezTo>
                    <a:pt x="11" y="157"/>
                    <a:pt x="11" y="146"/>
                    <a:pt x="10" y="135"/>
                  </a:cubicBezTo>
                  <a:cubicBezTo>
                    <a:pt x="10" y="124"/>
                    <a:pt x="10" y="113"/>
                    <a:pt x="10" y="102"/>
                  </a:cubicBezTo>
                  <a:cubicBezTo>
                    <a:pt x="9" y="91"/>
                    <a:pt x="9" y="79"/>
                    <a:pt x="9" y="68"/>
                  </a:cubicBezTo>
                  <a:cubicBezTo>
                    <a:pt x="8" y="58"/>
                    <a:pt x="8" y="48"/>
                    <a:pt x="8" y="37"/>
                  </a:cubicBezTo>
                  <a:cubicBezTo>
                    <a:pt x="7" y="28"/>
                    <a:pt x="7" y="20"/>
                    <a:pt x="7" y="11"/>
                  </a:cubicBezTo>
                  <a:cubicBezTo>
                    <a:pt x="7" y="5"/>
                    <a:pt x="7" y="15"/>
                    <a:pt x="7" y="9"/>
                  </a:cubicBezTo>
                  <a:cubicBezTo>
                    <a:pt x="6" y="7"/>
                    <a:pt x="6" y="4"/>
                    <a:pt x="6" y="1"/>
                  </a:cubicBezTo>
                  <a:cubicBezTo>
                    <a:pt x="6" y="1"/>
                    <a:pt x="6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71"/>
                    <a:pt x="0" y="471"/>
                    <a:pt x="0" y="471"/>
                  </a:cubicBezTo>
                  <a:cubicBezTo>
                    <a:pt x="6" y="471"/>
                    <a:pt x="14" y="469"/>
                    <a:pt x="17" y="464"/>
                  </a:cubicBezTo>
                  <a:cubicBezTo>
                    <a:pt x="19" y="461"/>
                    <a:pt x="19" y="458"/>
                    <a:pt x="19" y="455"/>
                  </a:cubicBezTo>
                  <a:cubicBezTo>
                    <a:pt x="19" y="450"/>
                    <a:pt x="18" y="445"/>
                    <a:pt x="18" y="439"/>
                  </a:cubicBezTo>
                  <a:cubicBezTo>
                    <a:pt x="18" y="430"/>
                    <a:pt x="17" y="421"/>
                    <a:pt x="18" y="412"/>
                  </a:cubicBezTo>
                  <a:cubicBezTo>
                    <a:pt x="18" y="403"/>
                    <a:pt x="18" y="394"/>
                    <a:pt x="18" y="386"/>
                  </a:cubicBezTo>
                  <a:cubicBezTo>
                    <a:pt x="17" y="384"/>
                    <a:pt x="17" y="381"/>
                    <a:pt x="17" y="379"/>
                  </a:cubicBezTo>
                  <a:cubicBezTo>
                    <a:pt x="17" y="372"/>
                    <a:pt x="17" y="364"/>
                    <a:pt x="17" y="356"/>
                  </a:cubicBezTo>
                  <a:cubicBezTo>
                    <a:pt x="16" y="349"/>
                    <a:pt x="16" y="342"/>
                    <a:pt x="16" y="335"/>
                  </a:cubicBezTo>
                  <a:cubicBezTo>
                    <a:pt x="16" y="328"/>
                    <a:pt x="16" y="322"/>
                    <a:pt x="15" y="315"/>
                  </a:cubicBezTo>
                  <a:cubicBezTo>
                    <a:pt x="15" y="310"/>
                    <a:pt x="15" y="304"/>
                    <a:pt x="15" y="299"/>
                  </a:cubicBezTo>
                  <a:cubicBezTo>
                    <a:pt x="15" y="294"/>
                    <a:pt x="15" y="289"/>
                    <a:pt x="14" y="285"/>
                  </a:cubicBezTo>
                  <a:cubicBezTo>
                    <a:pt x="14" y="281"/>
                    <a:pt x="14" y="277"/>
                    <a:pt x="15" y="273"/>
                  </a:cubicBezTo>
                  <a:cubicBezTo>
                    <a:pt x="15" y="270"/>
                    <a:pt x="15" y="267"/>
                    <a:pt x="15" y="264"/>
                  </a:cubicBezTo>
                  <a:cubicBezTo>
                    <a:pt x="15" y="258"/>
                    <a:pt x="19" y="254"/>
                    <a:pt x="23" y="250"/>
                  </a:cubicBezTo>
                  <a:cubicBezTo>
                    <a:pt x="27" y="246"/>
                    <a:pt x="31" y="242"/>
                    <a:pt x="35" y="238"/>
                  </a:cubicBezTo>
                  <a:cubicBezTo>
                    <a:pt x="44" y="230"/>
                    <a:pt x="54" y="223"/>
                    <a:pt x="65" y="217"/>
                  </a:cubicBezTo>
                  <a:cubicBezTo>
                    <a:pt x="71" y="214"/>
                    <a:pt x="77" y="211"/>
                    <a:pt x="84" y="208"/>
                  </a:cubicBezTo>
                  <a:cubicBezTo>
                    <a:pt x="113" y="196"/>
                    <a:pt x="143" y="194"/>
                    <a:pt x="174" y="189"/>
                  </a:cubicBezTo>
                  <a:cubicBezTo>
                    <a:pt x="174" y="178"/>
                    <a:pt x="174" y="178"/>
                    <a:pt x="174" y="178"/>
                  </a:cubicBezTo>
                  <a:cubicBezTo>
                    <a:pt x="162" y="180"/>
                    <a:pt x="151" y="181"/>
                    <a:pt x="139" y="18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14"/>
            <p:cNvSpPr>
              <a:spLocks/>
            </p:cNvSpPr>
            <p:nvPr/>
          </p:nvSpPr>
          <p:spPr bwMode="auto">
            <a:xfrm>
              <a:off x="3355975" y="3116262"/>
              <a:ext cx="273050" cy="187325"/>
            </a:xfrm>
            <a:custGeom>
              <a:avLst/>
              <a:gdLst>
                <a:gd name="T0" fmla="*/ 2 w 86"/>
                <a:gd name="T1" fmla="*/ 3 h 59"/>
                <a:gd name="T2" fmla="*/ 6 w 86"/>
                <a:gd name="T3" fmla="*/ 6 h 59"/>
                <a:gd name="T4" fmla="*/ 10 w 86"/>
                <a:gd name="T5" fmla="*/ 10 h 59"/>
                <a:gd name="T6" fmla="*/ 16 w 86"/>
                <a:gd name="T7" fmla="*/ 20 h 59"/>
                <a:gd name="T8" fmla="*/ 19 w 86"/>
                <a:gd name="T9" fmla="*/ 25 h 59"/>
                <a:gd name="T10" fmla="*/ 43 w 86"/>
                <a:gd name="T11" fmla="*/ 52 h 59"/>
                <a:gd name="T12" fmla="*/ 71 w 86"/>
                <a:gd name="T13" fmla="*/ 52 h 59"/>
                <a:gd name="T14" fmla="*/ 83 w 86"/>
                <a:gd name="T15" fmla="*/ 45 h 59"/>
                <a:gd name="T16" fmla="*/ 86 w 86"/>
                <a:gd name="T17" fmla="*/ 45 h 59"/>
                <a:gd name="T18" fmla="*/ 0 w 86"/>
                <a:gd name="T19" fmla="*/ 0 h 59"/>
                <a:gd name="T20" fmla="*/ 2 w 86"/>
                <a:gd name="T21" fmla="*/ 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" h="59">
                  <a:moveTo>
                    <a:pt x="2" y="3"/>
                  </a:moveTo>
                  <a:cubicBezTo>
                    <a:pt x="3" y="4"/>
                    <a:pt x="5" y="5"/>
                    <a:pt x="6" y="6"/>
                  </a:cubicBezTo>
                  <a:cubicBezTo>
                    <a:pt x="8" y="7"/>
                    <a:pt x="9" y="9"/>
                    <a:pt x="10" y="10"/>
                  </a:cubicBezTo>
                  <a:cubicBezTo>
                    <a:pt x="13" y="13"/>
                    <a:pt x="14" y="17"/>
                    <a:pt x="16" y="20"/>
                  </a:cubicBezTo>
                  <a:cubicBezTo>
                    <a:pt x="17" y="22"/>
                    <a:pt x="18" y="24"/>
                    <a:pt x="19" y="25"/>
                  </a:cubicBezTo>
                  <a:cubicBezTo>
                    <a:pt x="25" y="35"/>
                    <a:pt x="32" y="46"/>
                    <a:pt x="43" y="52"/>
                  </a:cubicBezTo>
                  <a:cubicBezTo>
                    <a:pt x="53" y="59"/>
                    <a:pt x="62" y="57"/>
                    <a:pt x="71" y="52"/>
                  </a:cubicBezTo>
                  <a:cubicBezTo>
                    <a:pt x="75" y="50"/>
                    <a:pt x="81" y="45"/>
                    <a:pt x="83" y="45"/>
                  </a:cubicBezTo>
                  <a:cubicBezTo>
                    <a:pt x="85" y="44"/>
                    <a:pt x="86" y="45"/>
                    <a:pt x="86" y="4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2" y="2"/>
                    <a:pt x="2" y="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15"/>
            <p:cNvSpPr>
              <a:spLocks/>
            </p:cNvSpPr>
            <p:nvPr/>
          </p:nvSpPr>
          <p:spPr bwMode="auto">
            <a:xfrm>
              <a:off x="3355975" y="3113087"/>
              <a:ext cx="276225" cy="146050"/>
            </a:xfrm>
            <a:custGeom>
              <a:avLst/>
              <a:gdLst>
                <a:gd name="T0" fmla="*/ 67 w 87"/>
                <a:gd name="T1" fmla="*/ 5 h 46"/>
                <a:gd name="T2" fmla="*/ 32 w 87"/>
                <a:gd name="T3" fmla="*/ 2 h 46"/>
                <a:gd name="T4" fmla="*/ 26 w 87"/>
                <a:gd name="T5" fmla="*/ 2 h 46"/>
                <a:gd name="T6" fmla="*/ 14 w 87"/>
                <a:gd name="T7" fmla="*/ 3 h 46"/>
                <a:gd name="T8" fmla="*/ 9 w 87"/>
                <a:gd name="T9" fmla="*/ 3 h 46"/>
                <a:gd name="T10" fmla="*/ 4 w 87"/>
                <a:gd name="T11" fmla="*/ 1 h 46"/>
                <a:gd name="T12" fmla="*/ 0 w 87"/>
                <a:gd name="T13" fmla="*/ 1 h 46"/>
                <a:gd name="T14" fmla="*/ 0 w 87"/>
                <a:gd name="T15" fmla="*/ 1 h 46"/>
                <a:gd name="T16" fmla="*/ 86 w 87"/>
                <a:gd name="T17" fmla="*/ 46 h 46"/>
                <a:gd name="T18" fmla="*/ 85 w 87"/>
                <a:gd name="T19" fmla="*/ 43 h 46"/>
                <a:gd name="T20" fmla="*/ 84 w 87"/>
                <a:gd name="T21" fmla="*/ 28 h 46"/>
                <a:gd name="T22" fmla="*/ 67 w 87"/>
                <a:gd name="T23" fmla="*/ 5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7" h="46">
                  <a:moveTo>
                    <a:pt x="67" y="5"/>
                  </a:moveTo>
                  <a:cubicBezTo>
                    <a:pt x="56" y="0"/>
                    <a:pt x="43" y="1"/>
                    <a:pt x="32" y="2"/>
                  </a:cubicBezTo>
                  <a:cubicBezTo>
                    <a:pt x="30" y="2"/>
                    <a:pt x="28" y="2"/>
                    <a:pt x="26" y="2"/>
                  </a:cubicBezTo>
                  <a:cubicBezTo>
                    <a:pt x="22" y="3"/>
                    <a:pt x="18" y="4"/>
                    <a:pt x="14" y="3"/>
                  </a:cubicBezTo>
                  <a:cubicBezTo>
                    <a:pt x="12" y="3"/>
                    <a:pt x="11" y="3"/>
                    <a:pt x="9" y="3"/>
                  </a:cubicBezTo>
                  <a:cubicBezTo>
                    <a:pt x="7" y="2"/>
                    <a:pt x="5" y="2"/>
                    <a:pt x="4" y="1"/>
                  </a:cubicBezTo>
                  <a:cubicBezTo>
                    <a:pt x="3" y="1"/>
                    <a:pt x="1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87" y="44"/>
                    <a:pt x="86" y="45"/>
                    <a:pt x="85" y="43"/>
                  </a:cubicBezTo>
                  <a:cubicBezTo>
                    <a:pt x="83" y="41"/>
                    <a:pt x="84" y="33"/>
                    <a:pt x="84" y="28"/>
                  </a:cubicBezTo>
                  <a:cubicBezTo>
                    <a:pt x="83" y="19"/>
                    <a:pt x="78" y="10"/>
                    <a:pt x="67" y="5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16"/>
            <p:cNvSpPr>
              <a:spLocks/>
            </p:cNvSpPr>
            <p:nvPr/>
          </p:nvSpPr>
          <p:spPr bwMode="auto">
            <a:xfrm>
              <a:off x="3721100" y="3081337"/>
              <a:ext cx="76200" cy="212725"/>
            </a:xfrm>
            <a:custGeom>
              <a:avLst/>
              <a:gdLst>
                <a:gd name="T0" fmla="*/ 11 w 24"/>
                <a:gd name="T1" fmla="*/ 2 h 67"/>
                <a:gd name="T2" fmla="*/ 11 w 24"/>
                <a:gd name="T3" fmla="*/ 6 h 67"/>
                <a:gd name="T4" fmla="*/ 10 w 24"/>
                <a:gd name="T5" fmla="*/ 10 h 67"/>
                <a:gd name="T6" fmla="*/ 7 w 24"/>
                <a:gd name="T7" fmla="*/ 18 h 67"/>
                <a:gd name="T8" fmla="*/ 6 w 24"/>
                <a:gd name="T9" fmla="*/ 22 h 67"/>
                <a:gd name="T10" fmla="*/ 1 w 24"/>
                <a:gd name="T11" fmla="*/ 46 h 67"/>
                <a:gd name="T12" fmla="*/ 13 w 24"/>
                <a:gd name="T13" fmla="*/ 62 h 67"/>
                <a:gd name="T14" fmla="*/ 23 w 24"/>
                <a:gd name="T15" fmla="*/ 65 h 67"/>
                <a:gd name="T16" fmla="*/ 24 w 24"/>
                <a:gd name="T17" fmla="*/ 67 h 67"/>
                <a:gd name="T18" fmla="*/ 12 w 24"/>
                <a:gd name="T19" fmla="*/ 0 h 67"/>
                <a:gd name="T20" fmla="*/ 11 w 24"/>
                <a:gd name="T21" fmla="*/ 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67">
                  <a:moveTo>
                    <a:pt x="11" y="2"/>
                  </a:moveTo>
                  <a:cubicBezTo>
                    <a:pt x="11" y="4"/>
                    <a:pt x="11" y="5"/>
                    <a:pt x="11" y="6"/>
                  </a:cubicBezTo>
                  <a:cubicBezTo>
                    <a:pt x="11" y="8"/>
                    <a:pt x="11" y="9"/>
                    <a:pt x="10" y="10"/>
                  </a:cubicBezTo>
                  <a:cubicBezTo>
                    <a:pt x="10" y="13"/>
                    <a:pt x="8" y="15"/>
                    <a:pt x="7" y="18"/>
                  </a:cubicBezTo>
                  <a:cubicBezTo>
                    <a:pt x="7" y="19"/>
                    <a:pt x="6" y="20"/>
                    <a:pt x="6" y="22"/>
                  </a:cubicBezTo>
                  <a:cubicBezTo>
                    <a:pt x="3" y="29"/>
                    <a:pt x="0" y="37"/>
                    <a:pt x="1" y="46"/>
                  </a:cubicBezTo>
                  <a:cubicBezTo>
                    <a:pt x="2" y="55"/>
                    <a:pt x="7" y="59"/>
                    <a:pt x="13" y="62"/>
                  </a:cubicBezTo>
                  <a:cubicBezTo>
                    <a:pt x="16" y="63"/>
                    <a:pt x="22" y="64"/>
                    <a:pt x="23" y="65"/>
                  </a:cubicBezTo>
                  <a:cubicBezTo>
                    <a:pt x="23" y="66"/>
                    <a:pt x="23" y="67"/>
                    <a:pt x="24" y="67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11" y="2"/>
                    <a:pt x="11" y="2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17"/>
            <p:cNvSpPr>
              <a:spLocks/>
            </p:cNvSpPr>
            <p:nvPr/>
          </p:nvSpPr>
          <p:spPr bwMode="auto">
            <a:xfrm>
              <a:off x="3759200" y="3081337"/>
              <a:ext cx="88900" cy="212725"/>
            </a:xfrm>
            <a:custGeom>
              <a:avLst/>
              <a:gdLst>
                <a:gd name="T0" fmla="*/ 26 w 28"/>
                <a:gd name="T1" fmla="*/ 39 h 67"/>
                <a:gd name="T2" fmla="*/ 13 w 28"/>
                <a:gd name="T3" fmla="*/ 18 h 67"/>
                <a:gd name="T4" fmla="*/ 10 w 28"/>
                <a:gd name="T5" fmla="*/ 15 h 67"/>
                <a:gd name="T6" fmla="*/ 4 w 28"/>
                <a:gd name="T7" fmla="*/ 9 h 67"/>
                <a:gd name="T8" fmla="*/ 2 w 28"/>
                <a:gd name="T9" fmla="*/ 6 h 67"/>
                <a:gd name="T10" fmla="*/ 1 w 28"/>
                <a:gd name="T11" fmla="*/ 2 h 67"/>
                <a:gd name="T12" fmla="*/ 0 w 28"/>
                <a:gd name="T13" fmla="*/ 0 h 67"/>
                <a:gd name="T14" fmla="*/ 0 w 28"/>
                <a:gd name="T15" fmla="*/ 0 h 67"/>
                <a:gd name="T16" fmla="*/ 12 w 28"/>
                <a:gd name="T17" fmla="*/ 67 h 67"/>
                <a:gd name="T18" fmla="*/ 13 w 28"/>
                <a:gd name="T19" fmla="*/ 65 h 67"/>
                <a:gd name="T20" fmla="*/ 21 w 28"/>
                <a:gd name="T21" fmla="*/ 58 h 67"/>
                <a:gd name="T22" fmla="*/ 26 w 28"/>
                <a:gd name="T23" fmla="*/ 3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" h="67">
                  <a:moveTo>
                    <a:pt x="26" y="39"/>
                  </a:moveTo>
                  <a:cubicBezTo>
                    <a:pt x="24" y="31"/>
                    <a:pt x="18" y="24"/>
                    <a:pt x="13" y="18"/>
                  </a:cubicBezTo>
                  <a:cubicBezTo>
                    <a:pt x="12" y="17"/>
                    <a:pt x="11" y="16"/>
                    <a:pt x="10" y="15"/>
                  </a:cubicBezTo>
                  <a:cubicBezTo>
                    <a:pt x="8" y="13"/>
                    <a:pt x="6" y="11"/>
                    <a:pt x="4" y="9"/>
                  </a:cubicBezTo>
                  <a:cubicBezTo>
                    <a:pt x="4" y="8"/>
                    <a:pt x="3" y="7"/>
                    <a:pt x="2" y="6"/>
                  </a:cubicBezTo>
                  <a:cubicBezTo>
                    <a:pt x="2" y="4"/>
                    <a:pt x="1" y="3"/>
                    <a:pt x="1" y="2"/>
                  </a:cubicBezTo>
                  <a:cubicBezTo>
                    <a:pt x="1" y="2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67"/>
                    <a:pt x="12" y="67"/>
                    <a:pt x="12" y="67"/>
                  </a:cubicBezTo>
                  <a:cubicBezTo>
                    <a:pt x="13" y="67"/>
                    <a:pt x="12" y="66"/>
                    <a:pt x="13" y="65"/>
                  </a:cubicBezTo>
                  <a:cubicBezTo>
                    <a:pt x="13" y="63"/>
                    <a:pt x="18" y="61"/>
                    <a:pt x="21" y="58"/>
                  </a:cubicBezTo>
                  <a:cubicBezTo>
                    <a:pt x="25" y="54"/>
                    <a:pt x="28" y="47"/>
                    <a:pt x="26" y="39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18"/>
            <p:cNvSpPr>
              <a:spLocks/>
            </p:cNvSpPr>
            <p:nvPr/>
          </p:nvSpPr>
          <p:spPr bwMode="auto">
            <a:xfrm>
              <a:off x="3724275" y="3328987"/>
              <a:ext cx="187325" cy="111125"/>
            </a:xfrm>
            <a:custGeom>
              <a:avLst/>
              <a:gdLst>
                <a:gd name="T0" fmla="*/ 2 w 59"/>
                <a:gd name="T1" fmla="*/ 35 h 35"/>
                <a:gd name="T2" fmla="*/ 6 w 59"/>
                <a:gd name="T3" fmla="*/ 33 h 35"/>
                <a:gd name="T4" fmla="*/ 10 w 59"/>
                <a:gd name="T5" fmla="*/ 33 h 35"/>
                <a:gd name="T6" fmla="*/ 18 w 59"/>
                <a:gd name="T7" fmla="*/ 33 h 35"/>
                <a:gd name="T8" fmla="*/ 22 w 59"/>
                <a:gd name="T9" fmla="*/ 33 h 35"/>
                <a:gd name="T10" fmla="*/ 47 w 59"/>
                <a:gd name="T11" fmla="*/ 29 h 35"/>
                <a:gd name="T12" fmla="*/ 57 w 59"/>
                <a:gd name="T13" fmla="*/ 12 h 35"/>
                <a:gd name="T14" fmla="*/ 57 w 59"/>
                <a:gd name="T15" fmla="*/ 2 h 35"/>
                <a:gd name="T16" fmla="*/ 58 w 59"/>
                <a:gd name="T17" fmla="*/ 0 h 35"/>
                <a:gd name="T18" fmla="*/ 0 w 59"/>
                <a:gd name="T19" fmla="*/ 35 h 35"/>
                <a:gd name="T20" fmla="*/ 2 w 59"/>
                <a:gd name="T21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35">
                  <a:moveTo>
                    <a:pt x="2" y="35"/>
                  </a:moveTo>
                  <a:cubicBezTo>
                    <a:pt x="3" y="34"/>
                    <a:pt x="4" y="34"/>
                    <a:pt x="6" y="33"/>
                  </a:cubicBezTo>
                  <a:cubicBezTo>
                    <a:pt x="7" y="33"/>
                    <a:pt x="8" y="33"/>
                    <a:pt x="10" y="33"/>
                  </a:cubicBezTo>
                  <a:cubicBezTo>
                    <a:pt x="12" y="32"/>
                    <a:pt x="15" y="32"/>
                    <a:pt x="18" y="33"/>
                  </a:cubicBezTo>
                  <a:cubicBezTo>
                    <a:pt x="19" y="33"/>
                    <a:pt x="20" y="33"/>
                    <a:pt x="22" y="33"/>
                  </a:cubicBezTo>
                  <a:cubicBezTo>
                    <a:pt x="30" y="33"/>
                    <a:pt x="39" y="33"/>
                    <a:pt x="47" y="29"/>
                  </a:cubicBezTo>
                  <a:cubicBezTo>
                    <a:pt x="54" y="25"/>
                    <a:pt x="57" y="19"/>
                    <a:pt x="57" y="12"/>
                  </a:cubicBezTo>
                  <a:cubicBezTo>
                    <a:pt x="57" y="9"/>
                    <a:pt x="57" y="3"/>
                    <a:pt x="57" y="2"/>
                  </a:cubicBezTo>
                  <a:cubicBezTo>
                    <a:pt x="58" y="1"/>
                    <a:pt x="59" y="1"/>
                    <a:pt x="58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1" y="35"/>
                    <a:pt x="2" y="3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19"/>
            <p:cNvSpPr>
              <a:spLocks/>
            </p:cNvSpPr>
            <p:nvPr/>
          </p:nvSpPr>
          <p:spPr bwMode="auto">
            <a:xfrm>
              <a:off x="3721100" y="3303587"/>
              <a:ext cx="187325" cy="136525"/>
            </a:xfrm>
            <a:custGeom>
              <a:avLst/>
              <a:gdLst>
                <a:gd name="T0" fmla="*/ 28 w 59"/>
                <a:gd name="T1" fmla="*/ 4 h 43"/>
                <a:gd name="T2" fmla="*/ 13 w 59"/>
                <a:gd name="T3" fmla="*/ 24 h 43"/>
                <a:gd name="T4" fmla="*/ 11 w 59"/>
                <a:gd name="T5" fmla="*/ 28 h 43"/>
                <a:gd name="T6" fmla="*/ 7 w 59"/>
                <a:gd name="T7" fmla="*/ 35 h 43"/>
                <a:gd name="T8" fmla="*/ 5 w 59"/>
                <a:gd name="T9" fmla="*/ 38 h 43"/>
                <a:gd name="T10" fmla="*/ 2 w 59"/>
                <a:gd name="T11" fmla="*/ 41 h 43"/>
                <a:gd name="T12" fmla="*/ 1 w 59"/>
                <a:gd name="T13" fmla="*/ 43 h 43"/>
                <a:gd name="T14" fmla="*/ 1 w 59"/>
                <a:gd name="T15" fmla="*/ 43 h 43"/>
                <a:gd name="T16" fmla="*/ 59 w 59"/>
                <a:gd name="T17" fmla="*/ 8 h 43"/>
                <a:gd name="T18" fmla="*/ 57 w 59"/>
                <a:gd name="T19" fmla="*/ 8 h 43"/>
                <a:gd name="T20" fmla="*/ 48 w 59"/>
                <a:gd name="T21" fmla="*/ 3 h 43"/>
                <a:gd name="T22" fmla="*/ 28 w 59"/>
                <a:gd name="T23" fmla="*/ 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43">
                  <a:moveTo>
                    <a:pt x="28" y="4"/>
                  </a:moveTo>
                  <a:cubicBezTo>
                    <a:pt x="21" y="9"/>
                    <a:pt x="17" y="17"/>
                    <a:pt x="13" y="24"/>
                  </a:cubicBezTo>
                  <a:cubicBezTo>
                    <a:pt x="12" y="25"/>
                    <a:pt x="12" y="27"/>
                    <a:pt x="11" y="28"/>
                  </a:cubicBezTo>
                  <a:cubicBezTo>
                    <a:pt x="10" y="30"/>
                    <a:pt x="9" y="33"/>
                    <a:pt x="7" y="35"/>
                  </a:cubicBezTo>
                  <a:cubicBezTo>
                    <a:pt x="7" y="36"/>
                    <a:pt x="6" y="37"/>
                    <a:pt x="5" y="38"/>
                  </a:cubicBezTo>
                  <a:cubicBezTo>
                    <a:pt x="4" y="39"/>
                    <a:pt x="3" y="40"/>
                    <a:pt x="2" y="41"/>
                  </a:cubicBezTo>
                  <a:cubicBezTo>
                    <a:pt x="2" y="41"/>
                    <a:pt x="0" y="42"/>
                    <a:pt x="1" y="43"/>
                  </a:cubicBezTo>
                  <a:cubicBezTo>
                    <a:pt x="1" y="43"/>
                    <a:pt x="1" y="43"/>
                    <a:pt x="1" y="43"/>
                  </a:cubicBezTo>
                  <a:cubicBezTo>
                    <a:pt x="59" y="8"/>
                    <a:pt x="59" y="8"/>
                    <a:pt x="59" y="8"/>
                  </a:cubicBezTo>
                  <a:cubicBezTo>
                    <a:pt x="59" y="7"/>
                    <a:pt x="59" y="8"/>
                    <a:pt x="57" y="8"/>
                  </a:cubicBezTo>
                  <a:cubicBezTo>
                    <a:pt x="56" y="8"/>
                    <a:pt x="51" y="5"/>
                    <a:pt x="48" y="3"/>
                  </a:cubicBezTo>
                  <a:cubicBezTo>
                    <a:pt x="42" y="0"/>
                    <a:pt x="35" y="0"/>
                    <a:pt x="28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20"/>
            <p:cNvSpPr>
              <a:spLocks/>
            </p:cNvSpPr>
            <p:nvPr/>
          </p:nvSpPr>
          <p:spPr bwMode="auto">
            <a:xfrm>
              <a:off x="4667250" y="3414712"/>
              <a:ext cx="273050" cy="187325"/>
            </a:xfrm>
            <a:custGeom>
              <a:avLst/>
              <a:gdLst>
                <a:gd name="T0" fmla="*/ 84 w 86"/>
                <a:gd name="T1" fmla="*/ 3 h 59"/>
                <a:gd name="T2" fmla="*/ 80 w 86"/>
                <a:gd name="T3" fmla="*/ 6 h 59"/>
                <a:gd name="T4" fmla="*/ 76 w 86"/>
                <a:gd name="T5" fmla="*/ 10 h 59"/>
                <a:gd name="T6" fmla="*/ 70 w 86"/>
                <a:gd name="T7" fmla="*/ 20 h 59"/>
                <a:gd name="T8" fmla="*/ 67 w 86"/>
                <a:gd name="T9" fmla="*/ 26 h 59"/>
                <a:gd name="T10" fmla="*/ 44 w 86"/>
                <a:gd name="T11" fmla="*/ 52 h 59"/>
                <a:gd name="T12" fmla="*/ 16 w 86"/>
                <a:gd name="T13" fmla="*/ 53 h 59"/>
                <a:gd name="T14" fmla="*/ 3 w 86"/>
                <a:gd name="T15" fmla="*/ 45 h 59"/>
                <a:gd name="T16" fmla="*/ 0 w 86"/>
                <a:gd name="T17" fmla="*/ 45 h 59"/>
                <a:gd name="T18" fmla="*/ 86 w 86"/>
                <a:gd name="T19" fmla="*/ 0 h 59"/>
                <a:gd name="T20" fmla="*/ 84 w 86"/>
                <a:gd name="T21" fmla="*/ 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" h="59">
                  <a:moveTo>
                    <a:pt x="84" y="3"/>
                  </a:moveTo>
                  <a:cubicBezTo>
                    <a:pt x="83" y="4"/>
                    <a:pt x="81" y="5"/>
                    <a:pt x="80" y="6"/>
                  </a:cubicBezTo>
                  <a:cubicBezTo>
                    <a:pt x="79" y="8"/>
                    <a:pt x="77" y="9"/>
                    <a:pt x="76" y="10"/>
                  </a:cubicBezTo>
                  <a:cubicBezTo>
                    <a:pt x="74" y="13"/>
                    <a:pt x="72" y="17"/>
                    <a:pt x="70" y="20"/>
                  </a:cubicBezTo>
                  <a:cubicBezTo>
                    <a:pt x="69" y="22"/>
                    <a:pt x="68" y="24"/>
                    <a:pt x="67" y="26"/>
                  </a:cubicBezTo>
                  <a:cubicBezTo>
                    <a:pt x="62" y="35"/>
                    <a:pt x="55" y="46"/>
                    <a:pt x="44" y="52"/>
                  </a:cubicBezTo>
                  <a:cubicBezTo>
                    <a:pt x="33" y="59"/>
                    <a:pt x="24" y="57"/>
                    <a:pt x="16" y="53"/>
                  </a:cubicBezTo>
                  <a:cubicBezTo>
                    <a:pt x="11" y="50"/>
                    <a:pt x="5" y="45"/>
                    <a:pt x="3" y="45"/>
                  </a:cubicBezTo>
                  <a:cubicBezTo>
                    <a:pt x="2" y="45"/>
                    <a:pt x="0" y="46"/>
                    <a:pt x="0" y="45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6" y="1"/>
                    <a:pt x="85" y="2"/>
                    <a:pt x="84" y="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21"/>
            <p:cNvSpPr>
              <a:spLocks/>
            </p:cNvSpPr>
            <p:nvPr/>
          </p:nvSpPr>
          <p:spPr bwMode="auto">
            <a:xfrm>
              <a:off x="4664075" y="3411537"/>
              <a:ext cx="276225" cy="146050"/>
            </a:xfrm>
            <a:custGeom>
              <a:avLst/>
              <a:gdLst>
                <a:gd name="T0" fmla="*/ 20 w 87"/>
                <a:gd name="T1" fmla="*/ 5 h 46"/>
                <a:gd name="T2" fmla="*/ 56 w 87"/>
                <a:gd name="T3" fmla="*/ 2 h 46"/>
                <a:gd name="T4" fmla="*/ 61 w 87"/>
                <a:gd name="T5" fmla="*/ 3 h 46"/>
                <a:gd name="T6" fmla="*/ 73 w 87"/>
                <a:gd name="T7" fmla="*/ 4 h 46"/>
                <a:gd name="T8" fmla="*/ 79 w 87"/>
                <a:gd name="T9" fmla="*/ 3 h 46"/>
                <a:gd name="T10" fmla="*/ 84 w 87"/>
                <a:gd name="T11" fmla="*/ 1 h 46"/>
                <a:gd name="T12" fmla="*/ 87 w 87"/>
                <a:gd name="T13" fmla="*/ 1 h 46"/>
                <a:gd name="T14" fmla="*/ 87 w 87"/>
                <a:gd name="T15" fmla="*/ 1 h 46"/>
                <a:gd name="T16" fmla="*/ 1 w 87"/>
                <a:gd name="T17" fmla="*/ 46 h 46"/>
                <a:gd name="T18" fmla="*/ 3 w 87"/>
                <a:gd name="T19" fmla="*/ 43 h 46"/>
                <a:gd name="T20" fmla="*/ 4 w 87"/>
                <a:gd name="T21" fmla="*/ 28 h 46"/>
                <a:gd name="T22" fmla="*/ 20 w 87"/>
                <a:gd name="T23" fmla="*/ 5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7" h="46">
                  <a:moveTo>
                    <a:pt x="20" y="5"/>
                  </a:moveTo>
                  <a:cubicBezTo>
                    <a:pt x="32" y="0"/>
                    <a:pt x="44" y="1"/>
                    <a:pt x="56" y="2"/>
                  </a:cubicBezTo>
                  <a:cubicBezTo>
                    <a:pt x="58" y="2"/>
                    <a:pt x="60" y="2"/>
                    <a:pt x="61" y="3"/>
                  </a:cubicBezTo>
                  <a:cubicBezTo>
                    <a:pt x="65" y="3"/>
                    <a:pt x="69" y="4"/>
                    <a:pt x="73" y="4"/>
                  </a:cubicBezTo>
                  <a:cubicBezTo>
                    <a:pt x="75" y="3"/>
                    <a:pt x="77" y="3"/>
                    <a:pt x="79" y="3"/>
                  </a:cubicBezTo>
                  <a:cubicBezTo>
                    <a:pt x="80" y="2"/>
                    <a:pt x="82" y="2"/>
                    <a:pt x="84" y="1"/>
                  </a:cubicBezTo>
                  <a:cubicBezTo>
                    <a:pt x="84" y="1"/>
                    <a:pt x="87" y="0"/>
                    <a:pt x="87" y="1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1" y="46"/>
                    <a:pt x="1" y="46"/>
                    <a:pt x="1" y="46"/>
                  </a:cubicBezTo>
                  <a:cubicBezTo>
                    <a:pt x="0" y="45"/>
                    <a:pt x="2" y="45"/>
                    <a:pt x="3" y="43"/>
                  </a:cubicBezTo>
                  <a:cubicBezTo>
                    <a:pt x="4" y="41"/>
                    <a:pt x="3" y="33"/>
                    <a:pt x="4" y="28"/>
                  </a:cubicBezTo>
                  <a:cubicBezTo>
                    <a:pt x="5" y="19"/>
                    <a:pt x="9" y="10"/>
                    <a:pt x="20" y="5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22"/>
            <p:cNvSpPr>
              <a:spLocks/>
            </p:cNvSpPr>
            <p:nvPr/>
          </p:nvSpPr>
          <p:spPr bwMode="auto">
            <a:xfrm>
              <a:off x="4511675" y="3402012"/>
              <a:ext cx="142875" cy="168275"/>
            </a:xfrm>
            <a:custGeom>
              <a:avLst/>
              <a:gdLst>
                <a:gd name="T0" fmla="*/ 44 w 45"/>
                <a:gd name="T1" fmla="*/ 2 h 53"/>
                <a:gd name="T2" fmla="*/ 42 w 45"/>
                <a:gd name="T3" fmla="*/ 6 h 53"/>
                <a:gd name="T4" fmla="*/ 41 w 45"/>
                <a:gd name="T5" fmla="*/ 9 h 53"/>
                <a:gd name="T6" fmla="*/ 39 w 45"/>
                <a:gd name="T7" fmla="*/ 17 h 53"/>
                <a:gd name="T8" fmla="*/ 39 w 45"/>
                <a:gd name="T9" fmla="*/ 21 h 53"/>
                <a:gd name="T10" fmla="*/ 30 w 45"/>
                <a:gd name="T11" fmla="*/ 45 h 53"/>
                <a:gd name="T12" fmla="*/ 12 w 45"/>
                <a:gd name="T13" fmla="*/ 52 h 53"/>
                <a:gd name="T14" fmla="*/ 2 w 45"/>
                <a:gd name="T15" fmla="*/ 50 h 53"/>
                <a:gd name="T16" fmla="*/ 0 w 45"/>
                <a:gd name="T17" fmla="*/ 51 h 53"/>
                <a:gd name="T18" fmla="*/ 45 w 45"/>
                <a:gd name="T19" fmla="*/ 0 h 53"/>
                <a:gd name="T20" fmla="*/ 44 w 45"/>
                <a:gd name="T21" fmla="*/ 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53">
                  <a:moveTo>
                    <a:pt x="44" y="2"/>
                  </a:moveTo>
                  <a:cubicBezTo>
                    <a:pt x="43" y="3"/>
                    <a:pt x="43" y="4"/>
                    <a:pt x="42" y="6"/>
                  </a:cubicBezTo>
                  <a:cubicBezTo>
                    <a:pt x="41" y="7"/>
                    <a:pt x="41" y="8"/>
                    <a:pt x="41" y="9"/>
                  </a:cubicBezTo>
                  <a:cubicBezTo>
                    <a:pt x="40" y="12"/>
                    <a:pt x="39" y="15"/>
                    <a:pt x="39" y="17"/>
                  </a:cubicBezTo>
                  <a:cubicBezTo>
                    <a:pt x="39" y="19"/>
                    <a:pt x="39" y="20"/>
                    <a:pt x="39" y="21"/>
                  </a:cubicBezTo>
                  <a:cubicBezTo>
                    <a:pt x="38" y="29"/>
                    <a:pt x="36" y="38"/>
                    <a:pt x="30" y="45"/>
                  </a:cubicBezTo>
                  <a:cubicBezTo>
                    <a:pt x="25" y="52"/>
                    <a:pt x="18" y="53"/>
                    <a:pt x="12" y="52"/>
                  </a:cubicBezTo>
                  <a:cubicBezTo>
                    <a:pt x="8" y="52"/>
                    <a:pt x="3" y="50"/>
                    <a:pt x="2" y="50"/>
                  </a:cubicBezTo>
                  <a:cubicBezTo>
                    <a:pt x="1" y="51"/>
                    <a:pt x="0" y="52"/>
                    <a:pt x="0" y="51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1"/>
                    <a:pt x="44" y="2"/>
                    <a:pt x="44" y="2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23"/>
            <p:cNvSpPr>
              <a:spLocks/>
            </p:cNvSpPr>
            <p:nvPr/>
          </p:nvSpPr>
          <p:spPr bwMode="auto">
            <a:xfrm>
              <a:off x="4495800" y="3398837"/>
              <a:ext cx="158750" cy="165100"/>
            </a:xfrm>
            <a:custGeom>
              <a:avLst/>
              <a:gdLst>
                <a:gd name="T0" fmla="*/ 7 w 50"/>
                <a:gd name="T1" fmla="*/ 21 h 52"/>
                <a:gd name="T2" fmla="*/ 29 w 50"/>
                <a:gd name="T3" fmla="*/ 10 h 52"/>
                <a:gd name="T4" fmla="*/ 33 w 50"/>
                <a:gd name="T5" fmla="*/ 9 h 52"/>
                <a:gd name="T6" fmla="*/ 41 w 50"/>
                <a:gd name="T7" fmla="*/ 6 h 52"/>
                <a:gd name="T8" fmla="*/ 44 w 50"/>
                <a:gd name="T9" fmla="*/ 4 h 52"/>
                <a:gd name="T10" fmla="*/ 47 w 50"/>
                <a:gd name="T11" fmla="*/ 2 h 52"/>
                <a:gd name="T12" fmla="*/ 50 w 50"/>
                <a:gd name="T13" fmla="*/ 1 h 52"/>
                <a:gd name="T14" fmla="*/ 50 w 50"/>
                <a:gd name="T15" fmla="*/ 1 h 52"/>
                <a:gd name="T16" fmla="*/ 5 w 50"/>
                <a:gd name="T17" fmla="*/ 52 h 52"/>
                <a:gd name="T18" fmla="*/ 5 w 50"/>
                <a:gd name="T19" fmla="*/ 50 h 52"/>
                <a:gd name="T20" fmla="*/ 2 w 50"/>
                <a:gd name="T21" fmla="*/ 40 h 52"/>
                <a:gd name="T22" fmla="*/ 7 w 50"/>
                <a:gd name="T23" fmla="*/ 2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" h="52">
                  <a:moveTo>
                    <a:pt x="7" y="21"/>
                  </a:moveTo>
                  <a:cubicBezTo>
                    <a:pt x="13" y="15"/>
                    <a:pt x="21" y="12"/>
                    <a:pt x="29" y="10"/>
                  </a:cubicBezTo>
                  <a:cubicBezTo>
                    <a:pt x="30" y="9"/>
                    <a:pt x="32" y="9"/>
                    <a:pt x="33" y="9"/>
                  </a:cubicBezTo>
                  <a:cubicBezTo>
                    <a:pt x="36" y="8"/>
                    <a:pt x="38" y="7"/>
                    <a:pt x="41" y="6"/>
                  </a:cubicBezTo>
                  <a:cubicBezTo>
                    <a:pt x="42" y="6"/>
                    <a:pt x="43" y="5"/>
                    <a:pt x="44" y="4"/>
                  </a:cubicBezTo>
                  <a:cubicBezTo>
                    <a:pt x="45" y="4"/>
                    <a:pt x="46" y="3"/>
                    <a:pt x="47" y="2"/>
                  </a:cubicBezTo>
                  <a:cubicBezTo>
                    <a:pt x="48" y="2"/>
                    <a:pt x="49" y="0"/>
                    <a:pt x="50" y="1"/>
                  </a:cubicBezTo>
                  <a:cubicBezTo>
                    <a:pt x="50" y="1"/>
                    <a:pt x="50" y="1"/>
                    <a:pt x="50" y="1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4" y="52"/>
                    <a:pt x="5" y="52"/>
                    <a:pt x="5" y="50"/>
                  </a:cubicBezTo>
                  <a:cubicBezTo>
                    <a:pt x="5" y="48"/>
                    <a:pt x="3" y="43"/>
                    <a:pt x="2" y="40"/>
                  </a:cubicBezTo>
                  <a:cubicBezTo>
                    <a:pt x="0" y="34"/>
                    <a:pt x="1" y="27"/>
                    <a:pt x="7" y="21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24"/>
            <p:cNvSpPr>
              <a:spLocks/>
            </p:cNvSpPr>
            <p:nvPr/>
          </p:nvSpPr>
          <p:spPr bwMode="auto">
            <a:xfrm>
              <a:off x="4340225" y="3646487"/>
              <a:ext cx="142875" cy="111125"/>
            </a:xfrm>
            <a:custGeom>
              <a:avLst/>
              <a:gdLst>
                <a:gd name="T0" fmla="*/ 43 w 45"/>
                <a:gd name="T1" fmla="*/ 34 h 35"/>
                <a:gd name="T2" fmla="*/ 40 w 45"/>
                <a:gd name="T3" fmla="*/ 33 h 35"/>
                <a:gd name="T4" fmla="*/ 37 w 45"/>
                <a:gd name="T5" fmla="*/ 32 h 35"/>
                <a:gd name="T6" fmla="*/ 31 w 45"/>
                <a:gd name="T7" fmla="*/ 31 h 35"/>
                <a:gd name="T8" fmla="*/ 27 w 45"/>
                <a:gd name="T9" fmla="*/ 31 h 35"/>
                <a:gd name="T10" fmla="*/ 7 w 45"/>
                <a:gd name="T11" fmla="*/ 25 h 35"/>
                <a:gd name="T12" fmla="*/ 0 w 45"/>
                <a:gd name="T13" fmla="*/ 10 h 35"/>
                <a:gd name="T14" fmla="*/ 2 w 45"/>
                <a:gd name="T15" fmla="*/ 1 h 35"/>
                <a:gd name="T16" fmla="*/ 1 w 45"/>
                <a:gd name="T17" fmla="*/ 0 h 35"/>
                <a:gd name="T18" fmla="*/ 45 w 45"/>
                <a:gd name="T19" fmla="*/ 34 h 35"/>
                <a:gd name="T20" fmla="*/ 43 w 45"/>
                <a:gd name="T21" fmla="*/ 3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35">
                  <a:moveTo>
                    <a:pt x="43" y="34"/>
                  </a:moveTo>
                  <a:cubicBezTo>
                    <a:pt x="42" y="34"/>
                    <a:pt x="41" y="33"/>
                    <a:pt x="40" y="33"/>
                  </a:cubicBezTo>
                  <a:cubicBezTo>
                    <a:pt x="39" y="32"/>
                    <a:pt x="38" y="32"/>
                    <a:pt x="37" y="32"/>
                  </a:cubicBezTo>
                  <a:cubicBezTo>
                    <a:pt x="35" y="31"/>
                    <a:pt x="33" y="31"/>
                    <a:pt x="31" y="31"/>
                  </a:cubicBezTo>
                  <a:cubicBezTo>
                    <a:pt x="29" y="31"/>
                    <a:pt x="28" y="31"/>
                    <a:pt x="27" y="31"/>
                  </a:cubicBezTo>
                  <a:cubicBezTo>
                    <a:pt x="21" y="30"/>
                    <a:pt x="13" y="29"/>
                    <a:pt x="7" y="25"/>
                  </a:cubicBezTo>
                  <a:cubicBezTo>
                    <a:pt x="1" y="21"/>
                    <a:pt x="0" y="15"/>
                    <a:pt x="0" y="10"/>
                  </a:cubicBezTo>
                  <a:cubicBezTo>
                    <a:pt x="1" y="7"/>
                    <a:pt x="2" y="2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45" y="35"/>
                    <a:pt x="44" y="34"/>
                    <a:pt x="43" y="34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25"/>
            <p:cNvSpPr>
              <a:spLocks/>
            </p:cNvSpPr>
            <p:nvPr/>
          </p:nvSpPr>
          <p:spPr bwMode="auto">
            <a:xfrm>
              <a:off x="4343400" y="3630612"/>
              <a:ext cx="139700" cy="123825"/>
            </a:xfrm>
            <a:custGeom>
              <a:avLst/>
              <a:gdLst>
                <a:gd name="T0" fmla="*/ 26 w 44"/>
                <a:gd name="T1" fmla="*/ 5 h 39"/>
                <a:gd name="T2" fmla="*/ 36 w 44"/>
                <a:gd name="T3" fmla="*/ 23 h 39"/>
                <a:gd name="T4" fmla="*/ 37 w 44"/>
                <a:gd name="T5" fmla="*/ 26 h 39"/>
                <a:gd name="T6" fmla="*/ 39 w 44"/>
                <a:gd name="T7" fmla="*/ 33 h 39"/>
                <a:gd name="T8" fmla="*/ 41 w 44"/>
                <a:gd name="T9" fmla="*/ 35 h 39"/>
                <a:gd name="T10" fmla="*/ 43 w 44"/>
                <a:gd name="T11" fmla="*/ 38 h 39"/>
                <a:gd name="T12" fmla="*/ 44 w 44"/>
                <a:gd name="T13" fmla="*/ 39 h 39"/>
                <a:gd name="T14" fmla="*/ 44 w 44"/>
                <a:gd name="T15" fmla="*/ 39 h 39"/>
                <a:gd name="T16" fmla="*/ 0 w 44"/>
                <a:gd name="T17" fmla="*/ 5 h 39"/>
                <a:gd name="T18" fmla="*/ 2 w 44"/>
                <a:gd name="T19" fmla="*/ 5 h 39"/>
                <a:gd name="T20" fmla="*/ 10 w 44"/>
                <a:gd name="T21" fmla="*/ 2 h 39"/>
                <a:gd name="T22" fmla="*/ 26 w 44"/>
                <a:gd name="T23" fmla="*/ 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4" h="39">
                  <a:moveTo>
                    <a:pt x="26" y="5"/>
                  </a:moveTo>
                  <a:cubicBezTo>
                    <a:pt x="31" y="10"/>
                    <a:pt x="34" y="17"/>
                    <a:pt x="36" y="23"/>
                  </a:cubicBezTo>
                  <a:cubicBezTo>
                    <a:pt x="36" y="24"/>
                    <a:pt x="37" y="25"/>
                    <a:pt x="37" y="26"/>
                  </a:cubicBezTo>
                  <a:cubicBezTo>
                    <a:pt x="38" y="28"/>
                    <a:pt x="38" y="31"/>
                    <a:pt x="39" y="33"/>
                  </a:cubicBezTo>
                  <a:cubicBezTo>
                    <a:pt x="40" y="34"/>
                    <a:pt x="40" y="34"/>
                    <a:pt x="41" y="35"/>
                  </a:cubicBezTo>
                  <a:cubicBezTo>
                    <a:pt x="42" y="36"/>
                    <a:pt x="42" y="37"/>
                    <a:pt x="43" y="38"/>
                  </a:cubicBezTo>
                  <a:cubicBezTo>
                    <a:pt x="43" y="38"/>
                    <a:pt x="44" y="39"/>
                    <a:pt x="44" y="39"/>
                  </a:cubicBezTo>
                  <a:cubicBezTo>
                    <a:pt x="44" y="39"/>
                    <a:pt x="44" y="39"/>
                    <a:pt x="44" y="39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7" y="3"/>
                    <a:pt x="10" y="2"/>
                  </a:cubicBezTo>
                  <a:cubicBezTo>
                    <a:pt x="15" y="0"/>
                    <a:pt x="20" y="0"/>
                    <a:pt x="26" y="5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26"/>
            <p:cNvSpPr>
              <a:spLocks/>
            </p:cNvSpPr>
            <p:nvPr/>
          </p:nvSpPr>
          <p:spPr bwMode="auto">
            <a:xfrm>
              <a:off x="4060825" y="2719387"/>
              <a:ext cx="88900" cy="307975"/>
            </a:xfrm>
            <a:custGeom>
              <a:avLst/>
              <a:gdLst>
                <a:gd name="T0" fmla="*/ 27 w 28"/>
                <a:gd name="T1" fmla="*/ 3 h 97"/>
                <a:gd name="T2" fmla="*/ 26 w 28"/>
                <a:gd name="T3" fmla="*/ 8 h 97"/>
                <a:gd name="T4" fmla="*/ 24 w 28"/>
                <a:gd name="T5" fmla="*/ 14 h 97"/>
                <a:gd name="T6" fmla="*/ 18 w 28"/>
                <a:gd name="T7" fmla="*/ 24 h 97"/>
                <a:gd name="T8" fmla="*/ 14 w 28"/>
                <a:gd name="T9" fmla="*/ 29 h 97"/>
                <a:gd name="T10" fmla="*/ 1 w 28"/>
                <a:gd name="T11" fmla="*/ 62 h 97"/>
                <a:gd name="T12" fmla="*/ 14 w 28"/>
                <a:gd name="T13" fmla="*/ 87 h 97"/>
                <a:gd name="T14" fmla="*/ 27 w 28"/>
                <a:gd name="T15" fmla="*/ 94 h 97"/>
                <a:gd name="T16" fmla="*/ 28 w 28"/>
                <a:gd name="T17" fmla="*/ 97 h 97"/>
                <a:gd name="T18" fmla="*/ 28 w 28"/>
                <a:gd name="T19" fmla="*/ 0 h 97"/>
                <a:gd name="T20" fmla="*/ 27 w 28"/>
                <a:gd name="T21" fmla="*/ 3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" h="97">
                  <a:moveTo>
                    <a:pt x="27" y="3"/>
                  </a:moveTo>
                  <a:cubicBezTo>
                    <a:pt x="26" y="5"/>
                    <a:pt x="26" y="7"/>
                    <a:pt x="26" y="8"/>
                  </a:cubicBezTo>
                  <a:cubicBezTo>
                    <a:pt x="25" y="10"/>
                    <a:pt x="24" y="12"/>
                    <a:pt x="24" y="14"/>
                  </a:cubicBezTo>
                  <a:cubicBezTo>
                    <a:pt x="22" y="17"/>
                    <a:pt x="20" y="21"/>
                    <a:pt x="18" y="24"/>
                  </a:cubicBezTo>
                  <a:cubicBezTo>
                    <a:pt x="16" y="25"/>
                    <a:pt x="15" y="27"/>
                    <a:pt x="14" y="29"/>
                  </a:cubicBezTo>
                  <a:cubicBezTo>
                    <a:pt x="8" y="38"/>
                    <a:pt x="2" y="49"/>
                    <a:pt x="1" y="62"/>
                  </a:cubicBezTo>
                  <a:cubicBezTo>
                    <a:pt x="0" y="74"/>
                    <a:pt x="6" y="82"/>
                    <a:pt x="14" y="87"/>
                  </a:cubicBezTo>
                  <a:cubicBezTo>
                    <a:pt x="18" y="90"/>
                    <a:pt x="26" y="93"/>
                    <a:pt x="27" y="94"/>
                  </a:cubicBezTo>
                  <a:cubicBezTo>
                    <a:pt x="28" y="96"/>
                    <a:pt x="27" y="97"/>
                    <a:pt x="28" y="97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7" y="0"/>
                    <a:pt x="27" y="2"/>
                    <a:pt x="27" y="3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27"/>
            <p:cNvSpPr>
              <a:spLocks/>
            </p:cNvSpPr>
            <p:nvPr/>
          </p:nvSpPr>
          <p:spPr bwMode="auto">
            <a:xfrm>
              <a:off x="4149725" y="2719387"/>
              <a:ext cx="88900" cy="307975"/>
            </a:xfrm>
            <a:custGeom>
              <a:avLst/>
              <a:gdLst>
                <a:gd name="T0" fmla="*/ 27 w 28"/>
                <a:gd name="T1" fmla="*/ 62 h 97"/>
                <a:gd name="T2" fmla="*/ 14 w 28"/>
                <a:gd name="T3" fmla="*/ 29 h 97"/>
                <a:gd name="T4" fmla="*/ 11 w 28"/>
                <a:gd name="T5" fmla="*/ 24 h 97"/>
                <a:gd name="T6" fmla="*/ 5 w 28"/>
                <a:gd name="T7" fmla="*/ 14 h 97"/>
                <a:gd name="T8" fmla="*/ 3 w 28"/>
                <a:gd name="T9" fmla="*/ 8 h 97"/>
                <a:gd name="T10" fmla="*/ 2 w 28"/>
                <a:gd name="T11" fmla="*/ 3 h 97"/>
                <a:gd name="T12" fmla="*/ 0 w 28"/>
                <a:gd name="T13" fmla="*/ 0 h 97"/>
                <a:gd name="T14" fmla="*/ 0 w 28"/>
                <a:gd name="T15" fmla="*/ 0 h 97"/>
                <a:gd name="T16" fmla="*/ 0 w 28"/>
                <a:gd name="T17" fmla="*/ 97 h 97"/>
                <a:gd name="T18" fmla="*/ 2 w 28"/>
                <a:gd name="T19" fmla="*/ 94 h 97"/>
                <a:gd name="T20" fmla="*/ 14 w 28"/>
                <a:gd name="T21" fmla="*/ 87 h 97"/>
                <a:gd name="T22" fmla="*/ 27 w 28"/>
                <a:gd name="T23" fmla="*/ 62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" h="97">
                  <a:moveTo>
                    <a:pt x="27" y="62"/>
                  </a:moveTo>
                  <a:cubicBezTo>
                    <a:pt x="26" y="49"/>
                    <a:pt x="20" y="38"/>
                    <a:pt x="14" y="29"/>
                  </a:cubicBezTo>
                  <a:cubicBezTo>
                    <a:pt x="13" y="27"/>
                    <a:pt x="12" y="25"/>
                    <a:pt x="11" y="24"/>
                  </a:cubicBezTo>
                  <a:cubicBezTo>
                    <a:pt x="8" y="21"/>
                    <a:pt x="6" y="17"/>
                    <a:pt x="5" y="14"/>
                  </a:cubicBezTo>
                  <a:cubicBezTo>
                    <a:pt x="4" y="12"/>
                    <a:pt x="3" y="10"/>
                    <a:pt x="3" y="8"/>
                  </a:cubicBezTo>
                  <a:cubicBezTo>
                    <a:pt x="2" y="7"/>
                    <a:pt x="2" y="5"/>
                    <a:pt x="2" y="3"/>
                  </a:cubicBezTo>
                  <a:cubicBezTo>
                    <a:pt x="1" y="3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1" y="97"/>
                    <a:pt x="0" y="96"/>
                    <a:pt x="2" y="94"/>
                  </a:cubicBezTo>
                  <a:cubicBezTo>
                    <a:pt x="3" y="92"/>
                    <a:pt x="10" y="90"/>
                    <a:pt x="14" y="87"/>
                  </a:cubicBezTo>
                  <a:cubicBezTo>
                    <a:pt x="22" y="82"/>
                    <a:pt x="28" y="74"/>
                    <a:pt x="27" y="62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28"/>
            <p:cNvSpPr>
              <a:spLocks/>
            </p:cNvSpPr>
            <p:nvPr/>
          </p:nvSpPr>
          <p:spPr bwMode="auto">
            <a:xfrm>
              <a:off x="4143375" y="3068637"/>
              <a:ext cx="196850" cy="133350"/>
            </a:xfrm>
            <a:custGeom>
              <a:avLst/>
              <a:gdLst>
                <a:gd name="T0" fmla="*/ 61 w 62"/>
                <a:gd name="T1" fmla="*/ 2 h 42"/>
                <a:gd name="T2" fmla="*/ 58 w 62"/>
                <a:gd name="T3" fmla="*/ 5 h 42"/>
                <a:gd name="T4" fmla="*/ 55 w 62"/>
                <a:gd name="T5" fmla="*/ 8 h 42"/>
                <a:gd name="T6" fmla="*/ 50 w 62"/>
                <a:gd name="T7" fmla="*/ 15 h 42"/>
                <a:gd name="T8" fmla="*/ 48 w 62"/>
                <a:gd name="T9" fmla="*/ 19 h 42"/>
                <a:gd name="T10" fmla="*/ 32 w 62"/>
                <a:gd name="T11" fmla="*/ 38 h 42"/>
                <a:gd name="T12" fmla="*/ 12 w 62"/>
                <a:gd name="T13" fmla="*/ 38 h 42"/>
                <a:gd name="T14" fmla="*/ 3 w 62"/>
                <a:gd name="T15" fmla="*/ 32 h 42"/>
                <a:gd name="T16" fmla="*/ 0 w 62"/>
                <a:gd name="T17" fmla="*/ 32 h 42"/>
                <a:gd name="T18" fmla="*/ 62 w 62"/>
                <a:gd name="T19" fmla="*/ 0 h 42"/>
                <a:gd name="T20" fmla="*/ 61 w 62"/>
                <a:gd name="T21" fmla="*/ 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2" h="42">
                  <a:moveTo>
                    <a:pt x="61" y="2"/>
                  </a:moveTo>
                  <a:cubicBezTo>
                    <a:pt x="60" y="3"/>
                    <a:pt x="59" y="4"/>
                    <a:pt x="58" y="5"/>
                  </a:cubicBezTo>
                  <a:cubicBezTo>
                    <a:pt x="56" y="6"/>
                    <a:pt x="56" y="7"/>
                    <a:pt x="55" y="8"/>
                  </a:cubicBezTo>
                  <a:cubicBezTo>
                    <a:pt x="53" y="10"/>
                    <a:pt x="52" y="12"/>
                    <a:pt x="50" y="15"/>
                  </a:cubicBezTo>
                  <a:cubicBezTo>
                    <a:pt x="50" y="16"/>
                    <a:pt x="49" y="17"/>
                    <a:pt x="48" y="19"/>
                  </a:cubicBezTo>
                  <a:cubicBezTo>
                    <a:pt x="44" y="26"/>
                    <a:pt x="39" y="33"/>
                    <a:pt x="32" y="38"/>
                  </a:cubicBezTo>
                  <a:cubicBezTo>
                    <a:pt x="24" y="42"/>
                    <a:pt x="17" y="41"/>
                    <a:pt x="12" y="38"/>
                  </a:cubicBezTo>
                  <a:cubicBezTo>
                    <a:pt x="8" y="36"/>
                    <a:pt x="4" y="32"/>
                    <a:pt x="3" y="32"/>
                  </a:cubicBezTo>
                  <a:cubicBezTo>
                    <a:pt x="1" y="32"/>
                    <a:pt x="1" y="33"/>
                    <a:pt x="0" y="32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1"/>
                    <a:pt x="61" y="2"/>
                    <a:pt x="61" y="2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29"/>
            <p:cNvSpPr>
              <a:spLocks/>
            </p:cNvSpPr>
            <p:nvPr/>
          </p:nvSpPr>
          <p:spPr bwMode="auto">
            <a:xfrm>
              <a:off x="4143375" y="3065462"/>
              <a:ext cx="196850" cy="104775"/>
            </a:xfrm>
            <a:custGeom>
              <a:avLst/>
              <a:gdLst>
                <a:gd name="T0" fmla="*/ 14 w 62"/>
                <a:gd name="T1" fmla="*/ 4 h 33"/>
                <a:gd name="T2" fmla="*/ 39 w 62"/>
                <a:gd name="T3" fmla="*/ 2 h 33"/>
                <a:gd name="T4" fmla="*/ 44 w 62"/>
                <a:gd name="T5" fmla="*/ 2 h 33"/>
                <a:gd name="T6" fmla="*/ 52 w 62"/>
                <a:gd name="T7" fmla="*/ 3 h 33"/>
                <a:gd name="T8" fmla="*/ 56 w 62"/>
                <a:gd name="T9" fmla="*/ 2 h 33"/>
                <a:gd name="T10" fmla="*/ 59 w 62"/>
                <a:gd name="T11" fmla="*/ 1 h 33"/>
                <a:gd name="T12" fmla="*/ 62 w 62"/>
                <a:gd name="T13" fmla="*/ 1 h 33"/>
                <a:gd name="T14" fmla="*/ 62 w 62"/>
                <a:gd name="T15" fmla="*/ 1 h 33"/>
                <a:gd name="T16" fmla="*/ 0 w 62"/>
                <a:gd name="T17" fmla="*/ 33 h 33"/>
                <a:gd name="T18" fmla="*/ 2 w 62"/>
                <a:gd name="T19" fmla="*/ 31 h 33"/>
                <a:gd name="T20" fmla="*/ 2 w 62"/>
                <a:gd name="T21" fmla="*/ 21 h 33"/>
                <a:gd name="T22" fmla="*/ 14 w 62"/>
                <a:gd name="T23" fmla="*/ 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2" h="33">
                  <a:moveTo>
                    <a:pt x="14" y="4"/>
                  </a:moveTo>
                  <a:cubicBezTo>
                    <a:pt x="22" y="1"/>
                    <a:pt x="31" y="1"/>
                    <a:pt x="39" y="2"/>
                  </a:cubicBezTo>
                  <a:cubicBezTo>
                    <a:pt x="41" y="2"/>
                    <a:pt x="42" y="2"/>
                    <a:pt x="44" y="2"/>
                  </a:cubicBezTo>
                  <a:cubicBezTo>
                    <a:pt x="46" y="3"/>
                    <a:pt x="49" y="3"/>
                    <a:pt x="52" y="3"/>
                  </a:cubicBezTo>
                  <a:cubicBezTo>
                    <a:pt x="53" y="3"/>
                    <a:pt x="55" y="3"/>
                    <a:pt x="56" y="2"/>
                  </a:cubicBezTo>
                  <a:cubicBezTo>
                    <a:pt x="57" y="2"/>
                    <a:pt x="58" y="2"/>
                    <a:pt x="59" y="1"/>
                  </a:cubicBezTo>
                  <a:cubicBezTo>
                    <a:pt x="60" y="1"/>
                    <a:pt x="62" y="0"/>
                    <a:pt x="62" y="1"/>
                  </a:cubicBezTo>
                  <a:cubicBezTo>
                    <a:pt x="62" y="1"/>
                    <a:pt x="62" y="1"/>
                    <a:pt x="62" y="1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2"/>
                    <a:pt x="1" y="33"/>
                    <a:pt x="2" y="31"/>
                  </a:cubicBezTo>
                  <a:cubicBezTo>
                    <a:pt x="2" y="30"/>
                    <a:pt x="2" y="24"/>
                    <a:pt x="2" y="21"/>
                  </a:cubicBezTo>
                  <a:cubicBezTo>
                    <a:pt x="3" y="14"/>
                    <a:pt x="6" y="8"/>
                    <a:pt x="14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1911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36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9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9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24" decel="50000">
                                          <p:stCondLst>
                                            <p:cond delay="1003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9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9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5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25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25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5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75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25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75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8250"/>
                            </p:stCondLst>
                            <p:childTnLst>
                              <p:par>
                                <p:cTn id="1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9750"/>
                            </p:stCondLst>
                            <p:childTnLst>
                              <p:par>
                                <p:cTn id="1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250"/>
                            </p:stCondLst>
                            <p:childTnLst>
                              <p:par>
                                <p:cTn id="13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1250"/>
                            </p:stCondLst>
                            <p:childTnLst>
                              <p:par>
                                <p:cTn id="13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250"/>
                            </p:stCondLst>
                            <p:childTnLst>
                              <p:par>
                                <p:cTn id="139" presetID="54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44444E-6 -4.07407E-6 C 0.00157 -0.00926 0.00886 -0.01782 0.01129 -0.01782 C 0.02691 -0.01782 0.04289 0.12362 0.04289 0.26574 C 0.04289 0.19399 0.05105 0.12362 0.05869 0.12362 C 0.06667 0.12362 0.07414 0.19514 0.07414 0.26574 C 0.07414 0.23033 0.0783 0.19399 0.08247 0.19399 C 0.08646 0.19399 0.09046 0.2294 0.09046 0.26574 C 0.09046 0.24746 0.09254 0.23033 0.09462 0.23033 C 0.09653 0.23033 0.09844 0.24838 0.09844 0.26574 C 0.09844 0.25625 0.09948 0.24746 0.10053 0.24746 C 0.10105 0.24746 0.10244 0.25649 0.10244 0.26574 C 0.10244 0.26088 0.10313 0.25625 0.10365 0.25625 C 0.10365 0.25741 0.10452 0.26065 0.10452 0.26574 C 0.10452 0.26297 0.10452 0.26088 0.10521 0.26088 C 0.10521 0.26204 0.10573 0.2632 0.10573 0.26574 C 0.10573 0.26436 0.10573 0.26297 0.10573 0.26204 C 0.10625 0.26204 0.10625 0.26297 0.10625 0.26436 C 0.10678 0.26436 0.10678 0.2632 0.10678 0.26204 C 0.10764 0.26204 0.10764 0.26297 0.10764 0.26436 " pathEditMode="relative" rAng="0" ptsTypes="AAAAAAAAAAAAAAAAAAA">
                                      <p:cBhvr>
                                        <p:cTn id="140" dur="175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82" y="1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7" grpId="0"/>
      <p:bldP spid="169" grpId="0"/>
      <p:bldP spid="17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AED1E6"/>
            </a:gs>
            <a:gs pos="0">
              <a:schemeClr val="accent3">
                <a:lumMod val="10000"/>
                <a:lumOff val="9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6" name="tinted box"/>
          <p:cNvSpPr/>
          <p:nvPr/>
        </p:nvSpPr>
        <p:spPr>
          <a:xfrm>
            <a:off x="1425924" y="419657"/>
            <a:ext cx="6228324" cy="477316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0"/>
                  <a:alpha val="10000"/>
                </a:schemeClr>
              </a:gs>
              <a:gs pos="100000">
                <a:schemeClr val="accent3">
                  <a:lumMod val="50000"/>
                  <a:alpha val="20000"/>
                </a:schemeClr>
              </a:gs>
            </a:gsLst>
            <a:lin ang="18900000" scaled="1"/>
            <a:tileRect/>
          </a:gra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5" name="0"/>
          <p:cNvSpPr txBox="1"/>
          <p:nvPr/>
        </p:nvSpPr>
        <p:spPr>
          <a:xfrm>
            <a:off x="675200" y="4972402"/>
            <a:ext cx="731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</a:rPr>
              <a:t>0</a:t>
            </a:r>
          </a:p>
        </p:txBody>
      </p:sp>
      <p:sp>
        <p:nvSpPr>
          <p:cNvPr id="433" name="100"/>
          <p:cNvSpPr txBox="1"/>
          <p:nvPr/>
        </p:nvSpPr>
        <p:spPr>
          <a:xfrm>
            <a:off x="679593" y="4320474"/>
            <a:ext cx="731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</a:rPr>
              <a:t>00</a:t>
            </a:r>
          </a:p>
        </p:txBody>
      </p:sp>
      <p:sp>
        <p:nvSpPr>
          <p:cNvPr id="434" name="200"/>
          <p:cNvSpPr txBox="1"/>
          <p:nvPr/>
        </p:nvSpPr>
        <p:spPr>
          <a:xfrm>
            <a:off x="697163" y="3620924"/>
            <a:ext cx="731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</a:rPr>
              <a:t>400</a:t>
            </a:r>
          </a:p>
        </p:txBody>
      </p:sp>
      <p:sp>
        <p:nvSpPr>
          <p:cNvPr id="435" name="300"/>
          <p:cNvSpPr txBox="1"/>
          <p:nvPr/>
        </p:nvSpPr>
        <p:spPr>
          <a:xfrm>
            <a:off x="683986" y="2921374"/>
            <a:ext cx="731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</a:rPr>
              <a:t>600</a:t>
            </a:r>
          </a:p>
        </p:txBody>
      </p:sp>
      <p:sp>
        <p:nvSpPr>
          <p:cNvPr id="436" name="400"/>
          <p:cNvSpPr txBox="1"/>
          <p:nvPr/>
        </p:nvSpPr>
        <p:spPr>
          <a:xfrm>
            <a:off x="688379" y="2221824"/>
            <a:ext cx="731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</a:rPr>
              <a:t>800</a:t>
            </a:r>
          </a:p>
        </p:txBody>
      </p:sp>
      <p:sp>
        <p:nvSpPr>
          <p:cNvPr id="437" name="500"/>
          <p:cNvSpPr txBox="1"/>
          <p:nvPr/>
        </p:nvSpPr>
        <p:spPr>
          <a:xfrm>
            <a:off x="670807" y="1522274"/>
            <a:ext cx="731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</a:rPr>
              <a:t>1000</a:t>
            </a:r>
          </a:p>
        </p:txBody>
      </p:sp>
      <p:sp>
        <p:nvSpPr>
          <p:cNvPr id="438" name="600"/>
          <p:cNvSpPr txBox="1"/>
          <p:nvPr/>
        </p:nvSpPr>
        <p:spPr>
          <a:xfrm>
            <a:off x="692772" y="822724"/>
            <a:ext cx="731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</a:rPr>
              <a:t>1200</a:t>
            </a:r>
          </a:p>
        </p:txBody>
      </p:sp>
      <p:sp>
        <p:nvSpPr>
          <p:cNvPr id="567" name="dirt"/>
          <p:cNvSpPr>
            <a:spLocks/>
          </p:cNvSpPr>
          <p:nvPr/>
        </p:nvSpPr>
        <p:spPr bwMode="auto">
          <a:xfrm>
            <a:off x="0" y="5746738"/>
            <a:ext cx="9147175" cy="1111262"/>
          </a:xfrm>
          <a:custGeom>
            <a:avLst/>
            <a:gdLst>
              <a:gd name="T0" fmla="*/ 5762 w 5762"/>
              <a:gd name="T1" fmla="*/ 0 h 1441"/>
              <a:gd name="T2" fmla="*/ 5760 w 5762"/>
              <a:gd name="T3" fmla="*/ 1441 h 1441"/>
              <a:gd name="T4" fmla="*/ 0 w 5762"/>
              <a:gd name="T5" fmla="*/ 1441 h 1441"/>
              <a:gd name="T6" fmla="*/ 0 w 5762"/>
              <a:gd name="T7" fmla="*/ 0 h 1441"/>
              <a:gd name="T8" fmla="*/ 5762 w 5762"/>
              <a:gd name="T9" fmla="*/ 0 h 1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62" h="1441">
                <a:moveTo>
                  <a:pt x="5762" y="0"/>
                </a:moveTo>
                <a:lnTo>
                  <a:pt x="5760" y="1441"/>
                </a:lnTo>
                <a:lnTo>
                  <a:pt x="0" y="1441"/>
                </a:lnTo>
                <a:lnTo>
                  <a:pt x="0" y="0"/>
                </a:lnTo>
                <a:lnTo>
                  <a:pt x="5762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1" name="apple bar chart static"/>
          <p:cNvSpPr txBox="1"/>
          <p:nvPr/>
        </p:nvSpPr>
        <p:spPr>
          <a:xfrm>
            <a:off x="70804" y="6105526"/>
            <a:ext cx="7891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Care Plan expectations </a:t>
            </a:r>
            <a:r>
              <a:rPr lang="en-US" sz="2400" b="1" dirty="0" err="1">
                <a:solidFill>
                  <a:schemeClr val="bg1"/>
                </a:solidFill>
              </a:rPr>
              <a:t>Vs</a:t>
            </a:r>
            <a:r>
              <a:rPr lang="en-US" sz="2400" b="1" dirty="0">
                <a:solidFill>
                  <a:schemeClr val="bg1"/>
                </a:solidFill>
              </a:rPr>
              <a:t> actual outcomes chart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91" name="text here"/>
          <p:cNvSpPr txBox="1"/>
          <p:nvPr/>
        </p:nvSpPr>
        <p:spPr>
          <a:xfrm>
            <a:off x="2027432" y="5336798"/>
            <a:ext cx="923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50000"/>
                  </a:schemeClr>
                </a:solidFill>
              </a:rPr>
              <a:t>Text here</a:t>
            </a:r>
          </a:p>
        </p:txBody>
      </p:sp>
      <p:sp>
        <p:nvSpPr>
          <p:cNvPr id="427" name="text here"/>
          <p:cNvSpPr txBox="1"/>
          <p:nvPr/>
        </p:nvSpPr>
        <p:spPr>
          <a:xfrm>
            <a:off x="3053068" y="5336798"/>
            <a:ext cx="923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50000"/>
                  </a:schemeClr>
                </a:solidFill>
              </a:rPr>
              <a:t>Text here</a:t>
            </a:r>
          </a:p>
        </p:txBody>
      </p:sp>
      <p:sp>
        <p:nvSpPr>
          <p:cNvPr id="428" name="text here"/>
          <p:cNvSpPr txBox="1"/>
          <p:nvPr/>
        </p:nvSpPr>
        <p:spPr>
          <a:xfrm>
            <a:off x="4078704" y="5336798"/>
            <a:ext cx="923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50000"/>
                  </a:schemeClr>
                </a:solidFill>
              </a:rPr>
              <a:t>Text here</a:t>
            </a:r>
          </a:p>
        </p:txBody>
      </p:sp>
      <p:sp>
        <p:nvSpPr>
          <p:cNvPr id="429" name="text here"/>
          <p:cNvSpPr txBox="1"/>
          <p:nvPr/>
        </p:nvSpPr>
        <p:spPr>
          <a:xfrm>
            <a:off x="5104340" y="5336798"/>
            <a:ext cx="923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50000"/>
                  </a:schemeClr>
                </a:solidFill>
              </a:rPr>
              <a:t>Text here</a:t>
            </a:r>
          </a:p>
        </p:txBody>
      </p:sp>
      <p:sp>
        <p:nvSpPr>
          <p:cNvPr id="430" name="text here"/>
          <p:cNvSpPr txBox="1"/>
          <p:nvPr/>
        </p:nvSpPr>
        <p:spPr>
          <a:xfrm>
            <a:off x="6129975" y="5336798"/>
            <a:ext cx="923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50000"/>
                  </a:schemeClr>
                </a:solidFill>
              </a:rPr>
              <a:t>Text here</a:t>
            </a:r>
          </a:p>
        </p:txBody>
      </p:sp>
      <p:grpSp>
        <p:nvGrpSpPr>
          <p:cNvPr id="323" name="apple"/>
          <p:cNvGrpSpPr/>
          <p:nvPr/>
        </p:nvGrpSpPr>
        <p:grpSpPr>
          <a:xfrm rot="21122960">
            <a:off x="7023992" y="4893696"/>
            <a:ext cx="1054578" cy="914869"/>
            <a:chOff x="6271873" y="3129103"/>
            <a:chExt cx="1054578" cy="914869"/>
          </a:xfrm>
        </p:grpSpPr>
        <p:sp>
          <p:nvSpPr>
            <p:cNvPr id="324" name="Freeform 80"/>
            <p:cNvSpPr>
              <a:spLocks/>
            </p:cNvSpPr>
            <p:nvPr/>
          </p:nvSpPr>
          <p:spPr bwMode="auto">
            <a:xfrm>
              <a:off x="6271873" y="3268812"/>
              <a:ext cx="527289" cy="775160"/>
            </a:xfrm>
            <a:custGeom>
              <a:avLst/>
              <a:gdLst>
                <a:gd name="T0" fmla="*/ 117 w 117"/>
                <a:gd name="T1" fmla="*/ 14 h 172"/>
                <a:gd name="T2" fmla="*/ 61 w 117"/>
                <a:gd name="T3" fmla="*/ 9 h 172"/>
                <a:gd name="T4" fmla="*/ 24 w 117"/>
                <a:gd name="T5" fmla="*/ 110 h 172"/>
                <a:gd name="T6" fmla="*/ 117 w 117"/>
                <a:gd name="T7" fmla="*/ 172 h 172"/>
                <a:gd name="T8" fmla="*/ 117 w 117"/>
                <a:gd name="T9" fmla="*/ 172 h 172"/>
                <a:gd name="T10" fmla="*/ 117 w 117"/>
                <a:gd name="T11" fmla="*/ 14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172">
                  <a:moveTo>
                    <a:pt x="117" y="14"/>
                  </a:moveTo>
                  <a:cubicBezTo>
                    <a:pt x="103" y="14"/>
                    <a:pt x="85" y="0"/>
                    <a:pt x="61" y="9"/>
                  </a:cubicBezTo>
                  <a:cubicBezTo>
                    <a:pt x="37" y="17"/>
                    <a:pt x="0" y="52"/>
                    <a:pt x="24" y="110"/>
                  </a:cubicBezTo>
                  <a:cubicBezTo>
                    <a:pt x="47" y="167"/>
                    <a:pt x="103" y="172"/>
                    <a:pt x="117" y="172"/>
                  </a:cubicBezTo>
                  <a:cubicBezTo>
                    <a:pt x="117" y="172"/>
                    <a:pt x="117" y="172"/>
                    <a:pt x="117" y="172"/>
                  </a:cubicBezTo>
                  <a:cubicBezTo>
                    <a:pt x="117" y="14"/>
                    <a:pt x="117" y="14"/>
                    <a:pt x="117" y="14"/>
                  </a:cubicBezTo>
                  <a:close/>
                </a:path>
              </a:pathLst>
            </a:custGeom>
            <a:solidFill>
              <a:schemeClr val="accent2"/>
            </a:solidFill>
            <a:ln w="1270">
              <a:solidFill>
                <a:schemeClr val="accent2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" name="Freeform 81"/>
            <p:cNvSpPr>
              <a:spLocks/>
            </p:cNvSpPr>
            <p:nvPr/>
          </p:nvSpPr>
          <p:spPr bwMode="auto">
            <a:xfrm>
              <a:off x="6799162" y="3268812"/>
              <a:ext cx="527289" cy="775160"/>
            </a:xfrm>
            <a:custGeom>
              <a:avLst/>
              <a:gdLst>
                <a:gd name="T0" fmla="*/ 56 w 117"/>
                <a:gd name="T1" fmla="*/ 9 h 172"/>
                <a:gd name="T2" fmla="*/ 0 w 117"/>
                <a:gd name="T3" fmla="*/ 14 h 172"/>
                <a:gd name="T4" fmla="*/ 0 w 117"/>
                <a:gd name="T5" fmla="*/ 172 h 172"/>
                <a:gd name="T6" fmla="*/ 93 w 117"/>
                <a:gd name="T7" fmla="*/ 110 h 172"/>
                <a:gd name="T8" fmla="*/ 56 w 117"/>
                <a:gd name="T9" fmla="*/ 9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72">
                  <a:moveTo>
                    <a:pt x="56" y="9"/>
                  </a:moveTo>
                  <a:cubicBezTo>
                    <a:pt x="32" y="0"/>
                    <a:pt x="14" y="13"/>
                    <a:pt x="0" y="1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4" y="172"/>
                    <a:pt x="70" y="167"/>
                    <a:pt x="93" y="110"/>
                  </a:cubicBezTo>
                  <a:cubicBezTo>
                    <a:pt x="117" y="52"/>
                    <a:pt x="80" y="17"/>
                    <a:pt x="56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">
              <a:solidFill>
                <a:schemeClr val="accent2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" name="Freeform 82"/>
            <p:cNvSpPr>
              <a:spLocks/>
            </p:cNvSpPr>
            <p:nvPr/>
          </p:nvSpPr>
          <p:spPr bwMode="auto">
            <a:xfrm>
              <a:off x="6763108" y="3129103"/>
              <a:ext cx="36054" cy="256884"/>
            </a:xfrm>
            <a:custGeom>
              <a:avLst/>
              <a:gdLst>
                <a:gd name="T0" fmla="*/ 8 w 8"/>
                <a:gd name="T1" fmla="*/ 0 h 57"/>
                <a:gd name="T2" fmla="*/ 0 w 8"/>
                <a:gd name="T3" fmla="*/ 3 h 57"/>
                <a:gd name="T4" fmla="*/ 0 w 8"/>
                <a:gd name="T5" fmla="*/ 3 h 57"/>
                <a:gd name="T6" fmla="*/ 0 w 8"/>
                <a:gd name="T7" fmla="*/ 3 h 57"/>
                <a:gd name="T8" fmla="*/ 0 w 8"/>
                <a:gd name="T9" fmla="*/ 3 h 57"/>
                <a:gd name="T10" fmla="*/ 0 w 8"/>
                <a:gd name="T11" fmla="*/ 4 h 57"/>
                <a:gd name="T12" fmla="*/ 4 w 8"/>
                <a:gd name="T13" fmla="*/ 55 h 57"/>
                <a:gd name="T14" fmla="*/ 4 w 8"/>
                <a:gd name="T15" fmla="*/ 55 h 57"/>
                <a:gd name="T16" fmla="*/ 8 w 8"/>
                <a:gd name="T17" fmla="*/ 57 h 57"/>
                <a:gd name="T18" fmla="*/ 8 w 8"/>
                <a:gd name="T1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57">
                  <a:moveTo>
                    <a:pt x="8" y="0"/>
                  </a:moveTo>
                  <a:cubicBezTo>
                    <a:pt x="4" y="0"/>
                    <a:pt x="1" y="0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4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6"/>
                    <a:pt x="6" y="57"/>
                    <a:pt x="8" y="57"/>
                  </a:cubicBezTo>
                  <a:cubicBezTo>
                    <a:pt x="8" y="0"/>
                    <a:pt x="8" y="0"/>
                    <a:pt x="8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" name="Freeform 83"/>
            <p:cNvSpPr>
              <a:spLocks/>
            </p:cNvSpPr>
            <p:nvPr/>
          </p:nvSpPr>
          <p:spPr bwMode="auto">
            <a:xfrm>
              <a:off x="6799162" y="3129103"/>
              <a:ext cx="36054" cy="256884"/>
            </a:xfrm>
            <a:custGeom>
              <a:avLst/>
              <a:gdLst>
                <a:gd name="T0" fmla="*/ 8 w 8"/>
                <a:gd name="T1" fmla="*/ 3 h 57"/>
                <a:gd name="T2" fmla="*/ 8 w 8"/>
                <a:gd name="T3" fmla="*/ 3 h 57"/>
                <a:gd name="T4" fmla="*/ 8 w 8"/>
                <a:gd name="T5" fmla="*/ 3 h 57"/>
                <a:gd name="T6" fmla="*/ 0 w 8"/>
                <a:gd name="T7" fmla="*/ 0 h 57"/>
                <a:gd name="T8" fmla="*/ 0 w 8"/>
                <a:gd name="T9" fmla="*/ 57 h 57"/>
                <a:gd name="T10" fmla="*/ 4 w 8"/>
                <a:gd name="T11" fmla="*/ 55 h 57"/>
                <a:gd name="T12" fmla="*/ 8 w 8"/>
                <a:gd name="T13" fmla="*/ 4 h 57"/>
                <a:gd name="T14" fmla="*/ 8 w 8"/>
                <a:gd name="T15" fmla="*/ 3 h 57"/>
                <a:gd name="T16" fmla="*/ 8 w 8"/>
                <a:gd name="T17" fmla="*/ 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57">
                  <a:moveTo>
                    <a:pt x="8" y="3"/>
                  </a:move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7" y="0"/>
                    <a:pt x="4" y="0"/>
                    <a:pt x="0" y="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2" y="57"/>
                    <a:pt x="3" y="56"/>
                    <a:pt x="4" y="55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" name="Freeform 84"/>
            <p:cNvSpPr>
              <a:spLocks/>
            </p:cNvSpPr>
            <p:nvPr/>
          </p:nvSpPr>
          <p:spPr bwMode="auto">
            <a:xfrm>
              <a:off x="6573825" y="3349934"/>
              <a:ext cx="261391" cy="252378"/>
            </a:xfrm>
            <a:custGeom>
              <a:avLst/>
              <a:gdLst>
                <a:gd name="T0" fmla="*/ 2 w 58"/>
                <a:gd name="T1" fmla="*/ 55 h 56"/>
                <a:gd name="T2" fmla="*/ 6 w 58"/>
                <a:gd name="T3" fmla="*/ 52 h 56"/>
                <a:gd name="T4" fmla="*/ 10 w 58"/>
                <a:gd name="T5" fmla="*/ 50 h 56"/>
                <a:gd name="T6" fmla="*/ 19 w 58"/>
                <a:gd name="T7" fmla="*/ 48 h 56"/>
                <a:gd name="T8" fmla="*/ 24 w 58"/>
                <a:gd name="T9" fmla="*/ 47 h 56"/>
                <a:gd name="T10" fmla="*/ 50 w 58"/>
                <a:gd name="T11" fmla="*/ 35 h 56"/>
                <a:gd name="T12" fmla="*/ 57 w 58"/>
                <a:gd name="T13" fmla="*/ 14 h 56"/>
                <a:gd name="T14" fmla="*/ 53 w 58"/>
                <a:gd name="T15" fmla="*/ 2 h 56"/>
                <a:gd name="T16" fmla="*/ 54 w 58"/>
                <a:gd name="T17" fmla="*/ 0 h 56"/>
                <a:gd name="T18" fmla="*/ 0 w 58"/>
                <a:gd name="T19" fmla="*/ 56 h 56"/>
                <a:gd name="T20" fmla="*/ 2 w 58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" h="56">
                  <a:moveTo>
                    <a:pt x="2" y="55"/>
                  </a:moveTo>
                  <a:cubicBezTo>
                    <a:pt x="4" y="54"/>
                    <a:pt x="5" y="53"/>
                    <a:pt x="6" y="52"/>
                  </a:cubicBezTo>
                  <a:cubicBezTo>
                    <a:pt x="7" y="51"/>
                    <a:pt x="9" y="51"/>
                    <a:pt x="10" y="50"/>
                  </a:cubicBezTo>
                  <a:cubicBezTo>
                    <a:pt x="13" y="49"/>
                    <a:pt x="16" y="48"/>
                    <a:pt x="19" y="48"/>
                  </a:cubicBezTo>
                  <a:cubicBezTo>
                    <a:pt x="21" y="48"/>
                    <a:pt x="22" y="47"/>
                    <a:pt x="24" y="47"/>
                  </a:cubicBezTo>
                  <a:cubicBezTo>
                    <a:pt x="33" y="45"/>
                    <a:pt x="42" y="42"/>
                    <a:pt x="50" y="35"/>
                  </a:cubicBezTo>
                  <a:cubicBezTo>
                    <a:pt x="57" y="29"/>
                    <a:pt x="58" y="21"/>
                    <a:pt x="57" y="14"/>
                  </a:cubicBezTo>
                  <a:cubicBezTo>
                    <a:pt x="56" y="10"/>
                    <a:pt x="53" y="3"/>
                    <a:pt x="53" y="2"/>
                  </a:cubicBezTo>
                  <a:cubicBezTo>
                    <a:pt x="54" y="1"/>
                    <a:pt x="55" y="0"/>
                    <a:pt x="54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" y="55"/>
                    <a:pt x="2" y="5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" name="Freeform 85"/>
            <p:cNvSpPr>
              <a:spLocks/>
            </p:cNvSpPr>
            <p:nvPr/>
          </p:nvSpPr>
          <p:spPr bwMode="auto">
            <a:xfrm>
              <a:off x="6569318" y="3331907"/>
              <a:ext cx="247871" cy="270405"/>
            </a:xfrm>
            <a:custGeom>
              <a:avLst/>
              <a:gdLst>
                <a:gd name="T0" fmla="*/ 20 w 55"/>
                <a:gd name="T1" fmla="*/ 9 h 60"/>
                <a:gd name="T2" fmla="*/ 9 w 55"/>
                <a:gd name="T3" fmla="*/ 35 h 60"/>
                <a:gd name="T4" fmla="*/ 8 w 55"/>
                <a:gd name="T5" fmla="*/ 40 h 60"/>
                <a:gd name="T6" fmla="*/ 6 w 55"/>
                <a:gd name="T7" fmla="*/ 49 h 60"/>
                <a:gd name="T8" fmla="*/ 4 w 55"/>
                <a:gd name="T9" fmla="*/ 53 h 60"/>
                <a:gd name="T10" fmla="*/ 2 w 55"/>
                <a:gd name="T11" fmla="*/ 57 h 60"/>
                <a:gd name="T12" fmla="*/ 1 w 55"/>
                <a:gd name="T13" fmla="*/ 60 h 60"/>
                <a:gd name="T14" fmla="*/ 1 w 55"/>
                <a:gd name="T15" fmla="*/ 60 h 60"/>
                <a:gd name="T16" fmla="*/ 55 w 55"/>
                <a:gd name="T17" fmla="*/ 4 h 60"/>
                <a:gd name="T18" fmla="*/ 53 w 55"/>
                <a:gd name="T19" fmla="*/ 4 h 60"/>
                <a:gd name="T20" fmla="*/ 41 w 55"/>
                <a:gd name="T21" fmla="*/ 1 h 60"/>
                <a:gd name="T22" fmla="*/ 20 w 55"/>
                <a:gd name="T23" fmla="*/ 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" h="60">
                  <a:moveTo>
                    <a:pt x="20" y="9"/>
                  </a:moveTo>
                  <a:cubicBezTo>
                    <a:pt x="13" y="17"/>
                    <a:pt x="11" y="26"/>
                    <a:pt x="9" y="35"/>
                  </a:cubicBezTo>
                  <a:cubicBezTo>
                    <a:pt x="8" y="37"/>
                    <a:pt x="8" y="39"/>
                    <a:pt x="8" y="40"/>
                  </a:cubicBezTo>
                  <a:cubicBezTo>
                    <a:pt x="7" y="43"/>
                    <a:pt x="7" y="46"/>
                    <a:pt x="6" y="49"/>
                  </a:cubicBezTo>
                  <a:cubicBezTo>
                    <a:pt x="5" y="51"/>
                    <a:pt x="5" y="52"/>
                    <a:pt x="4" y="53"/>
                  </a:cubicBezTo>
                  <a:cubicBezTo>
                    <a:pt x="3" y="55"/>
                    <a:pt x="3" y="56"/>
                    <a:pt x="2" y="57"/>
                  </a:cubicBezTo>
                  <a:cubicBezTo>
                    <a:pt x="1" y="57"/>
                    <a:pt x="0" y="59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5" y="3"/>
                    <a:pt x="54" y="4"/>
                    <a:pt x="53" y="4"/>
                  </a:cubicBezTo>
                  <a:cubicBezTo>
                    <a:pt x="51" y="5"/>
                    <a:pt x="45" y="2"/>
                    <a:pt x="41" y="1"/>
                  </a:cubicBezTo>
                  <a:cubicBezTo>
                    <a:pt x="34" y="0"/>
                    <a:pt x="26" y="1"/>
                    <a:pt x="20" y="9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30" name="apple"/>
          <p:cNvGrpSpPr/>
          <p:nvPr/>
        </p:nvGrpSpPr>
        <p:grpSpPr>
          <a:xfrm rot="912298">
            <a:off x="7707095" y="4622193"/>
            <a:ext cx="1054578" cy="914869"/>
            <a:chOff x="6271873" y="3129103"/>
            <a:chExt cx="1054578" cy="914869"/>
          </a:xfrm>
        </p:grpSpPr>
        <p:sp>
          <p:nvSpPr>
            <p:cNvPr id="331" name="Freeform 80"/>
            <p:cNvSpPr>
              <a:spLocks/>
            </p:cNvSpPr>
            <p:nvPr/>
          </p:nvSpPr>
          <p:spPr bwMode="auto">
            <a:xfrm>
              <a:off x="6271873" y="3268812"/>
              <a:ext cx="527289" cy="775160"/>
            </a:xfrm>
            <a:custGeom>
              <a:avLst/>
              <a:gdLst>
                <a:gd name="T0" fmla="*/ 117 w 117"/>
                <a:gd name="T1" fmla="*/ 14 h 172"/>
                <a:gd name="T2" fmla="*/ 61 w 117"/>
                <a:gd name="T3" fmla="*/ 9 h 172"/>
                <a:gd name="T4" fmla="*/ 24 w 117"/>
                <a:gd name="T5" fmla="*/ 110 h 172"/>
                <a:gd name="T6" fmla="*/ 117 w 117"/>
                <a:gd name="T7" fmla="*/ 172 h 172"/>
                <a:gd name="T8" fmla="*/ 117 w 117"/>
                <a:gd name="T9" fmla="*/ 172 h 172"/>
                <a:gd name="T10" fmla="*/ 117 w 117"/>
                <a:gd name="T11" fmla="*/ 14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172">
                  <a:moveTo>
                    <a:pt x="117" y="14"/>
                  </a:moveTo>
                  <a:cubicBezTo>
                    <a:pt x="103" y="14"/>
                    <a:pt x="85" y="0"/>
                    <a:pt x="61" y="9"/>
                  </a:cubicBezTo>
                  <a:cubicBezTo>
                    <a:pt x="37" y="17"/>
                    <a:pt x="0" y="52"/>
                    <a:pt x="24" y="110"/>
                  </a:cubicBezTo>
                  <a:cubicBezTo>
                    <a:pt x="47" y="167"/>
                    <a:pt x="103" y="172"/>
                    <a:pt x="117" y="172"/>
                  </a:cubicBezTo>
                  <a:cubicBezTo>
                    <a:pt x="117" y="172"/>
                    <a:pt x="117" y="172"/>
                    <a:pt x="117" y="172"/>
                  </a:cubicBezTo>
                  <a:cubicBezTo>
                    <a:pt x="117" y="14"/>
                    <a:pt x="117" y="14"/>
                    <a:pt x="117" y="14"/>
                  </a:cubicBezTo>
                  <a:close/>
                </a:path>
              </a:pathLst>
            </a:custGeom>
            <a:solidFill>
              <a:schemeClr val="accent2"/>
            </a:solidFill>
            <a:ln w="1270">
              <a:solidFill>
                <a:schemeClr val="accent2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auto">
            <a:xfrm>
              <a:off x="6799162" y="3268812"/>
              <a:ext cx="527289" cy="775160"/>
            </a:xfrm>
            <a:custGeom>
              <a:avLst/>
              <a:gdLst>
                <a:gd name="T0" fmla="*/ 56 w 117"/>
                <a:gd name="T1" fmla="*/ 9 h 172"/>
                <a:gd name="T2" fmla="*/ 0 w 117"/>
                <a:gd name="T3" fmla="*/ 14 h 172"/>
                <a:gd name="T4" fmla="*/ 0 w 117"/>
                <a:gd name="T5" fmla="*/ 172 h 172"/>
                <a:gd name="T6" fmla="*/ 93 w 117"/>
                <a:gd name="T7" fmla="*/ 110 h 172"/>
                <a:gd name="T8" fmla="*/ 56 w 117"/>
                <a:gd name="T9" fmla="*/ 9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72">
                  <a:moveTo>
                    <a:pt x="56" y="9"/>
                  </a:moveTo>
                  <a:cubicBezTo>
                    <a:pt x="32" y="0"/>
                    <a:pt x="14" y="13"/>
                    <a:pt x="0" y="1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4" y="172"/>
                    <a:pt x="70" y="167"/>
                    <a:pt x="93" y="110"/>
                  </a:cubicBezTo>
                  <a:cubicBezTo>
                    <a:pt x="117" y="52"/>
                    <a:pt x="80" y="17"/>
                    <a:pt x="56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">
              <a:solidFill>
                <a:schemeClr val="accent2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auto">
            <a:xfrm>
              <a:off x="6763108" y="3129103"/>
              <a:ext cx="36054" cy="256884"/>
            </a:xfrm>
            <a:custGeom>
              <a:avLst/>
              <a:gdLst>
                <a:gd name="T0" fmla="*/ 8 w 8"/>
                <a:gd name="T1" fmla="*/ 0 h 57"/>
                <a:gd name="T2" fmla="*/ 0 w 8"/>
                <a:gd name="T3" fmla="*/ 3 h 57"/>
                <a:gd name="T4" fmla="*/ 0 w 8"/>
                <a:gd name="T5" fmla="*/ 3 h 57"/>
                <a:gd name="T6" fmla="*/ 0 w 8"/>
                <a:gd name="T7" fmla="*/ 3 h 57"/>
                <a:gd name="T8" fmla="*/ 0 w 8"/>
                <a:gd name="T9" fmla="*/ 3 h 57"/>
                <a:gd name="T10" fmla="*/ 0 w 8"/>
                <a:gd name="T11" fmla="*/ 4 h 57"/>
                <a:gd name="T12" fmla="*/ 4 w 8"/>
                <a:gd name="T13" fmla="*/ 55 h 57"/>
                <a:gd name="T14" fmla="*/ 4 w 8"/>
                <a:gd name="T15" fmla="*/ 55 h 57"/>
                <a:gd name="T16" fmla="*/ 8 w 8"/>
                <a:gd name="T17" fmla="*/ 57 h 57"/>
                <a:gd name="T18" fmla="*/ 8 w 8"/>
                <a:gd name="T1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57">
                  <a:moveTo>
                    <a:pt x="8" y="0"/>
                  </a:moveTo>
                  <a:cubicBezTo>
                    <a:pt x="4" y="0"/>
                    <a:pt x="1" y="0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4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6"/>
                    <a:pt x="6" y="57"/>
                    <a:pt x="8" y="57"/>
                  </a:cubicBezTo>
                  <a:cubicBezTo>
                    <a:pt x="8" y="0"/>
                    <a:pt x="8" y="0"/>
                    <a:pt x="8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auto">
            <a:xfrm>
              <a:off x="6799162" y="3129103"/>
              <a:ext cx="36054" cy="256884"/>
            </a:xfrm>
            <a:custGeom>
              <a:avLst/>
              <a:gdLst>
                <a:gd name="T0" fmla="*/ 8 w 8"/>
                <a:gd name="T1" fmla="*/ 3 h 57"/>
                <a:gd name="T2" fmla="*/ 8 w 8"/>
                <a:gd name="T3" fmla="*/ 3 h 57"/>
                <a:gd name="T4" fmla="*/ 8 w 8"/>
                <a:gd name="T5" fmla="*/ 3 h 57"/>
                <a:gd name="T6" fmla="*/ 0 w 8"/>
                <a:gd name="T7" fmla="*/ 0 h 57"/>
                <a:gd name="T8" fmla="*/ 0 w 8"/>
                <a:gd name="T9" fmla="*/ 57 h 57"/>
                <a:gd name="T10" fmla="*/ 4 w 8"/>
                <a:gd name="T11" fmla="*/ 55 h 57"/>
                <a:gd name="T12" fmla="*/ 8 w 8"/>
                <a:gd name="T13" fmla="*/ 4 h 57"/>
                <a:gd name="T14" fmla="*/ 8 w 8"/>
                <a:gd name="T15" fmla="*/ 3 h 57"/>
                <a:gd name="T16" fmla="*/ 8 w 8"/>
                <a:gd name="T17" fmla="*/ 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57">
                  <a:moveTo>
                    <a:pt x="8" y="3"/>
                  </a:move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7" y="0"/>
                    <a:pt x="4" y="0"/>
                    <a:pt x="0" y="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2" y="57"/>
                    <a:pt x="3" y="56"/>
                    <a:pt x="4" y="55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auto">
            <a:xfrm>
              <a:off x="6573825" y="3349934"/>
              <a:ext cx="261391" cy="252378"/>
            </a:xfrm>
            <a:custGeom>
              <a:avLst/>
              <a:gdLst>
                <a:gd name="T0" fmla="*/ 2 w 58"/>
                <a:gd name="T1" fmla="*/ 55 h 56"/>
                <a:gd name="T2" fmla="*/ 6 w 58"/>
                <a:gd name="T3" fmla="*/ 52 h 56"/>
                <a:gd name="T4" fmla="*/ 10 w 58"/>
                <a:gd name="T5" fmla="*/ 50 h 56"/>
                <a:gd name="T6" fmla="*/ 19 w 58"/>
                <a:gd name="T7" fmla="*/ 48 h 56"/>
                <a:gd name="T8" fmla="*/ 24 w 58"/>
                <a:gd name="T9" fmla="*/ 47 h 56"/>
                <a:gd name="T10" fmla="*/ 50 w 58"/>
                <a:gd name="T11" fmla="*/ 35 h 56"/>
                <a:gd name="T12" fmla="*/ 57 w 58"/>
                <a:gd name="T13" fmla="*/ 14 h 56"/>
                <a:gd name="T14" fmla="*/ 53 w 58"/>
                <a:gd name="T15" fmla="*/ 2 h 56"/>
                <a:gd name="T16" fmla="*/ 54 w 58"/>
                <a:gd name="T17" fmla="*/ 0 h 56"/>
                <a:gd name="T18" fmla="*/ 0 w 58"/>
                <a:gd name="T19" fmla="*/ 56 h 56"/>
                <a:gd name="T20" fmla="*/ 2 w 58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" h="56">
                  <a:moveTo>
                    <a:pt x="2" y="55"/>
                  </a:moveTo>
                  <a:cubicBezTo>
                    <a:pt x="4" y="54"/>
                    <a:pt x="5" y="53"/>
                    <a:pt x="6" y="52"/>
                  </a:cubicBezTo>
                  <a:cubicBezTo>
                    <a:pt x="7" y="51"/>
                    <a:pt x="9" y="51"/>
                    <a:pt x="10" y="50"/>
                  </a:cubicBezTo>
                  <a:cubicBezTo>
                    <a:pt x="13" y="49"/>
                    <a:pt x="16" y="48"/>
                    <a:pt x="19" y="48"/>
                  </a:cubicBezTo>
                  <a:cubicBezTo>
                    <a:pt x="21" y="48"/>
                    <a:pt x="22" y="47"/>
                    <a:pt x="24" y="47"/>
                  </a:cubicBezTo>
                  <a:cubicBezTo>
                    <a:pt x="33" y="45"/>
                    <a:pt x="42" y="42"/>
                    <a:pt x="50" y="35"/>
                  </a:cubicBezTo>
                  <a:cubicBezTo>
                    <a:pt x="57" y="29"/>
                    <a:pt x="58" y="21"/>
                    <a:pt x="57" y="14"/>
                  </a:cubicBezTo>
                  <a:cubicBezTo>
                    <a:pt x="56" y="10"/>
                    <a:pt x="53" y="3"/>
                    <a:pt x="53" y="2"/>
                  </a:cubicBezTo>
                  <a:cubicBezTo>
                    <a:pt x="54" y="1"/>
                    <a:pt x="55" y="0"/>
                    <a:pt x="54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" y="55"/>
                    <a:pt x="2" y="5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auto">
            <a:xfrm>
              <a:off x="6569318" y="3331907"/>
              <a:ext cx="247871" cy="270405"/>
            </a:xfrm>
            <a:custGeom>
              <a:avLst/>
              <a:gdLst>
                <a:gd name="T0" fmla="*/ 20 w 55"/>
                <a:gd name="T1" fmla="*/ 9 h 60"/>
                <a:gd name="T2" fmla="*/ 9 w 55"/>
                <a:gd name="T3" fmla="*/ 35 h 60"/>
                <a:gd name="T4" fmla="*/ 8 w 55"/>
                <a:gd name="T5" fmla="*/ 40 h 60"/>
                <a:gd name="T6" fmla="*/ 6 w 55"/>
                <a:gd name="T7" fmla="*/ 49 h 60"/>
                <a:gd name="T8" fmla="*/ 4 w 55"/>
                <a:gd name="T9" fmla="*/ 53 h 60"/>
                <a:gd name="T10" fmla="*/ 2 w 55"/>
                <a:gd name="T11" fmla="*/ 57 h 60"/>
                <a:gd name="T12" fmla="*/ 1 w 55"/>
                <a:gd name="T13" fmla="*/ 60 h 60"/>
                <a:gd name="T14" fmla="*/ 1 w 55"/>
                <a:gd name="T15" fmla="*/ 60 h 60"/>
                <a:gd name="T16" fmla="*/ 55 w 55"/>
                <a:gd name="T17" fmla="*/ 4 h 60"/>
                <a:gd name="T18" fmla="*/ 53 w 55"/>
                <a:gd name="T19" fmla="*/ 4 h 60"/>
                <a:gd name="T20" fmla="*/ 41 w 55"/>
                <a:gd name="T21" fmla="*/ 1 h 60"/>
                <a:gd name="T22" fmla="*/ 20 w 55"/>
                <a:gd name="T23" fmla="*/ 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" h="60">
                  <a:moveTo>
                    <a:pt x="20" y="9"/>
                  </a:moveTo>
                  <a:cubicBezTo>
                    <a:pt x="13" y="17"/>
                    <a:pt x="11" y="26"/>
                    <a:pt x="9" y="35"/>
                  </a:cubicBezTo>
                  <a:cubicBezTo>
                    <a:pt x="8" y="37"/>
                    <a:pt x="8" y="39"/>
                    <a:pt x="8" y="40"/>
                  </a:cubicBezTo>
                  <a:cubicBezTo>
                    <a:pt x="7" y="43"/>
                    <a:pt x="7" y="46"/>
                    <a:pt x="6" y="49"/>
                  </a:cubicBezTo>
                  <a:cubicBezTo>
                    <a:pt x="5" y="51"/>
                    <a:pt x="5" y="52"/>
                    <a:pt x="4" y="53"/>
                  </a:cubicBezTo>
                  <a:cubicBezTo>
                    <a:pt x="3" y="55"/>
                    <a:pt x="3" y="56"/>
                    <a:pt x="2" y="57"/>
                  </a:cubicBezTo>
                  <a:cubicBezTo>
                    <a:pt x="1" y="57"/>
                    <a:pt x="0" y="59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5" y="3"/>
                    <a:pt x="54" y="4"/>
                    <a:pt x="53" y="4"/>
                  </a:cubicBezTo>
                  <a:cubicBezTo>
                    <a:pt x="51" y="5"/>
                    <a:pt x="45" y="2"/>
                    <a:pt x="41" y="1"/>
                  </a:cubicBezTo>
                  <a:cubicBezTo>
                    <a:pt x="34" y="0"/>
                    <a:pt x="26" y="1"/>
                    <a:pt x="20" y="9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44" name="apple"/>
          <p:cNvGrpSpPr/>
          <p:nvPr/>
        </p:nvGrpSpPr>
        <p:grpSpPr>
          <a:xfrm rot="320965">
            <a:off x="8080478" y="5015710"/>
            <a:ext cx="1054578" cy="914869"/>
            <a:chOff x="6271873" y="3129103"/>
            <a:chExt cx="1054578" cy="914869"/>
          </a:xfrm>
        </p:grpSpPr>
        <p:sp>
          <p:nvSpPr>
            <p:cNvPr id="345" name="Freeform 80"/>
            <p:cNvSpPr>
              <a:spLocks/>
            </p:cNvSpPr>
            <p:nvPr/>
          </p:nvSpPr>
          <p:spPr bwMode="auto">
            <a:xfrm>
              <a:off x="6271873" y="3268812"/>
              <a:ext cx="527289" cy="775160"/>
            </a:xfrm>
            <a:custGeom>
              <a:avLst/>
              <a:gdLst>
                <a:gd name="T0" fmla="*/ 117 w 117"/>
                <a:gd name="T1" fmla="*/ 14 h 172"/>
                <a:gd name="T2" fmla="*/ 61 w 117"/>
                <a:gd name="T3" fmla="*/ 9 h 172"/>
                <a:gd name="T4" fmla="*/ 24 w 117"/>
                <a:gd name="T5" fmla="*/ 110 h 172"/>
                <a:gd name="T6" fmla="*/ 117 w 117"/>
                <a:gd name="T7" fmla="*/ 172 h 172"/>
                <a:gd name="T8" fmla="*/ 117 w 117"/>
                <a:gd name="T9" fmla="*/ 172 h 172"/>
                <a:gd name="T10" fmla="*/ 117 w 117"/>
                <a:gd name="T11" fmla="*/ 14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172">
                  <a:moveTo>
                    <a:pt x="117" y="14"/>
                  </a:moveTo>
                  <a:cubicBezTo>
                    <a:pt x="103" y="14"/>
                    <a:pt x="85" y="0"/>
                    <a:pt x="61" y="9"/>
                  </a:cubicBezTo>
                  <a:cubicBezTo>
                    <a:pt x="37" y="17"/>
                    <a:pt x="0" y="52"/>
                    <a:pt x="24" y="110"/>
                  </a:cubicBezTo>
                  <a:cubicBezTo>
                    <a:pt x="47" y="167"/>
                    <a:pt x="103" y="172"/>
                    <a:pt x="117" y="172"/>
                  </a:cubicBezTo>
                  <a:cubicBezTo>
                    <a:pt x="117" y="172"/>
                    <a:pt x="117" y="172"/>
                    <a:pt x="117" y="172"/>
                  </a:cubicBezTo>
                  <a:cubicBezTo>
                    <a:pt x="117" y="14"/>
                    <a:pt x="117" y="14"/>
                    <a:pt x="117" y="14"/>
                  </a:cubicBezTo>
                  <a:close/>
                </a:path>
              </a:pathLst>
            </a:custGeom>
            <a:solidFill>
              <a:schemeClr val="accent2"/>
            </a:solidFill>
            <a:ln w="1270">
              <a:solidFill>
                <a:schemeClr val="accent2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" name="Freeform 81"/>
            <p:cNvSpPr>
              <a:spLocks/>
            </p:cNvSpPr>
            <p:nvPr/>
          </p:nvSpPr>
          <p:spPr bwMode="auto">
            <a:xfrm>
              <a:off x="6799162" y="3268812"/>
              <a:ext cx="527289" cy="775160"/>
            </a:xfrm>
            <a:custGeom>
              <a:avLst/>
              <a:gdLst>
                <a:gd name="T0" fmla="*/ 56 w 117"/>
                <a:gd name="T1" fmla="*/ 9 h 172"/>
                <a:gd name="T2" fmla="*/ 0 w 117"/>
                <a:gd name="T3" fmla="*/ 14 h 172"/>
                <a:gd name="T4" fmla="*/ 0 w 117"/>
                <a:gd name="T5" fmla="*/ 172 h 172"/>
                <a:gd name="T6" fmla="*/ 93 w 117"/>
                <a:gd name="T7" fmla="*/ 110 h 172"/>
                <a:gd name="T8" fmla="*/ 56 w 117"/>
                <a:gd name="T9" fmla="*/ 9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72">
                  <a:moveTo>
                    <a:pt x="56" y="9"/>
                  </a:moveTo>
                  <a:cubicBezTo>
                    <a:pt x="32" y="0"/>
                    <a:pt x="14" y="13"/>
                    <a:pt x="0" y="1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4" y="172"/>
                    <a:pt x="70" y="167"/>
                    <a:pt x="93" y="110"/>
                  </a:cubicBezTo>
                  <a:cubicBezTo>
                    <a:pt x="117" y="52"/>
                    <a:pt x="80" y="17"/>
                    <a:pt x="56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">
              <a:solidFill>
                <a:schemeClr val="accent2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" name="Freeform 82"/>
            <p:cNvSpPr>
              <a:spLocks/>
            </p:cNvSpPr>
            <p:nvPr/>
          </p:nvSpPr>
          <p:spPr bwMode="auto">
            <a:xfrm>
              <a:off x="6763108" y="3129103"/>
              <a:ext cx="36054" cy="256884"/>
            </a:xfrm>
            <a:custGeom>
              <a:avLst/>
              <a:gdLst>
                <a:gd name="T0" fmla="*/ 8 w 8"/>
                <a:gd name="T1" fmla="*/ 0 h 57"/>
                <a:gd name="T2" fmla="*/ 0 w 8"/>
                <a:gd name="T3" fmla="*/ 3 h 57"/>
                <a:gd name="T4" fmla="*/ 0 w 8"/>
                <a:gd name="T5" fmla="*/ 3 h 57"/>
                <a:gd name="T6" fmla="*/ 0 w 8"/>
                <a:gd name="T7" fmla="*/ 3 h 57"/>
                <a:gd name="T8" fmla="*/ 0 w 8"/>
                <a:gd name="T9" fmla="*/ 3 h 57"/>
                <a:gd name="T10" fmla="*/ 0 w 8"/>
                <a:gd name="T11" fmla="*/ 4 h 57"/>
                <a:gd name="T12" fmla="*/ 4 w 8"/>
                <a:gd name="T13" fmla="*/ 55 h 57"/>
                <a:gd name="T14" fmla="*/ 4 w 8"/>
                <a:gd name="T15" fmla="*/ 55 h 57"/>
                <a:gd name="T16" fmla="*/ 8 w 8"/>
                <a:gd name="T17" fmla="*/ 57 h 57"/>
                <a:gd name="T18" fmla="*/ 8 w 8"/>
                <a:gd name="T1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57">
                  <a:moveTo>
                    <a:pt x="8" y="0"/>
                  </a:moveTo>
                  <a:cubicBezTo>
                    <a:pt x="4" y="0"/>
                    <a:pt x="1" y="0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4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6"/>
                    <a:pt x="6" y="57"/>
                    <a:pt x="8" y="57"/>
                  </a:cubicBezTo>
                  <a:cubicBezTo>
                    <a:pt x="8" y="0"/>
                    <a:pt x="8" y="0"/>
                    <a:pt x="8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" name="Freeform 83"/>
            <p:cNvSpPr>
              <a:spLocks/>
            </p:cNvSpPr>
            <p:nvPr/>
          </p:nvSpPr>
          <p:spPr bwMode="auto">
            <a:xfrm>
              <a:off x="6799162" y="3129103"/>
              <a:ext cx="36054" cy="256884"/>
            </a:xfrm>
            <a:custGeom>
              <a:avLst/>
              <a:gdLst>
                <a:gd name="T0" fmla="*/ 8 w 8"/>
                <a:gd name="T1" fmla="*/ 3 h 57"/>
                <a:gd name="T2" fmla="*/ 8 w 8"/>
                <a:gd name="T3" fmla="*/ 3 h 57"/>
                <a:gd name="T4" fmla="*/ 8 w 8"/>
                <a:gd name="T5" fmla="*/ 3 h 57"/>
                <a:gd name="T6" fmla="*/ 0 w 8"/>
                <a:gd name="T7" fmla="*/ 0 h 57"/>
                <a:gd name="T8" fmla="*/ 0 w 8"/>
                <a:gd name="T9" fmla="*/ 57 h 57"/>
                <a:gd name="T10" fmla="*/ 4 w 8"/>
                <a:gd name="T11" fmla="*/ 55 h 57"/>
                <a:gd name="T12" fmla="*/ 8 w 8"/>
                <a:gd name="T13" fmla="*/ 4 h 57"/>
                <a:gd name="T14" fmla="*/ 8 w 8"/>
                <a:gd name="T15" fmla="*/ 3 h 57"/>
                <a:gd name="T16" fmla="*/ 8 w 8"/>
                <a:gd name="T17" fmla="*/ 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57">
                  <a:moveTo>
                    <a:pt x="8" y="3"/>
                  </a:move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7" y="0"/>
                    <a:pt x="4" y="0"/>
                    <a:pt x="0" y="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2" y="57"/>
                    <a:pt x="3" y="56"/>
                    <a:pt x="4" y="55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" name="Freeform 84"/>
            <p:cNvSpPr>
              <a:spLocks/>
            </p:cNvSpPr>
            <p:nvPr/>
          </p:nvSpPr>
          <p:spPr bwMode="auto">
            <a:xfrm>
              <a:off x="6573825" y="3349934"/>
              <a:ext cx="261391" cy="252378"/>
            </a:xfrm>
            <a:custGeom>
              <a:avLst/>
              <a:gdLst>
                <a:gd name="T0" fmla="*/ 2 w 58"/>
                <a:gd name="T1" fmla="*/ 55 h 56"/>
                <a:gd name="T2" fmla="*/ 6 w 58"/>
                <a:gd name="T3" fmla="*/ 52 h 56"/>
                <a:gd name="T4" fmla="*/ 10 w 58"/>
                <a:gd name="T5" fmla="*/ 50 h 56"/>
                <a:gd name="T6" fmla="*/ 19 w 58"/>
                <a:gd name="T7" fmla="*/ 48 h 56"/>
                <a:gd name="T8" fmla="*/ 24 w 58"/>
                <a:gd name="T9" fmla="*/ 47 h 56"/>
                <a:gd name="T10" fmla="*/ 50 w 58"/>
                <a:gd name="T11" fmla="*/ 35 h 56"/>
                <a:gd name="T12" fmla="*/ 57 w 58"/>
                <a:gd name="T13" fmla="*/ 14 h 56"/>
                <a:gd name="T14" fmla="*/ 53 w 58"/>
                <a:gd name="T15" fmla="*/ 2 h 56"/>
                <a:gd name="T16" fmla="*/ 54 w 58"/>
                <a:gd name="T17" fmla="*/ 0 h 56"/>
                <a:gd name="T18" fmla="*/ 0 w 58"/>
                <a:gd name="T19" fmla="*/ 56 h 56"/>
                <a:gd name="T20" fmla="*/ 2 w 58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" h="56">
                  <a:moveTo>
                    <a:pt x="2" y="55"/>
                  </a:moveTo>
                  <a:cubicBezTo>
                    <a:pt x="4" y="54"/>
                    <a:pt x="5" y="53"/>
                    <a:pt x="6" y="52"/>
                  </a:cubicBezTo>
                  <a:cubicBezTo>
                    <a:pt x="7" y="51"/>
                    <a:pt x="9" y="51"/>
                    <a:pt x="10" y="50"/>
                  </a:cubicBezTo>
                  <a:cubicBezTo>
                    <a:pt x="13" y="49"/>
                    <a:pt x="16" y="48"/>
                    <a:pt x="19" y="48"/>
                  </a:cubicBezTo>
                  <a:cubicBezTo>
                    <a:pt x="21" y="48"/>
                    <a:pt x="22" y="47"/>
                    <a:pt x="24" y="47"/>
                  </a:cubicBezTo>
                  <a:cubicBezTo>
                    <a:pt x="33" y="45"/>
                    <a:pt x="42" y="42"/>
                    <a:pt x="50" y="35"/>
                  </a:cubicBezTo>
                  <a:cubicBezTo>
                    <a:pt x="57" y="29"/>
                    <a:pt x="58" y="21"/>
                    <a:pt x="57" y="14"/>
                  </a:cubicBezTo>
                  <a:cubicBezTo>
                    <a:pt x="56" y="10"/>
                    <a:pt x="53" y="3"/>
                    <a:pt x="53" y="2"/>
                  </a:cubicBezTo>
                  <a:cubicBezTo>
                    <a:pt x="54" y="1"/>
                    <a:pt x="55" y="0"/>
                    <a:pt x="54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" y="55"/>
                    <a:pt x="2" y="5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" name="Freeform 85"/>
            <p:cNvSpPr>
              <a:spLocks/>
            </p:cNvSpPr>
            <p:nvPr/>
          </p:nvSpPr>
          <p:spPr bwMode="auto">
            <a:xfrm>
              <a:off x="6569318" y="3331907"/>
              <a:ext cx="247871" cy="270405"/>
            </a:xfrm>
            <a:custGeom>
              <a:avLst/>
              <a:gdLst>
                <a:gd name="T0" fmla="*/ 20 w 55"/>
                <a:gd name="T1" fmla="*/ 9 h 60"/>
                <a:gd name="T2" fmla="*/ 9 w 55"/>
                <a:gd name="T3" fmla="*/ 35 h 60"/>
                <a:gd name="T4" fmla="*/ 8 w 55"/>
                <a:gd name="T5" fmla="*/ 40 h 60"/>
                <a:gd name="T6" fmla="*/ 6 w 55"/>
                <a:gd name="T7" fmla="*/ 49 h 60"/>
                <a:gd name="T8" fmla="*/ 4 w 55"/>
                <a:gd name="T9" fmla="*/ 53 h 60"/>
                <a:gd name="T10" fmla="*/ 2 w 55"/>
                <a:gd name="T11" fmla="*/ 57 h 60"/>
                <a:gd name="T12" fmla="*/ 1 w 55"/>
                <a:gd name="T13" fmla="*/ 60 h 60"/>
                <a:gd name="T14" fmla="*/ 1 w 55"/>
                <a:gd name="T15" fmla="*/ 60 h 60"/>
                <a:gd name="T16" fmla="*/ 55 w 55"/>
                <a:gd name="T17" fmla="*/ 4 h 60"/>
                <a:gd name="T18" fmla="*/ 53 w 55"/>
                <a:gd name="T19" fmla="*/ 4 h 60"/>
                <a:gd name="T20" fmla="*/ 41 w 55"/>
                <a:gd name="T21" fmla="*/ 1 h 60"/>
                <a:gd name="T22" fmla="*/ 20 w 55"/>
                <a:gd name="T23" fmla="*/ 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" h="60">
                  <a:moveTo>
                    <a:pt x="20" y="9"/>
                  </a:moveTo>
                  <a:cubicBezTo>
                    <a:pt x="13" y="17"/>
                    <a:pt x="11" y="26"/>
                    <a:pt x="9" y="35"/>
                  </a:cubicBezTo>
                  <a:cubicBezTo>
                    <a:pt x="8" y="37"/>
                    <a:pt x="8" y="39"/>
                    <a:pt x="8" y="40"/>
                  </a:cubicBezTo>
                  <a:cubicBezTo>
                    <a:pt x="7" y="43"/>
                    <a:pt x="7" y="46"/>
                    <a:pt x="6" y="49"/>
                  </a:cubicBezTo>
                  <a:cubicBezTo>
                    <a:pt x="5" y="51"/>
                    <a:pt x="5" y="52"/>
                    <a:pt x="4" y="53"/>
                  </a:cubicBezTo>
                  <a:cubicBezTo>
                    <a:pt x="3" y="55"/>
                    <a:pt x="3" y="56"/>
                    <a:pt x="2" y="57"/>
                  </a:cubicBezTo>
                  <a:cubicBezTo>
                    <a:pt x="1" y="57"/>
                    <a:pt x="0" y="59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5" y="3"/>
                    <a:pt x="54" y="4"/>
                    <a:pt x="53" y="4"/>
                  </a:cubicBezTo>
                  <a:cubicBezTo>
                    <a:pt x="51" y="5"/>
                    <a:pt x="45" y="2"/>
                    <a:pt x="41" y="1"/>
                  </a:cubicBezTo>
                  <a:cubicBezTo>
                    <a:pt x="34" y="0"/>
                    <a:pt x="26" y="1"/>
                    <a:pt x="20" y="9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37" name="apple"/>
          <p:cNvGrpSpPr/>
          <p:nvPr/>
        </p:nvGrpSpPr>
        <p:grpSpPr>
          <a:xfrm>
            <a:off x="7502510" y="5191812"/>
            <a:ext cx="1054578" cy="914869"/>
            <a:chOff x="6271873" y="3129103"/>
            <a:chExt cx="1054578" cy="914869"/>
          </a:xfrm>
        </p:grpSpPr>
        <p:sp>
          <p:nvSpPr>
            <p:cNvPr id="338" name="Freeform 80"/>
            <p:cNvSpPr>
              <a:spLocks/>
            </p:cNvSpPr>
            <p:nvPr/>
          </p:nvSpPr>
          <p:spPr bwMode="auto">
            <a:xfrm>
              <a:off x="6271873" y="3268812"/>
              <a:ext cx="527289" cy="775160"/>
            </a:xfrm>
            <a:custGeom>
              <a:avLst/>
              <a:gdLst>
                <a:gd name="T0" fmla="*/ 117 w 117"/>
                <a:gd name="T1" fmla="*/ 14 h 172"/>
                <a:gd name="T2" fmla="*/ 61 w 117"/>
                <a:gd name="T3" fmla="*/ 9 h 172"/>
                <a:gd name="T4" fmla="*/ 24 w 117"/>
                <a:gd name="T5" fmla="*/ 110 h 172"/>
                <a:gd name="T6" fmla="*/ 117 w 117"/>
                <a:gd name="T7" fmla="*/ 172 h 172"/>
                <a:gd name="T8" fmla="*/ 117 w 117"/>
                <a:gd name="T9" fmla="*/ 172 h 172"/>
                <a:gd name="T10" fmla="*/ 117 w 117"/>
                <a:gd name="T11" fmla="*/ 14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172">
                  <a:moveTo>
                    <a:pt x="117" y="14"/>
                  </a:moveTo>
                  <a:cubicBezTo>
                    <a:pt x="103" y="14"/>
                    <a:pt x="85" y="0"/>
                    <a:pt x="61" y="9"/>
                  </a:cubicBezTo>
                  <a:cubicBezTo>
                    <a:pt x="37" y="17"/>
                    <a:pt x="0" y="52"/>
                    <a:pt x="24" y="110"/>
                  </a:cubicBezTo>
                  <a:cubicBezTo>
                    <a:pt x="47" y="167"/>
                    <a:pt x="103" y="172"/>
                    <a:pt x="117" y="172"/>
                  </a:cubicBezTo>
                  <a:cubicBezTo>
                    <a:pt x="117" y="172"/>
                    <a:pt x="117" y="172"/>
                    <a:pt x="117" y="172"/>
                  </a:cubicBezTo>
                  <a:cubicBezTo>
                    <a:pt x="117" y="14"/>
                    <a:pt x="117" y="14"/>
                    <a:pt x="117" y="14"/>
                  </a:cubicBezTo>
                  <a:close/>
                </a:path>
              </a:pathLst>
            </a:custGeom>
            <a:solidFill>
              <a:schemeClr val="accent2"/>
            </a:solidFill>
            <a:ln w="1270">
              <a:solidFill>
                <a:schemeClr val="accent2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" name="Freeform 81"/>
            <p:cNvSpPr>
              <a:spLocks/>
            </p:cNvSpPr>
            <p:nvPr/>
          </p:nvSpPr>
          <p:spPr bwMode="auto">
            <a:xfrm>
              <a:off x="6799162" y="3268812"/>
              <a:ext cx="527289" cy="775160"/>
            </a:xfrm>
            <a:custGeom>
              <a:avLst/>
              <a:gdLst>
                <a:gd name="T0" fmla="*/ 56 w 117"/>
                <a:gd name="T1" fmla="*/ 9 h 172"/>
                <a:gd name="T2" fmla="*/ 0 w 117"/>
                <a:gd name="T3" fmla="*/ 14 h 172"/>
                <a:gd name="T4" fmla="*/ 0 w 117"/>
                <a:gd name="T5" fmla="*/ 172 h 172"/>
                <a:gd name="T6" fmla="*/ 93 w 117"/>
                <a:gd name="T7" fmla="*/ 110 h 172"/>
                <a:gd name="T8" fmla="*/ 56 w 117"/>
                <a:gd name="T9" fmla="*/ 9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72">
                  <a:moveTo>
                    <a:pt x="56" y="9"/>
                  </a:moveTo>
                  <a:cubicBezTo>
                    <a:pt x="32" y="0"/>
                    <a:pt x="14" y="13"/>
                    <a:pt x="0" y="1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4" y="172"/>
                    <a:pt x="70" y="167"/>
                    <a:pt x="93" y="110"/>
                  </a:cubicBezTo>
                  <a:cubicBezTo>
                    <a:pt x="117" y="52"/>
                    <a:pt x="80" y="17"/>
                    <a:pt x="56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">
              <a:solidFill>
                <a:schemeClr val="accent2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0" name="Freeform 82"/>
            <p:cNvSpPr>
              <a:spLocks/>
            </p:cNvSpPr>
            <p:nvPr/>
          </p:nvSpPr>
          <p:spPr bwMode="auto">
            <a:xfrm>
              <a:off x="6763108" y="3129103"/>
              <a:ext cx="36054" cy="256884"/>
            </a:xfrm>
            <a:custGeom>
              <a:avLst/>
              <a:gdLst>
                <a:gd name="T0" fmla="*/ 8 w 8"/>
                <a:gd name="T1" fmla="*/ 0 h 57"/>
                <a:gd name="T2" fmla="*/ 0 w 8"/>
                <a:gd name="T3" fmla="*/ 3 h 57"/>
                <a:gd name="T4" fmla="*/ 0 w 8"/>
                <a:gd name="T5" fmla="*/ 3 h 57"/>
                <a:gd name="T6" fmla="*/ 0 w 8"/>
                <a:gd name="T7" fmla="*/ 3 h 57"/>
                <a:gd name="T8" fmla="*/ 0 w 8"/>
                <a:gd name="T9" fmla="*/ 3 h 57"/>
                <a:gd name="T10" fmla="*/ 0 w 8"/>
                <a:gd name="T11" fmla="*/ 4 h 57"/>
                <a:gd name="T12" fmla="*/ 4 w 8"/>
                <a:gd name="T13" fmla="*/ 55 h 57"/>
                <a:gd name="T14" fmla="*/ 4 w 8"/>
                <a:gd name="T15" fmla="*/ 55 h 57"/>
                <a:gd name="T16" fmla="*/ 8 w 8"/>
                <a:gd name="T17" fmla="*/ 57 h 57"/>
                <a:gd name="T18" fmla="*/ 8 w 8"/>
                <a:gd name="T1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57">
                  <a:moveTo>
                    <a:pt x="8" y="0"/>
                  </a:moveTo>
                  <a:cubicBezTo>
                    <a:pt x="4" y="0"/>
                    <a:pt x="1" y="0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4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6"/>
                    <a:pt x="6" y="57"/>
                    <a:pt x="8" y="57"/>
                  </a:cubicBezTo>
                  <a:cubicBezTo>
                    <a:pt x="8" y="0"/>
                    <a:pt x="8" y="0"/>
                    <a:pt x="8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1" name="Freeform 83"/>
            <p:cNvSpPr>
              <a:spLocks/>
            </p:cNvSpPr>
            <p:nvPr/>
          </p:nvSpPr>
          <p:spPr bwMode="auto">
            <a:xfrm>
              <a:off x="6799162" y="3129103"/>
              <a:ext cx="36054" cy="256884"/>
            </a:xfrm>
            <a:custGeom>
              <a:avLst/>
              <a:gdLst>
                <a:gd name="T0" fmla="*/ 8 w 8"/>
                <a:gd name="T1" fmla="*/ 3 h 57"/>
                <a:gd name="T2" fmla="*/ 8 w 8"/>
                <a:gd name="T3" fmla="*/ 3 h 57"/>
                <a:gd name="T4" fmla="*/ 8 w 8"/>
                <a:gd name="T5" fmla="*/ 3 h 57"/>
                <a:gd name="T6" fmla="*/ 0 w 8"/>
                <a:gd name="T7" fmla="*/ 0 h 57"/>
                <a:gd name="T8" fmla="*/ 0 w 8"/>
                <a:gd name="T9" fmla="*/ 57 h 57"/>
                <a:gd name="T10" fmla="*/ 4 w 8"/>
                <a:gd name="T11" fmla="*/ 55 h 57"/>
                <a:gd name="T12" fmla="*/ 8 w 8"/>
                <a:gd name="T13" fmla="*/ 4 h 57"/>
                <a:gd name="T14" fmla="*/ 8 w 8"/>
                <a:gd name="T15" fmla="*/ 3 h 57"/>
                <a:gd name="T16" fmla="*/ 8 w 8"/>
                <a:gd name="T17" fmla="*/ 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57">
                  <a:moveTo>
                    <a:pt x="8" y="3"/>
                  </a:move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7" y="0"/>
                    <a:pt x="4" y="0"/>
                    <a:pt x="0" y="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2" y="57"/>
                    <a:pt x="3" y="56"/>
                    <a:pt x="4" y="55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" name="Freeform 84"/>
            <p:cNvSpPr>
              <a:spLocks/>
            </p:cNvSpPr>
            <p:nvPr/>
          </p:nvSpPr>
          <p:spPr bwMode="auto">
            <a:xfrm>
              <a:off x="6573825" y="3349934"/>
              <a:ext cx="261391" cy="252378"/>
            </a:xfrm>
            <a:custGeom>
              <a:avLst/>
              <a:gdLst>
                <a:gd name="T0" fmla="*/ 2 w 58"/>
                <a:gd name="T1" fmla="*/ 55 h 56"/>
                <a:gd name="T2" fmla="*/ 6 w 58"/>
                <a:gd name="T3" fmla="*/ 52 h 56"/>
                <a:gd name="T4" fmla="*/ 10 w 58"/>
                <a:gd name="T5" fmla="*/ 50 h 56"/>
                <a:gd name="T6" fmla="*/ 19 w 58"/>
                <a:gd name="T7" fmla="*/ 48 h 56"/>
                <a:gd name="T8" fmla="*/ 24 w 58"/>
                <a:gd name="T9" fmla="*/ 47 h 56"/>
                <a:gd name="T10" fmla="*/ 50 w 58"/>
                <a:gd name="T11" fmla="*/ 35 h 56"/>
                <a:gd name="T12" fmla="*/ 57 w 58"/>
                <a:gd name="T13" fmla="*/ 14 h 56"/>
                <a:gd name="T14" fmla="*/ 53 w 58"/>
                <a:gd name="T15" fmla="*/ 2 h 56"/>
                <a:gd name="T16" fmla="*/ 54 w 58"/>
                <a:gd name="T17" fmla="*/ 0 h 56"/>
                <a:gd name="T18" fmla="*/ 0 w 58"/>
                <a:gd name="T19" fmla="*/ 56 h 56"/>
                <a:gd name="T20" fmla="*/ 2 w 58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" h="56">
                  <a:moveTo>
                    <a:pt x="2" y="55"/>
                  </a:moveTo>
                  <a:cubicBezTo>
                    <a:pt x="4" y="54"/>
                    <a:pt x="5" y="53"/>
                    <a:pt x="6" y="52"/>
                  </a:cubicBezTo>
                  <a:cubicBezTo>
                    <a:pt x="7" y="51"/>
                    <a:pt x="9" y="51"/>
                    <a:pt x="10" y="50"/>
                  </a:cubicBezTo>
                  <a:cubicBezTo>
                    <a:pt x="13" y="49"/>
                    <a:pt x="16" y="48"/>
                    <a:pt x="19" y="48"/>
                  </a:cubicBezTo>
                  <a:cubicBezTo>
                    <a:pt x="21" y="48"/>
                    <a:pt x="22" y="47"/>
                    <a:pt x="24" y="47"/>
                  </a:cubicBezTo>
                  <a:cubicBezTo>
                    <a:pt x="33" y="45"/>
                    <a:pt x="42" y="42"/>
                    <a:pt x="50" y="35"/>
                  </a:cubicBezTo>
                  <a:cubicBezTo>
                    <a:pt x="57" y="29"/>
                    <a:pt x="58" y="21"/>
                    <a:pt x="57" y="14"/>
                  </a:cubicBezTo>
                  <a:cubicBezTo>
                    <a:pt x="56" y="10"/>
                    <a:pt x="53" y="3"/>
                    <a:pt x="53" y="2"/>
                  </a:cubicBezTo>
                  <a:cubicBezTo>
                    <a:pt x="54" y="1"/>
                    <a:pt x="55" y="0"/>
                    <a:pt x="54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" y="55"/>
                    <a:pt x="2" y="5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" name="Freeform 85"/>
            <p:cNvSpPr>
              <a:spLocks/>
            </p:cNvSpPr>
            <p:nvPr/>
          </p:nvSpPr>
          <p:spPr bwMode="auto">
            <a:xfrm>
              <a:off x="6569318" y="3331907"/>
              <a:ext cx="247871" cy="270405"/>
            </a:xfrm>
            <a:custGeom>
              <a:avLst/>
              <a:gdLst>
                <a:gd name="T0" fmla="*/ 20 w 55"/>
                <a:gd name="T1" fmla="*/ 9 h 60"/>
                <a:gd name="T2" fmla="*/ 9 w 55"/>
                <a:gd name="T3" fmla="*/ 35 h 60"/>
                <a:gd name="T4" fmla="*/ 8 w 55"/>
                <a:gd name="T5" fmla="*/ 40 h 60"/>
                <a:gd name="T6" fmla="*/ 6 w 55"/>
                <a:gd name="T7" fmla="*/ 49 h 60"/>
                <a:gd name="T8" fmla="*/ 4 w 55"/>
                <a:gd name="T9" fmla="*/ 53 h 60"/>
                <a:gd name="T10" fmla="*/ 2 w 55"/>
                <a:gd name="T11" fmla="*/ 57 h 60"/>
                <a:gd name="T12" fmla="*/ 1 w 55"/>
                <a:gd name="T13" fmla="*/ 60 h 60"/>
                <a:gd name="T14" fmla="*/ 1 w 55"/>
                <a:gd name="T15" fmla="*/ 60 h 60"/>
                <a:gd name="T16" fmla="*/ 55 w 55"/>
                <a:gd name="T17" fmla="*/ 4 h 60"/>
                <a:gd name="T18" fmla="*/ 53 w 55"/>
                <a:gd name="T19" fmla="*/ 4 h 60"/>
                <a:gd name="T20" fmla="*/ 41 w 55"/>
                <a:gd name="T21" fmla="*/ 1 h 60"/>
                <a:gd name="T22" fmla="*/ 20 w 55"/>
                <a:gd name="T23" fmla="*/ 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" h="60">
                  <a:moveTo>
                    <a:pt x="20" y="9"/>
                  </a:moveTo>
                  <a:cubicBezTo>
                    <a:pt x="13" y="17"/>
                    <a:pt x="11" y="26"/>
                    <a:pt x="9" y="35"/>
                  </a:cubicBezTo>
                  <a:cubicBezTo>
                    <a:pt x="8" y="37"/>
                    <a:pt x="8" y="39"/>
                    <a:pt x="8" y="40"/>
                  </a:cubicBezTo>
                  <a:cubicBezTo>
                    <a:pt x="7" y="43"/>
                    <a:pt x="7" y="46"/>
                    <a:pt x="6" y="49"/>
                  </a:cubicBezTo>
                  <a:cubicBezTo>
                    <a:pt x="5" y="51"/>
                    <a:pt x="5" y="52"/>
                    <a:pt x="4" y="53"/>
                  </a:cubicBezTo>
                  <a:cubicBezTo>
                    <a:pt x="3" y="55"/>
                    <a:pt x="3" y="56"/>
                    <a:pt x="2" y="57"/>
                  </a:cubicBezTo>
                  <a:cubicBezTo>
                    <a:pt x="1" y="57"/>
                    <a:pt x="0" y="59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5" y="3"/>
                    <a:pt x="54" y="4"/>
                    <a:pt x="53" y="4"/>
                  </a:cubicBezTo>
                  <a:cubicBezTo>
                    <a:pt x="51" y="5"/>
                    <a:pt x="45" y="2"/>
                    <a:pt x="41" y="1"/>
                  </a:cubicBezTo>
                  <a:cubicBezTo>
                    <a:pt x="34" y="0"/>
                    <a:pt x="26" y="1"/>
                    <a:pt x="20" y="9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red rectangle"/>
          <p:cNvSpPr/>
          <p:nvPr/>
        </p:nvSpPr>
        <p:spPr>
          <a:xfrm>
            <a:off x="2208942" y="1284270"/>
            <a:ext cx="575353" cy="39085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red rectangle"/>
          <p:cNvSpPr/>
          <p:nvPr/>
        </p:nvSpPr>
        <p:spPr>
          <a:xfrm>
            <a:off x="3227012" y="4329872"/>
            <a:ext cx="575353" cy="8629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red rectangle"/>
          <p:cNvSpPr/>
          <p:nvPr/>
        </p:nvSpPr>
        <p:spPr>
          <a:xfrm>
            <a:off x="4255386" y="2034283"/>
            <a:ext cx="575353" cy="315854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red rectangle"/>
          <p:cNvSpPr/>
          <p:nvPr/>
        </p:nvSpPr>
        <p:spPr>
          <a:xfrm>
            <a:off x="5273456" y="3851933"/>
            <a:ext cx="575353" cy="13408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red rectangle"/>
          <p:cNvSpPr/>
          <p:nvPr/>
        </p:nvSpPr>
        <p:spPr>
          <a:xfrm>
            <a:off x="6358546" y="2464923"/>
            <a:ext cx="575353" cy="27279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animation details"/>
          <p:cNvSpPr txBox="1"/>
          <p:nvPr/>
        </p:nvSpPr>
        <p:spPr>
          <a:xfrm>
            <a:off x="7199790" y="2883"/>
            <a:ext cx="1944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This slide is static and</a:t>
            </a:r>
          </a:p>
          <a:p>
            <a:pPr algn="r"/>
            <a:r>
              <a:rPr lang="en-US" sz="1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does not animate.</a:t>
            </a:r>
          </a:p>
        </p:txBody>
      </p:sp>
    </p:spTree>
    <p:extLst>
      <p:ext uri="{BB962C8B-B14F-4D97-AF65-F5344CB8AC3E}">
        <p14:creationId xmlns:p14="http://schemas.microsoft.com/office/powerpoint/2010/main" val="3163075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AED1E6"/>
            </a:gs>
            <a:gs pos="0">
              <a:schemeClr val="accent3">
                <a:lumMod val="10000"/>
                <a:lumOff val="9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6" name="tinted box"/>
          <p:cNvSpPr/>
          <p:nvPr/>
        </p:nvSpPr>
        <p:spPr>
          <a:xfrm>
            <a:off x="1425924" y="419657"/>
            <a:ext cx="6228324" cy="477316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alpha val="50000"/>
                </a:schemeClr>
              </a:gs>
              <a:gs pos="100000">
                <a:schemeClr val="accent3">
                  <a:lumMod val="50000"/>
                  <a:lumOff val="50000"/>
                </a:schemeClr>
              </a:gs>
            </a:gsLst>
            <a:lin ang="18900000" scaled="1"/>
            <a:tileRect/>
          </a:gra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9" name="sun"/>
          <p:cNvGrpSpPr/>
          <p:nvPr/>
        </p:nvGrpSpPr>
        <p:grpSpPr>
          <a:xfrm>
            <a:off x="961944" y="303208"/>
            <a:ext cx="2006692" cy="2007971"/>
            <a:chOff x="1028700" y="209549"/>
            <a:chExt cx="2492375" cy="2493963"/>
          </a:xfrm>
        </p:grpSpPr>
        <p:sp>
          <p:nvSpPr>
            <p:cNvPr id="80" name="Freeform 117"/>
            <p:cNvSpPr>
              <a:spLocks/>
            </p:cNvSpPr>
            <p:nvPr/>
          </p:nvSpPr>
          <p:spPr bwMode="auto">
            <a:xfrm>
              <a:off x="2190750" y="209549"/>
              <a:ext cx="85725" cy="644525"/>
            </a:xfrm>
            <a:custGeom>
              <a:avLst/>
              <a:gdLst>
                <a:gd name="T0" fmla="*/ 0 w 27"/>
                <a:gd name="T1" fmla="*/ 26 h 203"/>
                <a:gd name="T2" fmla="*/ 0 w 27"/>
                <a:gd name="T3" fmla="*/ 176 h 203"/>
                <a:gd name="T4" fmla="*/ 27 w 27"/>
                <a:gd name="T5" fmla="*/ 203 h 203"/>
                <a:gd name="T6" fmla="*/ 27 w 27"/>
                <a:gd name="T7" fmla="*/ 0 h 203"/>
                <a:gd name="T8" fmla="*/ 0 w 27"/>
                <a:gd name="T9" fmla="*/ 2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03">
                  <a:moveTo>
                    <a:pt x="0" y="26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91"/>
                    <a:pt x="12" y="203"/>
                    <a:pt x="27" y="203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6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18"/>
            <p:cNvSpPr>
              <a:spLocks/>
            </p:cNvSpPr>
            <p:nvPr/>
          </p:nvSpPr>
          <p:spPr bwMode="auto">
            <a:xfrm>
              <a:off x="2276475" y="209549"/>
              <a:ext cx="82550" cy="644525"/>
            </a:xfrm>
            <a:custGeom>
              <a:avLst/>
              <a:gdLst>
                <a:gd name="T0" fmla="*/ 26 w 26"/>
                <a:gd name="T1" fmla="*/ 176 h 203"/>
                <a:gd name="T2" fmla="*/ 26 w 26"/>
                <a:gd name="T3" fmla="*/ 26 h 203"/>
                <a:gd name="T4" fmla="*/ 0 w 26"/>
                <a:gd name="T5" fmla="*/ 0 h 203"/>
                <a:gd name="T6" fmla="*/ 0 w 26"/>
                <a:gd name="T7" fmla="*/ 203 h 203"/>
                <a:gd name="T8" fmla="*/ 26 w 26"/>
                <a:gd name="T9" fmla="*/ 17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03">
                  <a:moveTo>
                    <a:pt x="26" y="176"/>
                  </a:moveTo>
                  <a:cubicBezTo>
                    <a:pt x="26" y="26"/>
                    <a:pt x="26" y="26"/>
                    <a:pt x="26" y="26"/>
                  </a:cubicBezTo>
                  <a:cubicBezTo>
                    <a:pt x="26" y="12"/>
                    <a:pt x="14" y="0"/>
                    <a:pt x="0" y="0"/>
                  </a:cubicBezTo>
                  <a:cubicBezTo>
                    <a:pt x="0" y="203"/>
                    <a:pt x="0" y="203"/>
                    <a:pt x="0" y="203"/>
                  </a:cubicBezTo>
                  <a:cubicBezTo>
                    <a:pt x="14" y="203"/>
                    <a:pt x="26" y="191"/>
                    <a:pt x="26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19"/>
            <p:cNvSpPr>
              <a:spLocks/>
            </p:cNvSpPr>
            <p:nvPr/>
          </p:nvSpPr>
          <p:spPr bwMode="auto">
            <a:xfrm>
              <a:off x="2190750" y="2058987"/>
              <a:ext cx="85725" cy="644525"/>
            </a:xfrm>
            <a:custGeom>
              <a:avLst/>
              <a:gdLst>
                <a:gd name="T0" fmla="*/ 0 w 27"/>
                <a:gd name="T1" fmla="*/ 27 h 203"/>
                <a:gd name="T2" fmla="*/ 0 w 27"/>
                <a:gd name="T3" fmla="*/ 177 h 203"/>
                <a:gd name="T4" fmla="*/ 27 w 27"/>
                <a:gd name="T5" fmla="*/ 203 h 203"/>
                <a:gd name="T6" fmla="*/ 27 w 27"/>
                <a:gd name="T7" fmla="*/ 177 h 203"/>
                <a:gd name="T8" fmla="*/ 27 w 27"/>
                <a:gd name="T9" fmla="*/ 27 h 203"/>
                <a:gd name="T10" fmla="*/ 27 w 27"/>
                <a:gd name="T11" fmla="*/ 0 h 203"/>
                <a:gd name="T12" fmla="*/ 0 w 27"/>
                <a:gd name="T13" fmla="*/ 27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203">
                  <a:moveTo>
                    <a:pt x="0" y="27"/>
                  </a:moveTo>
                  <a:cubicBezTo>
                    <a:pt x="0" y="177"/>
                    <a:pt x="0" y="177"/>
                    <a:pt x="0" y="177"/>
                  </a:cubicBezTo>
                  <a:cubicBezTo>
                    <a:pt x="0" y="191"/>
                    <a:pt x="12" y="203"/>
                    <a:pt x="27" y="203"/>
                  </a:cubicBezTo>
                  <a:cubicBezTo>
                    <a:pt x="27" y="177"/>
                    <a:pt x="27" y="177"/>
                    <a:pt x="27" y="17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7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20"/>
            <p:cNvSpPr>
              <a:spLocks/>
            </p:cNvSpPr>
            <p:nvPr/>
          </p:nvSpPr>
          <p:spPr bwMode="auto">
            <a:xfrm>
              <a:off x="2276475" y="2058987"/>
              <a:ext cx="82550" cy="644525"/>
            </a:xfrm>
            <a:custGeom>
              <a:avLst/>
              <a:gdLst>
                <a:gd name="T0" fmla="*/ 0 w 26"/>
                <a:gd name="T1" fmla="*/ 177 h 203"/>
                <a:gd name="T2" fmla="*/ 0 w 26"/>
                <a:gd name="T3" fmla="*/ 203 h 203"/>
                <a:gd name="T4" fmla="*/ 26 w 26"/>
                <a:gd name="T5" fmla="*/ 177 h 203"/>
                <a:gd name="T6" fmla="*/ 26 w 26"/>
                <a:gd name="T7" fmla="*/ 27 h 203"/>
                <a:gd name="T8" fmla="*/ 0 w 26"/>
                <a:gd name="T9" fmla="*/ 0 h 203"/>
                <a:gd name="T10" fmla="*/ 0 w 26"/>
                <a:gd name="T11" fmla="*/ 27 h 203"/>
                <a:gd name="T12" fmla="*/ 0 w 26"/>
                <a:gd name="T13" fmla="*/ 177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03">
                  <a:moveTo>
                    <a:pt x="0" y="177"/>
                  </a:moveTo>
                  <a:cubicBezTo>
                    <a:pt x="0" y="203"/>
                    <a:pt x="0" y="203"/>
                    <a:pt x="0" y="203"/>
                  </a:cubicBezTo>
                  <a:cubicBezTo>
                    <a:pt x="14" y="203"/>
                    <a:pt x="26" y="191"/>
                    <a:pt x="26" y="177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6" y="12"/>
                    <a:pt x="14" y="0"/>
                    <a:pt x="0" y="0"/>
                  </a:cubicBezTo>
                  <a:cubicBezTo>
                    <a:pt x="0" y="27"/>
                    <a:pt x="0" y="27"/>
                    <a:pt x="0" y="27"/>
                  </a:cubicBezTo>
                  <a:lnTo>
                    <a:pt x="0" y="177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21"/>
            <p:cNvSpPr>
              <a:spLocks/>
            </p:cNvSpPr>
            <p:nvPr/>
          </p:nvSpPr>
          <p:spPr bwMode="auto">
            <a:xfrm>
              <a:off x="1028700" y="1457324"/>
              <a:ext cx="644525" cy="82550"/>
            </a:xfrm>
            <a:custGeom>
              <a:avLst/>
              <a:gdLst>
                <a:gd name="T0" fmla="*/ 26 w 203"/>
                <a:gd name="T1" fmla="*/ 26 h 26"/>
                <a:gd name="T2" fmla="*/ 176 w 203"/>
                <a:gd name="T3" fmla="*/ 26 h 26"/>
                <a:gd name="T4" fmla="*/ 203 w 203"/>
                <a:gd name="T5" fmla="*/ 0 h 26"/>
                <a:gd name="T6" fmla="*/ 0 w 203"/>
                <a:gd name="T7" fmla="*/ 0 h 26"/>
                <a:gd name="T8" fmla="*/ 26 w 203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26">
                  <a:moveTo>
                    <a:pt x="26" y="26"/>
                  </a:moveTo>
                  <a:cubicBezTo>
                    <a:pt x="176" y="26"/>
                    <a:pt x="176" y="26"/>
                    <a:pt x="176" y="26"/>
                  </a:cubicBezTo>
                  <a:cubicBezTo>
                    <a:pt x="191" y="26"/>
                    <a:pt x="203" y="14"/>
                    <a:pt x="20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"/>
                    <a:pt x="12" y="26"/>
                    <a:pt x="26" y="26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22"/>
            <p:cNvSpPr>
              <a:spLocks/>
            </p:cNvSpPr>
            <p:nvPr/>
          </p:nvSpPr>
          <p:spPr bwMode="auto">
            <a:xfrm>
              <a:off x="1028700" y="1371599"/>
              <a:ext cx="644525" cy="85725"/>
            </a:xfrm>
            <a:custGeom>
              <a:avLst/>
              <a:gdLst>
                <a:gd name="T0" fmla="*/ 176 w 203"/>
                <a:gd name="T1" fmla="*/ 0 h 27"/>
                <a:gd name="T2" fmla="*/ 26 w 203"/>
                <a:gd name="T3" fmla="*/ 0 h 27"/>
                <a:gd name="T4" fmla="*/ 0 w 203"/>
                <a:gd name="T5" fmla="*/ 27 h 27"/>
                <a:gd name="T6" fmla="*/ 203 w 203"/>
                <a:gd name="T7" fmla="*/ 27 h 27"/>
                <a:gd name="T8" fmla="*/ 176 w 203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27">
                  <a:moveTo>
                    <a:pt x="17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2" y="0"/>
                    <a:pt x="0" y="12"/>
                    <a:pt x="0" y="27"/>
                  </a:cubicBezTo>
                  <a:cubicBezTo>
                    <a:pt x="203" y="27"/>
                    <a:pt x="203" y="27"/>
                    <a:pt x="203" y="27"/>
                  </a:cubicBezTo>
                  <a:cubicBezTo>
                    <a:pt x="203" y="12"/>
                    <a:pt x="191" y="0"/>
                    <a:pt x="176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23"/>
            <p:cNvSpPr>
              <a:spLocks/>
            </p:cNvSpPr>
            <p:nvPr/>
          </p:nvSpPr>
          <p:spPr bwMode="auto">
            <a:xfrm>
              <a:off x="2876550" y="1457324"/>
              <a:ext cx="644525" cy="82550"/>
            </a:xfrm>
            <a:custGeom>
              <a:avLst/>
              <a:gdLst>
                <a:gd name="T0" fmla="*/ 27 w 203"/>
                <a:gd name="T1" fmla="*/ 26 h 26"/>
                <a:gd name="T2" fmla="*/ 177 w 203"/>
                <a:gd name="T3" fmla="*/ 26 h 26"/>
                <a:gd name="T4" fmla="*/ 203 w 203"/>
                <a:gd name="T5" fmla="*/ 0 h 26"/>
                <a:gd name="T6" fmla="*/ 177 w 203"/>
                <a:gd name="T7" fmla="*/ 0 h 26"/>
                <a:gd name="T8" fmla="*/ 27 w 203"/>
                <a:gd name="T9" fmla="*/ 0 h 26"/>
                <a:gd name="T10" fmla="*/ 0 w 203"/>
                <a:gd name="T11" fmla="*/ 0 h 26"/>
                <a:gd name="T12" fmla="*/ 27 w 203"/>
                <a:gd name="T13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3" h="26">
                  <a:moveTo>
                    <a:pt x="27" y="26"/>
                  </a:moveTo>
                  <a:cubicBezTo>
                    <a:pt x="177" y="26"/>
                    <a:pt x="177" y="26"/>
                    <a:pt x="177" y="26"/>
                  </a:cubicBezTo>
                  <a:cubicBezTo>
                    <a:pt x="191" y="26"/>
                    <a:pt x="203" y="14"/>
                    <a:pt x="203" y="0"/>
                  </a:cubicBezTo>
                  <a:cubicBezTo>
                    <a:pt x="177" y="0"/>
                    <a:pt x="177" y="0"/>
                    <a:pt x="17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"/>
                    <a:pt x="12" y="26"/>
                    <a:pt x="27" y="26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24"/>
            <p:cNvSpPr>
              <a:spLocks/>
            </p:cNvSpPr>
            <p:nvPr/>
          </p:nvSpPr>
          <p:spPr bwMode="auto">
            <a:xfrm>
              <a:off x="2876550" y="1371599"/>
              <a:ext cx="644525" cy="85725"/>
            </a:xfrm>
            <a:custGeom>
              <a:avLst/>
              <a:gdLst>
                <a:gd name="T0" fmla="*/ 177 w 203"/>
                <a:gd name="T1" fmla="*/ 27 h 27"/>
                <a:gd name="T2" fmla="*/ 203 w 203"/>
                <a:gd name="T3" fmla="*/ 27 h 27"/>
                <a:gd name="T4" fmla="*/ 177 w 203"/>
                <a:gd name="T5" fmla="*/ 0 h 27"/>
                <a:gd name="T6" fmla="*/ 27 w 203"/>
                <a:gd name="T7" fmla="*/ 0 h 27"/>
                <a:gd name="T8" fmla="*/ 0 w 203"/>
                <a:gd name="T9" fmla="*/ 27 h 27"/>
                <a:gd name="T10" fmla="*/ 27 w 203"/>
                <a:gd name="T11" fmla="*/ 27 h 27"/>
                <a:gd name="T12" fmla="*/ 177 w 203"/>
                <a:gd name="T13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3" h="27">
                  <a:moveTo>
                    <a:pt x="177" y="27"/>
                  </a:moveTo>
                  <a:cubicBezTo>
                    <a:pt x="203" y="27"/>
                    <a:pt x="203" y="27"/>
                    <a:pt x="203" y="27"/>
                  </a:cubicBezTo>
                  <a:cubicBezTo>
                    <a:pt x="203" y="12"/>
                    <a:pt x="191" y="0"/>
                    <a:pt x="17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7"/>
                  </a:cubicBezTo>
                  <a:cubicBezTo>
                    <a:pt x="27" y="27"/>
                    <a:pt x="27" y="27"/>
                    <a:pt x="27" y="27"/>
                  </a:cubicBezTo>
                  <a:lnTo>
                    <a:pt x="177" y="27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25"/>
            <p:cNvSpPr>
              <a:spLocks/>
            </p:cNvSpPr>
            <p:nvPr/>
          </p:nvSpPr>
          <p:spPr bwMode="auto">
            <a:xfrm>
              <a:off x="1362075" y="574674"/>
              <a:ext cx="485775" cy="488950"/>
            </a:xfrm>
            <a:custGeom>
              <a:avLst/>
              <a:gdLst>
                <a:gd name="T0" fmla="*/ 10 w 153"/>
                <a:gd name="T1" fmla="*/ 37 h 154"/>
                <a:gd name="T2" fmla="*/ 116 w 153"/>
                <a:gd name="T3" fmla="*/ 144 h 154"/>
                <a:gd name="T4" fmla="*/ 153 w 153"/>
                <a:gd name="T5" fmla="*/ 144 h 154"/>
                <a:gd name="T6" fmla="*/ 10 w 153"/>
                <a:gd name="T7" fmla="*/ 0 h 154"/>
                <a:gd name="T8" fmla="*/ 10 w 153"/>
                <a:gd name="T9" fmla="*/ 37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" h="154">
                  <a:moveTo>
                    <a:pt x="10" y="37"/>
                  </a:moveTo>
                  <a:cubicBezTo>
                    <a:pt x="116" y="144"/>
                    <a:pt x="116" y="144"/>
                    <a:pt x="116" y="144"/>
                  </a:cubicBezTo>
                  <a:cubicBezTo>
                    <a:pt x="126" y="154"/>
                    <a:pt x="143" y="154"/>
                    <a:pt x="153" y="144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0" y="10"/>
                    <a:pt x="0" y="27"/>
                    <a:pt x="10" y="37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26"/>
            <p:cNvSpPr>
              <a:spLocks/>
            </p:cNvSpPr>
            <p:nvPr/>
          </p:nvSpPr>
          <p:spPr bwMode="auto">
            <a:xfrm>
              <a:off x="1393825" y="542924"/>
              <a:ext cx="488950" cy="488950"/>
            </a:xfrm>
            <a:custGeom>
              <a:avLst/>
              <a:gdLst>
                <a:gd name="T0" fmla="*/ 143 w 154"/>
                <a:gd name="T1" fmla="*/ 116 h 154"/>
                <a:gd name="T2" fmla="*/ 37 w 154"/>
                <a:gd name="T3" fmla="*/ 10 h 154"/>
                <a:gd name="T4" fmla="*/ 0 w 154"/>
                <a:gd name="T5" fmla="*/ 10 h 154"/>
                <a:gd name="T6" fmla="*/ 143 w 154"/>
                <a:gd name="T7" fmla="*/ 154 h 154"/>
                <a:gd name="T8" fmla="*/ 143 w 154"/>
                <a:gd name="T9" fmla="*/ 11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" h="154">
                  <a:moveTo>
                    <a:pt x="143" y="116"/>
                  </a:moveTo>
                  <a:cubicBezTo>
                    <a:pt x="37" y="10"/>
                    <a:pt x="37" y="10"/>
                    <a:pt x="37" y="10"/>
                  </a:cubicBezTo>
                  <a:cubicBezTo>
                    <a:pt x="27" y="0"/>
                    <a:pt x="10" y="0"/>
                    <a:pt x="0" y="10"/>
                  </a:cubicBezTo>
                  <a:cubicBezTo>
                    <a:pt x="143" y="154"/>
                    <a:pt x="143" y="154"/>
                    <a:pt x="143" y="154"/>
                  </a:cubicBezTo>
                  <a:cubicBezTo>
                    <a:pt x="154" y="143"/>
                    <a:pt x="154" y="126"/>
                    <a:pt x="143" y="1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27"/>
            <p:cNvSpPr>
              <a:spLocks/>
            </p:cNvSpPr>
            <p:nvPr/>
          </p:nvSpPr>
          <p:spPr bwMode="auto">
            <a:xfrm>
              <a:off x="2667000" y="1884362"/>
              <a:ext cx="488950" cy="488950"/>
            </a:xfrm>
            <a:custGeom>
              <a:avLst/>
              <a:gdLst>
                <a:gd name="T0" fmla="*/ 11 w 154"/>
                <a:gd name="T1" fmla="*/ 37 h 154"/>
                <a:gd name="T2" fmla="*/ 117 w 154"/>
                <a:gd name="T3" fmla="*/ 143 h 154"/>
                <a:gd name="T4" fmla="*/ 154 w 154"/>
                <a:gd name="T5" fmla="*/ 143 h 154"/>
                <a:gd name="T6" fmla="*/ 136 w 154"/>
                <a:gd name="T7" fmla="*/ 125 h 154"/>
                <a:gd name="T8" fmla="*/ 29 w 154"/>
                <a:gd name="T9" fmla="*/ 19 h 154"/>
                <a:gd name="T10" fmla="*/ 11 w 154"/>
                <a:gd name="T11" fmla="*/ 0 h 154"/>
                <a:gd name="T12" fmla="*/ 11 w 154"/>
                <a:gd name="T13" fmla="*/ 37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" h="154">
                  <a:moveTo>
                    <a:pt x="11" y="37"/>
                  </a:moveTo>
                  <a:cubicBezTo>
                    <a:pt x="117" y="143"/>
                    <a:pt x="117" y="143"/>
                    <a:pt x="117" y="143"/>
                  </a:cubicBezTo>
                  <a:cubicBezTo>
                    <a:pt x="127" y="154"/>
                    <a:pt x="144" y="154"/>
                    <a:pt x="154" y="143"/>
                  </a:cubicBezTo>
                  <a:cubicBezTo>
                    <a:pt x="136" y="125"/>
                    <a:pt x="136" y="125"/>
                    <a:pt x="136" y="125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0" y="10"/>
                    <a:pt x="0" y="27"/>
                    <a:pt x="11" y="37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28"/>
            <p:cNvSpPr>
              <a:spLocks/>
            </p:cNvSpPr>
            <p:nvPr/>
          </p:nvSpPr>
          <p:spPr bwMode="auto">
            <a:xfrm>
              <a:off x="2701925" y="1847849"/>
              <a:ext cx="488950" cy="490538"/>
            </a:xfrm>
            <a:custGeom>
              <a:avLst/>
              <a:gdLst>
                <a:gd name="T0" fmla="*/ 125 w 154"/>
                <a:gd name="T1" fmla="*/ 136 h 154"/>
                <a:gd name="T2" fmla="*/ 143 w 154"/>
                <a:gd name="T3" fmla="*/ 154 h 154"/>
                <a:gd name="T4" fmla="*/ 143 w 154"/>
                <a:gd name="T5" fmla="*/ 117 h 154"/>
                <a:gd name="T6" fmla="*/ 37 w 154"/>
                <a:gd name="T7" fmla="*/ 11 h 154"/>
                <a:gd name="T8" fmla="*/ 0 w 154"/>
                <a:gd name="T9" fmla="*/ 11 h 154"/>
                <a:gd name="T10" fmla="*/ 18 w 154"/>
                <a:gd name="T11" fmla="*/ 30 h 154"/>
                <a:gd name="T12" fmla="*/ 125 w 154"/>
                <a:gd name="T13" fmla="*/ 13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" h="154">
                  <a:moveTo>
                    <a:pt x="125" y="136"/>
                  </a:moveTo>
                  <a:cubicBezTo>
                    <a:pt x="143" y="154"/>
                    <a:pt x="143" y="154"/>
                    <a:pt x="143" y="154"/>
                  </a:cubicBezTo>
                  <a:cubicBezTo>
                    <a:pt x="154" y="144"/>
                    <a:pt x="154" y="127"/>
                    <a:pt x="143" y="117"/>
                  </a:cubicBezTo>
                  <a:cubicBezTo>
                    <a:pt x="37" y="11"/>
                    <a:pt x="37" y="11"/>
                    <a:pt x="37" y="11"/>
                  </a:cubicBezTo>
                  <a:cubicBezTo>
                    <a:pt x="27" y="0"/>
                    <a:pt x="10" y="0"/>
                    <a:pt x="0" y="11"/>
                  </a:cubicBezTo>
                  <a:cubicBezTo>
                    <a:pt x="18" y="30"/>
                    <a:pt x="18" y="30"/>
                    <a:pt x="18" y="30"/>
                  </a:cubicBezTo>
                  <a:lnTo>
                    <a:pt x="125" y="136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29"/>
            <p:cNvSpPr>
              <a:spLocks/>
            </p:cNvSpPr>
            <p:nvPr/>
          </p:nvSpPr>
          <p:spPr bwMode="auto">
            <a:xfrm>
              <a:off x="1393825" y="1884362"/>
              <a:ext cx="488950" cy="488950"/>
            </a:xfrm>
            <a:custGeom>
              <a:avLst/>
              <a:gdLst>
                <a:gd name="T0" fmla="*/ 37 w 154"/>
                <a:gd name="T1" fmla="*/ 143 h 154"/>
                <a:gd name="T2" fmla="*/ 143 w 154"/>
                <a:gd name="T3" fmla="*/ 37 h 154"/>
                <a:gd name="T4" fmla="*/ 143 w 154"/>
                <a:gd name="T5" fmla="*/ 0 h 154"/>
                <a:gd name="T6" fmla="*/ 0 w 154"/>
                <a:gd name="T7" fmla="*/ 143 h 154"/>
                <a:gd name="T8" fmla="*/ 37 w 154"/>
                <a:gd name="T9" fmla="*/ 143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" h="154">
                  <a:moveTo>
                    <a:pt x="37" y="143"/>
                  </a:moveTo>
                  <a:cubicBezTo>
                    <a:pt x="143" y="37"/>
                    <a:pt x="143" y="37"/>
                    <a:pt x="143" y="37"/>
                  </a:cubicBezTo>
                  <a:cubicBezTo>
                    <a:pt x="154" y="27"/>
                    <a:pt x="154" y="10"/>
                    <a:pt x="143" y="0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0" y="154"/>
                    <a:pt x="27" y="154"/>
                    <a:pt x="37" y="143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130"/>
            <p:cNvSpPr>
              <a:spLocks/>
            </p:cNvSpPr>
            <p:nvPr/>
          </p:nvSpPr>
          <p:spPr bwMode="auto">
            <a:xfrm>
              <a:off x="1362075" y="1847849"/>
              <a:ext cx="485775" cy="490538"/>
            </a:xfrm>
            <a:custGeom>
              <a:avLst/>
              <a:gdLst>
                <a:gd name="T0" fmla="*/ 116 w 153"/>
                <a:gd name="T1" fmla="*/ 11 h 154"/>
                <a:gd name="T2" fmla="*/ 10 w 153"/>
                <a:gd name="T3" fmla="*/ 117 h 154"/>
                <a:gd name="T4" fmla="*/ 10 w 153"/>
                <a:gd name="T5" fmla="*/ 154 h 154"/>
                <a:gd name="T6" fmla="*/ 153 w 153"/>
                <a:gd name="T7" fmla="*/ 11 h 154"/>
                <a:gd name="T8" fmla="*/ 116 w 153"/>
                <a:gd name="T9" fmla="*/ 11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" h="154">
                  <a:moveTo>
                    <a:pt x="116" y="11"/>
                  </a:moveTo>
                  <a:cubicBezTo>
                    <a:pt x="10" y="117"/>
                    <a:pt x="10" y="117"/>
                    <a:pt x="10" y="117"/>
                  </a:cubicBezTo>
                  <a:cubicBezTo>
                    <a:pt x="0" y="127"/>
                    <a:pt x="0" y="144"/>
                    <a:pt x="10" y="154"/>
                  </a:cubicBezTo>
                  <a:cubicBezTo>
                    <a:pt x="153" y="11"/>
                    <a:pt x="153" y="11"/>
                    <a:pt x="153" y="11"/>
                  </a:cubicBezTo>
                  <a:cubicBezTo>
                    <a:pt x="143" y="0"/>
                    <a:pt x="126" y="0"/>
                    <a:pt x="116" y="1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131"/>
            <p:cNvSpPr>
              <a:spLocks/>
            </p:cNvSpPr>
            <p:nvPr/>
          </p:nvSpPr>
          <p:spPr bwMode="auto">
            <a:xfrm>
              <a:off x="2701925" y="574674"/>
              <a:ext cx="488950" cy="488950"/>
            </a:xfrm>
            <a:custGeom>
              <a:avLst/>
              <a:gdLst>
                <a:gd name="T0" fmla="*/ 37 w 154"/>
                <a:gd name="T1" fmla="*/ 144 h 154"/>
                <a:gd name="T2" fmla="*/ 143 w 154"/>
                <a:gd name="T3" fmla="*/ 37 h 154"/>
                <a:gd name="T4" fmla="*/ 143 w 154"/>
                <a:gd name="T5" fmla="*/ 0 h 154"/>
                <a:gd name="T6" fmla="*/ 125 w 154"/>
                <a:gd name="T7" fmla="*/ 19 h 154"/>
                <a:gd name="T8" fmla="*/ 18 w 154"/>
                <a:gd name="T9" fmla="*/ 125 h 154"/>
                <a:gd name="T10" fmla="*/ 0 w 154"/>
                <a:gd name="T11" fmla="*/ 144 h 154"/>
                <a:gd name="T12" fmla="*/ 37 w 154"/>
                <a:gd name="T13" fmla="*/ 14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" h="154">
                  <a:moveTo>
                    <a:pt x="37" y="144"/>
                  </a:moveTo>
                  <a:cubicBezTo>
                    <a:pt x="143" y="37"/>
                    <a:pt x="143" y="37"/>
                    <a:pt x="143" y="37"/>
                  </a:cubicBezTo>
                  <a:cubicBezTo>
                    <a:pt x="154" y="27"/>
                    <a:pt x="154" y="10"/>
                    <a:pt x="143" y="0"/>
                  </a:cubicBezTo>
                  <a:cubicBezTo>
                    <a:pt x="125" y="19"/>
                    <a:pt x="125" y="19"/>
                    <a:pt x="125" y="19"/>
                  </a:cubicBezTo>
                  <a:cubicBezTo>
                    <a:pt x="18" y="125"/>
                    <a:pt x="18" y="125"/>
                    <a:pt x="18" y="125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10" y="154"/>
                    <a:pt x="27" y="154"/>
                    <a:pt x="37" y="144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132"/>
            <p:cNvSpPr>
              <a:spLocks/>
            </p:cNvSpPr>
            <p:nvPr/>
          </p:nvSpPr>
          <p:spPr bwMode="auto">
            <a:xfrm>
              <a:off x="2667000" y="542924"/>
              <a:ext cx="488950" cy="488950"/>
            </a:xfrm>
            <a:custGeom>
              <a:avLst/>
              <a:gdLst>
                <a:gd name="T0" fmla="*/ 136 w 154"/>
                <a:gd name="T1" fmla="*/ 29 h 154"/>
                <a:gd name="T2" fmla="*/ 154 w 154"/>
                <a:gd name="T3" fmla="*/ 10 h 154"/>
                <a:gd name="T4" fmla="*/ 117 w 154"/>
                <a:gd name="T5" fmla="*/ 10 h 154"/>
                <a:gd name="T6" fmla="*/ 11 w 154"/>
                <a:gd name="T7" fmla="*/ 116 h 154"/>
                <a:gd name="T8" fmla="*/ 11 w 154"/>
                <a:gd name="T9" fmla="*/ 154 h 154"/>
                <a:gd name="T10" fmla="*/ 29 w 154"/>
                <a:gd name="T11" fmla="*/ 135 h 154"/>
                <a:gd name="T12" fmla="*/ 136 w 154"/>
                <a:gd name="T13" fmla="*/ 29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" h="154">
                  <a:moveTo>
                    <a:pt x="136" y="29"/>
                  </a:moveTo>
                  <a:cubicBezTo>
                    <a:pt x="154" y="10"/>
                    <a:pt x="154" y="10"/>
                    <a:pt x="154" y="10"/>
                  </a:cubicBezTo>
                  <a:cubicBezTo>
                    <a:pt x="144" y="0"/>
                    <a:pt x="127" y="0"/>
                    <a:pt x="117" y="10"/>
                  </a:cubicBezTo>
                  <a:cubicBezTo>
                    <a:pt x="11" y="116"/>
                    <a:pt x="11" y="116"/>
                    <a:pt x="11" y="116"/>
                  </a:cubicBezTo>
                  <a:cubicBezTo>
                    <a:pt x="0" y="126"/>
                    <a:pt x="0" y="143"/>
                    <a:pt x="11" y="154"/>
                  </a:cubicBezTo>
                  <a:cubicBezTo>
                    <a:pt x="29" y="135"/>
                    <a:pt x="29" y="135"/>
                    <a:pt x="29" y="135"/>
                  </a:cubicBezTo>
                  <a:lnTo>
                    <a:pt x="136" y="2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133"/>
            <p:cNvSpPr>
              <a:spLocks/>
            </p:cNvSpPr>
            <p:nvPr/>
          </p:nvSpPr>
          <p:spPr bwMode="auto">
            <a:xfrm>
              <a:off x="1752600" y="933449"/>
              <a:ext cx="523875" cy="1046163"/>
            </a:xfrm>
            <a:custGeom>
              <a:avLst/>
              <a:gdLst>
                <a:gd name="T0" fmla="*/ 0 w 165"/>
                <a:gd name="T1" fmla="*/ 165 h 329"/>
                <a:gd name="T2" fmla="*/ 165 w 165"/>
                <a:gd name="T3" fmla="*/ 329 h 329"/>
                <a:gd name="T4" fmla="*/ 165 w 165"/>
                <a:gd name="T5" fmla="*/ 0 h 329"/>
                <a:gd name="T6" fmla="*/ 0 w 165"/>
                <a:gd name="T7" fmla="*/ 165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5" h="329">
                  <a:moveTo>
                    <a:pt x="0" y="165"/>
                  </a:moveTo>
                  <a:cubicBezTo>
                    <a:pt x="0" y="256"/>
                    <a:pt x="74" y="329"/>
                    <a:pt x="165" y="329"/>
                  </a:cubicBezTo>
                  <a:cubicBezTo>
                    <a:pt x="165" y="0"/>
                    <a:pt x="165" y="0"/>
                    <a:pt x="165" y="0"/>
                  </a:cubicBezTo>
                  <a:cubicBezTo>
                    <a:pt x="74" y="0"/>
                    <a:pt x="0" y="74"/>
                    <a:pt x="0" y="165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134"/>
            <p:cNvSpPr>
              <a:spLocks/>
            </p:cNvSpPr>
            <p:nvPr/>
          </p:nvSpPr>
          <p:spPr bwMode="auto">
            <a:xfrm>
              <a:off x="2276475" y="933449"/>
              <a:ext cx="520700" cy="1046163"/>
            </a:xfrm>
            <a:custGeom>
              <a:avLst/>
              <a:gdLst>
                <a:gd name="T0" fmla="*/ 0 w 164"/>
                <a:gd name="T1" fmla="*/ 0 h 329"/>
                <a:gd name="T2" fmla="*/ 0 w 164"/>
                <a:gd name="T3" fmla="*/ 329 h 329"/>
                <a:gd name="T4" fmla="*/ 164 w 164"/>
                <a:gd name="T5" fmla="*/ 165 h 329"/>
                <a:gd name="T6" fmla="*/ 0 w 164"/>
                <a:gd name="T7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4" h="329">
                  <a:moveTo>
                    <a:pt x="0" y="0"/>
                  </a:moveTo>
                  <a:cubicBezTo>
                    <a:pt x="0" y="329"/>
                    <a:pt x="0" y="329"/>
                    <a:pt x="0" y="329"/>
                  </a:cubicBezTo>
                  <a:cubicBezTo>
                    <a:pt x="91" y="329"/>
                    <a:pt x="164" y="256"/>
                    <a:pt x="164" y="165"/>
                  </a:cubicBezTo>
                  <a:cubicBezTo>
                    <a:pt x="164" y="74"/>
                    <a:pt x="91" y="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5" name="0"/>
          <p:cNvSpPr txBox="1"/>
          <p:nvPr/>
        </p:nvSpPr>
        <p:spPr>
          <a:xfrm>
            <a:off x="675200" y="4972402"/>
            <a:ext cx="731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</a:p>
        </p:txBody>
      </p:sp>
      <p:sp>
        <p:nvSpPr>
          <p:cNvPr id="433" name="100"/>
          <p:cNvSpPr txBox="1"/>
          <p:nvPr/>
        </p:nvSpPr>
        <p:spPr>
          <a:xfrm>
            <a:off x="679593" y="4320474"/>
            <a:ext cx="731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</a:rPr>
              <a:t>00</a:t>
            </a:r>
          </a:p>
        </p:txBody>
      </p:sp>
      <p:sp>
        <p:nvSpPr>
          <p:cNvPr id="434" name="200"/>
          <p:cNvSpPr txBox="1"/>
          <p:nvPr/>
        </p:nvSpPr>
        <p:spPr>
          <a:xfrm>
            <a:off x="697163" y="3620924"/>
            <a:ext cx="731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</a:rPr>
              <a:t>400</a:t>
            </a:r>
          </a:p>
        </p:txBody>
      </p:sp>
      <p:sp>
        <p:nvSpPr>
          <p:cNvPr id="435" name="300"/>
          <p:cNvSpPr txBox="1"/>
          <p:nvPr/>
        </p:nvSpPr>
        <p:spPr>
          <a:xfrm>
            <a:off x="683986" y="2921374"/>
            <a:ext cx="731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</a:rPr>
              <a:t>600</a:t>
            </a:r>
          </a:p>
        </p:txBody>
      </p:sp>
      <p:sp>
        <p:nvSpPr>
          <p:cNvPr id="436" name="400"/>
          <p:cNvSpPr txBox="1"/>
          <p:nvPr/>
        </p:nvSpPr>
        <p:spPr>
          <a:xfrm>
            <a:off x="688379" y="2221824"/>
            <a:ext cx="731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</a:rPr>
              <a:t>800</a:t>
            </a:r>
          </a:p>
        </p:txBody>
      </p:sp>
      <p:sp>
        <p:nvSpPr>
          <p:cNvPr id="437" name="500"/>
          <p:cNvSpPr txBox="1"/>
          <p:nvPr/>
        </p:nvSpPr>
        <p:spPr>
          <a:xfrm>
            <a:off x="670807" y="1522274"/>
            <a:ext cx="731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</a:rPr>
              <a:t>1000</a:t>
            </a:r>
          </a:p>
        </p:txBody>
      </p:sp>
      <p:sp>
        <p:nvSpPr>
          <p:cNvPr id="438" name="600"/>
          <p:cNvSpPr txBox="1"/>
          <p:nvPr/>
        </p:nvSpPr>
        <p:spPr>
          <a:xfrm>
            <a:off x="692772" y="822724"/>
            <a:ext cx="731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</a:rPr>
              <a:t>1200</a:t>
            </a:r>
          </a:p>
        </p:txBody>
      </p:sp>
      <p:sp>
        <p:nvSpPr>
          <p:cNvPr id="567" name="dirt"/>
          <p:cNvSpPr>
            <a:spLocks/>
          </p:cNvSpPr>
          <p:nvPr/>
        </p:nvSpPr>
        <p:spPr bwMode="auto">
          <a:xfrm>
            <a:off x="0" y="5746738"/>
            <a:ext cx="9147175" cy="1111262"/>
          </a:xfrm>
          <a:custGeom>
            <a:avLst/>
            <a:gdLst>
              <a:gd name="T0" fmla="*/ 5762 w 5762"/>
              <a:gd name="T1" fmla="*/ 0 h 1441"/>
              <a:gd name="T2" fmla="*/ 5760 w 5762"/>
              <a:gd name="T3" fmla="*/ 1441 h 1441"/>
              <a:gd name="T4" fmla="*/ 0 w 5762"/>
              <a:gd name="T5" fmla="*/ 1441 h 1441"/>
              <a:gd name="T6" fmla="*/ 0 w 5762"/>
              <a:gd name="T7" fmla="*/ 0 h 1441"/>
              <a:gd name="T8" fmla="*/ 5762 w 5762"/>
              <a:gd name="T9" fmla="*/ 0 h 1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62" h="1441">
                <a:moveTo>
                  <a:pt x="5762" y="0"/>
                </a:moveTo>
                <a:lnTo>
                  <a:pt x="5760" y="1441"/>
                </a:lnTo>
                <a:lnTo>
                  <a:pt x="0" y="1441"/>
                </a:lnTo>
                <a:lnTo>
                  <a:pt x="0" y="0"/>
                </a:lnTo>
                <a:lnTo>
                  <a:pt x="5762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1" name="text here"/>
          <p:cNvSpPr txBox="1"/>
          <p:nvPr/>
        </p:nvSpPr>
        <p:spPr>
          <a:xfrm>
            <a:off x="2027432" y="5336798"/>
            <a:ext cx="923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3">
                    <a:lumMod val="50000"/>
                  </a:schemeClr>
                </a:solidFill>
              </a:rPr>
              <a:t>Text here</a:t>
            </a:r>
          </a:p>
        </p:txBody>
      </p:sp>
      <p:sp>
        <p:nvSpPr>
          <p:cNvPr id="427" name="text here"/>
          <p:cNvSpPr txBox="1"/>
          <p:nvPr/>
        </p:nvSpPr>
        <p:spPr>
          <a:xfrm>
            <a:off x="3053068" y="5336798"/>
            <a:ext cx="923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3">
                    <a:lumMod val="50000"/>
                  </a:schemeClr>
                </a:solidFill>
              </a:rPr>
              <a:t>Text here</a:t>
            </a:r>
          </a:p>
        </p:txBody>
      </p:sp>
      <p:sp>
        <p:nvSpPr>
          <p:cNvPr id="428" name="text here"/>
          <p:cNvSpPr txBox="1"/>
          <p:nvPr/>
        </p:nvSpPr>
        <p:spPr>
          <a:xfrm>
            <a:off x="4078704" y="5336798"/>
            <a:ext cx="923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3">
                    <a:lumMod val="50000"/>
                  </a:schemeClr>
                </a:solidFill>
              </a:rPr>
              <a:t>Text here</a:t>
            </a:r>
          </a:p>
        </p:txBody>
      </p:sp>
      <p:sp>
        <p:nvSpPr>
          <p:cNvPr id="429" name="text here"/>
          <p:cNvSpPr txBox="1"/>
          <p:nvPr/>
        </p:nvSpPr>
        <p:spPr>
          <a:xfrm>
            <a:off x="5104340" y="5336798"/>
            <a:ext cx="923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3">
                    <a:lumMod val="50000"/>
                  </a:schemeClr>
                </a:solidFill>
              </a:rPr>
              <a:t>Text here</a:t>
            </a:r>
          </a:p>
        </p:txBody>
      </p:sp>
      <p:sp>
        <p:nvSpPr>
          <p:cNvPr id="430" name="text here"/>
          <p:cNvSpPr txBox="1"/>
          <p:nvPr/>
        </p:nvSpPr>
        <p:spPr>
          <a:xfrm>
            <a:off x="6129975" y="5336798"/>
            <a:ext cx="923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3">
                    <a:lumMod val="50000"/>
                  </a:schemeClr>
                </a:solidFill>
              </a:rPr>
              <a:t>Text here</a:t>
            </a:r>
          </a:p>
        </p:txBody>
      </p:sp>
      <p:grpSp>
        <p:nvGrpSpPr>
          <p:cNvPr id="50" name="watering can"/>
          <p:cNvGrpSpPr/>
          <p:nvPr/>
        </p:nvGrpSpPr>
        <p:grpSpPr>
          <a:xfrm flipH="1">
            <a:off x="7302871" y="-174094"/>
            <a:ext cx="1911267" cy="1521123"/>
            <a:chOff x="53975" y="2706687"/>
            <a:chExt cx="1384300" cy="1101725"/>
          </a:xfrm>
        </p:grpSpPr>
        <p:sp>
          <p:nvSpPr>
            <p:cNvPr id="51" name="Freeform 104"/>
            <p:cNvSpPr>
              <a:spLocks noEditPoints="1"/>
            </p:cNvSpPr>
            <p:nvPr/>
          </p:nvSpPr>
          <p:spPr bwMode="auto">
            <a:xfrm>
              <a:off x="53975" y="2706687"/>
              <a:ext cx="793750" cy="708025"/>
            </a:xfrm>
            <a:custGeom>
              <a:avLst/>
              <a:gdLst>
                <a:gd name="T0" fmla="*/ 224 w 250"/>
                <a:gd name="T1" fmla="*/ 46 h 223"/>
                <a:gd name="T2" fmla="*/ 200 w 250"/>
                <a:gd name="T3" fmla="*/ 23 h 223"/>
                <a:gd name="T4" fmla="*/ 190 w 250"/>
                <a:gd name="T5" fmla="*/ 29 h 223"/>
                <a:gd name="T6" fmla="*/ 78 w 250"/>
                <a:gd name="T7" fmla="*/ 25 h 223"/>
                <a:gd name="T8" fmla="*/ 44 w 250"/>
                <a:gd name="T9" fmla="*/ 109 h 223"/>
                <a:gd name="T10" fmla="*/ 17 w 250"/>
                <a:gd name="T11" fmla="*/ 124 h 223"/>
                <a:gd name="T12" fmla="*/ 10 w 250"/>
                <a:gd name="T13" fmla="*/ 124 h 223"/>
                <a:gd name="T14" fmla="*/ 55 w 250"/>
                <a:gd name="T15" fmla="*/ 223 h 223"/>
                <a:gd name="T16" fmla="*/ 250 w 250"/>
                <a:gd name="T17" fmla="*/ 77 h 223"/>
                <a:gd name="T18" fmla="*/ 224 w 250"/>
                <a:gd name="T19" fmla="*/ 46 h 223"/>
                <a:gd name="T20" fmla="*/ 69 w 250"/>
                <a:gd name="T21" fmla="*/ 95 h 223"/>
                <a:gd name="T22" fmla="*/ 94 w 250"/>
                <a:gd name="T23" fmla="*/ 45 h 223"/>
                <a:gd name="T24" fmla="*/ 165 w 250"/>
                <a:gd name="T25" fmla="*/ 42 h 223"/>
                <a:gd name="T26" fmla="*/ 69 w 250"/>
                <a:gd name="T27" fmla="*/ 95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0" h="223">
                  <a:moveTo>
                    <a:pt x="224" y="46"/>
                  </a:moveTo>
                  <a:cubicBezTo>
                    <a:pt x="215" y="37"/>
                    <a:pt x="207" y="29"/>
                    <a:pt x="200" y="23"/>
                  </a:cubicBezTo>
                  <a:cubicBezTo>
                    <a:pt x="190" y="29"/>
                    <a:pt x="190" y="29"/>
                    <a:pt x="190" y="29"/>
                  </a:cubicBezTo>
                  <a:cubicBezTo>
                    <a:pt x="157" y="2"/>
                    <a:pt x="111" y="0"/>
                    <a:pt x="78" y="25"/>
                  </a:cubicBezTo>
                  <a:cubicBezTo>
                    <a:pt x="52" y="44"/>
                    <a:pt x="40" y="77"/>
                    <a:pt x="44" y="109"/>
                  </a:cubicBezTo>
                  <a:cubicBezTo>
                    <a:pt x="17" y="124"/>
                    <a:pt x="17" y="124"/>
                    <a:pt x="17" y="124"/>
                  </a:cubicBezTo>
                  <a:cubicBezTo>
                    <a:pt x="14" y="123"/>
                    <a:pt x="12" y="123"/>
                    <a:pt x="10" y="124"/>
                  </a:cubicBezTo>
                  <a:cubicBezTo>
                    <a:pt x="0" y="132"/>
                    <a:pt x="20" y="176"/>
                    <a:pt x="55" y="223"/>
                  </a:cubicBezTo>
                  <a:cubicBezTo>
                    <a:pt x="250" y="77"/>
                    <a:pt x="250" y="77"/>
                    <a:pt x="250" y="77"/>
                  </a:cubicBezTo>
                  <a:cubicBezTo>
                    <a:pt x="241" y="66"/>
                    <a:pt x="232" y="55"/>
                    <a:pt x="224" y="46"/>
                  </a:cubicBezTo>
                  <a:close/>
                  <a:moveTo>
                    <a:pt x="69" y="95"/>
                  </a:moveTo>
                  <a:cubicBezTo>
                    <a:pt x="69" y="76"/>
                    <a:pt x="78" y="57"/>
                    <a:pt x="94" y="45"/>
                  </a:cubicBezTo>
                  <a:cubicBezTo>
                    <a:pt x="114" y="30"/>
                    <a:pt x="142" y="29"/>
                    <a:pt x="165" y="42"/>
                  </a:cubicBezTo>
                  <a:lnTo>
                    <a:pt x="69" y="95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">
              <a:solidFill>
                <a:schemeClr val="accent3">
                  <a:lumMod val="5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05"/>
            <p:cNvSpPr>
              <a:spLocks/>
            </p:cNvSpPr>
            <p:nvPr/>
          </p:nvSpPr>
          <p:spPr bwMode="auto">
            <a:xfrm>
              <a:off x="228600" y="2951162"/>
              <a:ext cx="1209675" cy="857250"/>
            </a:xfrm>
            <a:custGeom>
              <a:avLst/>
              <a:gdLst>
                <a:gd name="T0" fmla="*/ 376 w 381"/>
                <a:gd name="T1" fmla="*/ 224 h 270"/>
                <a:gd name="T2" fmla="*/ 370 w 381"/>
                <a:gd name="T3" fmla="*/ 174 h 270"/>
                <a:gd name="T4" fmla="*/ 347 w 381"/>
                <a:gd name="T5" fmla="*/ 211 h 270"/>
                <a:gd name="T6" fmla="*/ 137 w 381"/>
                <a:gd name="T7" fmla="*/ 160 h 270"/>
                <a:gd name="T8" fmla="*/ 215 w 381"/>
                <a:gd name="T9" fmla="*/ 82 h 270"/>
                <a:gd name="T10" fmla="*/ 233 w 381"/>
                <a:gd name="T11" fmla="*/ 64 h 270"/>
                <a:gd name="T12" fmla="*/ 218 w 381"/>
                <a:gd name="T13" fmla="*/ 34 h 270"/>
                <a:gd name="T14" fmla="*/ 195 w 381"/>
                <a:gd name="T15" fmla="*/ 1 h 270"/>
                <a:gd name="T16" fmla="*/ 195 w 381"/>
                <a:gd name="T17" fmla="*/ 0 h 270"/>
                <a:gd name="T18" fmla="*/ 0 w 381"/>
                <a:gd name="T19" fmla="*/ 146 h 270"/>
                <a:gd name="T20" fmla="*/ 1 w 381"/>
                <a:gd name="T21" fmla="*/ 147 h 270"/>
                <a:gd name="T22" fmla="*/ 83 w 381"/>
                <a:gd name="T23" fmla="*/ 218 h 270"/>
                <a:gd name="T24" fmla="*/ 86 w 381"/>
                <a:gd name="T25" fmla="*/ 211 h 270"/>
                <a:gd name="T26" fmla="*/ 93 w 381"/>
                <a:gd name="T27" fmla="*/ 204 h 270"/>
                <a:gd name="T28" fmla="*/ 344 w 381"/>
                <a:gd name="T29" fmla="*/ 227 h 270"/>
                <a:gd name="T30" fmla="*/ 352 w 381"/>
                <a:gd name="T31" fmla="*/ 268 h 270"/>
                <a:gd name="T32" fmla="*/ 376 w 381"/>
                <a:gd name="T33" fmla="*/ 224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1" h="270">
                  <a:moveTo>
                    <a:pt x="376" y="224"/>
                  </a:moveTo>
                  <a:cubicBezTo>
                    <a:pt x="381" y="198"/>
                    <a:pt x="378" y="175"/>
                    <a:pt x="370" y="174"/>
                  </a:cubicBezTo>
                  <a:cubicBezTo>
                    <a:pt x="362" y="172"/>
                    <a:pt x="353" y="188"/>
                    <a:pt x="347" y="211"/>
                  </a:cubicBezTo>
                  <a:cubicBezTo>
                    <a:pt x="137" y="160"/>
                    <a:pt x="137" y="160"/>
                    <a:pt x="137" y="160"/>
                  </a:cubicBezTo>
                  <a:cubicBezTo>
                    <a:pt x="215" y="82"/>
                    <a:pt x="215" y="82"/>
                    <a:pt x="215" y="82"/>
                  </a:cubicBezTo>
                  <a:cubicBezTo>
                    <a:pt x="233" y="64"/>
                    <a:pt x="233" y="64"/>
                    <a:pt x="233" y="64"/>
                  </a:cubicBezTo>
                  <a:cubicBezTo>
                    <a:pt x="230" y="55"/>
                    <a:pt x="225" y="45"/>
                    <a:pt x="218" y="34"/>
                  </a:cubicBezTo>
                  <a:cubicBezTo>
                    <a:pt x="212" y="24"/>
                    <a:pt x="204" y="12"/>
                    <a:pt x="195" y="1"/>
                  </a:cubicBezTo>
                  <a:cubicBezTo>
                    <a:pt x="195" y="0"/>
                    <a:pt x="195" y="0"/>
                    <a:pt x="195" y="0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0" y="146"/>
                    <a:pt x="1" y="146"/>
                    <a:pt x="1" y="147"/>
                  </a:cubicBezTo>
                  <a:cubicBezTo>
                    <a:pt x="36" y="194"/>
                    <a:pt x="73" y="225"/>
                    <a:pt x="83" y="218"/>
                  </a:cubicBezTo>
                  <a:cubicBezTo>
                    <a:pt x="85" y="217"/>
                    <a:pt x="86" y="214"/>
                    <a:pt x="86" y="211"/>
                  </a:cubicBezTo>
                  <a:cubicBezTo>
                    <a:pt x="93" y="204"/>
                    <a:pt x="93" y="204"/>
                    <a:pt x="93" y="204"/>
                  </a:cubicBezTo>
                  <a:cubicBezTo>
                    <a:pt x="344" y="227"/>
                    <a:pt x="344" y="227"/>
                    <a:pt x="344" y="227"/>
                  </a:cubicBezTo>
                  <a:cubicBezTo>
                    <a:pt x="341" y="249"/>
                    <a:pt x="344" y="267"/>
                    <a:pt x="352" y="268"/>
                  </a:cubicBezTo>
                  <a:cubicBezTo>
                    <a:pt x="360" y="270"/>
                    <a:pt x="371" y="250"/>
                    <a:pt x="376" y="224"/>
                  </a:cubicBezTo>
                  <a:close/>
                </a:path>
              </a:pathLst>
            </a:custGeom>
            <a:solidFill>
              <a:schemeClr val="accent3"/>
            </a:solidFill>
            <a:ln w="1270">
              <a:solidFill>
                <a:schemeClr val="accent3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3" name="water"/>
          <p:cNvGrpSpPr/>
          <p:nvPr/>
        </p:nvGrpSpPr>
        <p:grpSpPr>
          <a:xfrm flipH="1">
            <a:off x="7000400" y="1276891"/>
            <a:ext cx="578640" cy="850426"/>
            <a:chOff x="1238250" y="3757612"/>
            <a:chExt cx="419100" cy="615950"/>
          </a:xfrm>
        </p:grpSpPr>
        <p:sp>
          <p:nvSpPr>
            <p:cNvPr id="54" name="Freeform 106"/>
            <p:cNvSpPr>
              <a:spLocks/>
            </p:cNvSpPr>
            <p:nvPr/>
          </p:nvSpPr>
          <p:spPr bwMode="auto">
            <a:xfrm>
              <a:off x="1238250" y="3976687"/>
              <a:ext cx="98425" cy="209550"/>
            </a:xfrm>
            <a:custGeom>
              <a:avLst/>
              <a:gdLst>
                <a:gd name="T0" fmla="*/ 5 w 31"/>
                <a:gd name="T1" fmla="*/ 18 h 66"/>
                <a:gd name="T2" fmla="*/ 1 w 31"/>
                <a:gd name="T3" fmla="*/ 45 h 66"/>
                <a:gd name="T4" fmla="*/ 31 w 31"/>
                <a:gd name="T5" fmla="*/ 63 h 66"/>
                <a:gd name="T6" fmla="*/ 31 w 31"/>
                <a:gd name="T7" fmla="*/ 63 h 66"/>
                <a:gd name="T8" fmla="*/ 14 w 31"/>
                <a:gd name="T9" fmla="*/ 0 h 66"/>
                <a:gd name="T10" fmla="*/ 5 w 31"/>
                <a:gd name="T11" fmla="*/ 1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66">
                  <a:moveTo>
                    <a:pt x="5" y="18"/>
                  </a:moveTo>
                  <a:cubicBezTo>
                    <a:pt x="0" y="30"/>
                    <a:pt x="0" y="38"/>
                    <a:pt x="1" y="45"/>
                  </a:cubicBezTo>
                  <a:cubicBezTo>
                    <a:pt x="4" y="57"/>
                    <a:pt x="16" y="66"/>
                    <a:pt x="31" y="63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1" y="6"/>
                    <a:pt x="7" y="12"/>
                    <a:pt x="5" y="1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07"/>
            <p:cNvSpPr>
              <a:spLocks/>
            </p:cNvSpPr>
            <p:nvPr/>
          </p:nvSpPr>
          <p:spPr bwMode="auto">
            <a:xfrm>
              <a:off x="1282700" y="3938587"/>
              <a:ext cx="114300" cy="238125"/>
            </a:xfrm>
            <a:custGeom>
              <a:avLst/>
              <a:gdLst>
                <a:gd name="T0" fmla="*/ 34 w 36"/>
                <a:gd name="T1" fmla="*/ 47 h 75"/>
                <a:gd name="T2" fmla="*/ 22 w 36"/>
                <a:gd name="T3" fmla="*/ 36 h 75"/>
                <a:gd name="T4" fmla="*/ 8 w 36"/>
                <a:gd name="T5" fmla="*/ 23 h 75"/>
                <a:gd name="T6" fmla="*/ 10 w 36"/>
                <a:gd name="T7" fmla="*/ 1 h 75"/>
                <a:gd name="T8" fmla="*/ 10 w 36"/>
                <a:gd name="T9" fmla="*/ 0 h 75"/>
                <a:gd name="T10" fmla="*/ 10 w 36"/>
                <a:gd name="T11" fmla="*/ 0 h 75"/>
                <a:gd name="T12" fmla="*/ 9 w 36"/>
                <a:gd name="T13" fmla="*/ 0 h 75"/>
                <a:gd name="T14" fmla="*/ 0 w 36"/>
                <a:gd name="T15" fmla="*/ 12 h 75"/>
                <a:gd name="T16" fmla="*/ 17 w 36"/>
                <a:gd name="T17" fmla="*/ 75 h 75"/>
                <a:gd name="T18" fmla="*/ 33 w 36"/>
                <a:gd name="T19" fmla="*/ 63 h 75"/>
                <a:gd name="T20" fmla="*/ 34 w 36"/>
                <a:gd name="T21" fmla="*/ 4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" h="75">
                  <a:moveTo>
                    <a:pt x="34" y="47"/>
                  </a:moveTo>
                  <a:cubicBezTo>
                    <a:pt x="32" y="41"/>
                    <a:pt x="27" y="38"/>
                    <a:pt x="22" y="36"/>
                  </a:cubicBezTo>
                  <a:cubicBezTo>
                    <a:pt x="17" y="33"/>
                    <a:pt x="12" y="30"/>
                    <a:pt x="8" y="23"/>
                  </a:cubicBezTo>
                  <a:cubicBezTo>
                    <a:pt x="3" y="14"/>
                    <a:pt x="10" y="1"/>
                    <a:pt x="10" y="1"/>
                  </a:cubicBezTo>
                  <a:cubicBezTo>
                    <a:pt x="11" y="0"/>
                    <a:pt x="10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5" y="5"/>
                    <a:pt x="0" y="12"/>
                  </a:cubicBezTo>
                  <a:cubicBezTo>
                    <a:pt x="17" y="75"/>
                    <a:pt x="17" y="75"/>
                    <a:pt x="17" y="75"/>
                  </a:cubicBezTo>
                  <a:cubicBezTo>
                    <a:pt x="25" y="73"/>
                    <a:pt x="30" y="69"/>
                    <a:pt x="33" y="63"/>
                  </a:cubicBezTo>
                  <a:cubicBezTo>
                    <a:pt x="36" y="58"/>
                    <a:pt x="36" y="52"/>
                    <a:pt x="34" y="47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08"/>
            <p:cNvSpPr>
              <a:spLocks/>
            </p:cNvSpPr>
            <p:nvPr/>
          </p:nvSpPr>
          <p:spPr bwMode="auto">
            <a:xfrm>
              <a:off x="1257300" y="4106862"/>
              <a:ext cx="114300" cy="63500"/>
            </a:xfrm>
            <a:custGeom>
              <a:avLst/>
              <a:gdLst>
                <a:gd name="T0" fmla="*/ 7 w 36"/>
                <a:gd name="T1" fmla="*/ 16 h 20"/>
                <a:gd name="T2" fmla="*/ 25 w 36"/>
                <a:gd name="T3" fmla="*/ 19 h 20"/>
                <a:gd name="T4" fmla="*/ 25 w 36"/>
                <a:gd name="T5" fmla="*/ 19 h 20"/>
                <a:gd name="T6" fmla="*/ 35 w 36"/>
                <a:gd name="T7" fmla="*/ 13 h 20"/>
                <a:gd name="T8" fmla="*/ 35 w 36"/>
                <a:gd name="T9" fmla="*/ 12 h 20"/>
                <a:gd name="T10" fmla="*/ 34 w 36"/>
                <a:gd name="T11" fmla="*/ 12 h 20"/>
                <a:gd name="T12" fmla="*/ 26 w 36"/>
                <a:gd name="T13" fmla="*/ 16 h 20"/>
                <a:gd name="T14" fmla="*/ 26 w 36"/>
                <a:gd name="T15" fmla="*/ 16 h 20"/>
                <a:gd name="T16" fmla="*/ 8 w 36"/>
                <a:gd name="T17" fmla="*/ 13 h 20"/>
                <a:gd name="T18" fmla="*/ 1 w 36"/>
                <a:gd name="T19" fmla="*/ 1 h 20"/>
                <a:gd name="T20" fmla="*/ 1 w 36"/>
                <a:gd name="T21" fmla="*/ 1 h 20"/>
                <a:gd name="T22" fmla="*/ 1 w 36"/>
                <a:gd name="T23" fmla="*/ 0 h 20"/>
                <a:gd name="T24" fmla="*/ 1 w 36"/>
                <a:gd name="T25" fmla="*/ 0 h 20"/>
                <a:gd name="T26" fmla="*/ 1 w 36"/>
                <a:gd name="T27" fmla="*/ 0 h 20"/>
                <a:gd name="T28" fmla="*/ 0 w 36"/>
                <a:gd name="T29" fmla="*/ 0 h 20"/>
                <a:gd name="T30" fmla="*/ 0 w 36"/>
                <a:gd name="T31" fmla="*/ 3 h 20"/>
                <a:gd name="T32" fmla="*/ 7 w 36"/>
                <a:gd name="T33" fmla="*/ 1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" h="20">
                  <a:moveTo>
                    <a:pt x="7" y="16"/>
                  </a:moveTo>
                  <a:cubicBezTo>
                    <a:pt x="12" y="19"/>
                    <a:pt x="18" y="20"/>
                    <a:pt x="25" y="19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29" y="18"/>
                    <a:pt x="33" y="16"/>
                    <a:pt x="35" y="13"/>
                  </a:cubicBezTo>
                  <a:cubicBezTo>
                    <a:pt x="36" y="12"/>
                    <a:pt x="36" y="12"/>
                    <a:pt x="35" y="12"/>
                  </a:cubicBezTo>
                  <a:cubicBezTo>
                    <a:pt x="35" y="11"/>
                    <a:pt x="35" y="11"/>
                    <a:pt x="34" y="12"/>
                  </a:cubicBezTo>
                  <a:cubicBezTo>
                    <a:pt x="32" y="14"/>
                    <a:pt x="29" y="15"/>
                    <a:pt x="26" y="16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19" y="17"/>
                    <a:pt x="13" y="17"/>
                    <a:pt x="8" y="13"/>
                  </a:cubicBezTo>
                  <a:cubicBezTo>
                    <a:pt x="4" y="10"/>
                    <a:pt x="2" y="6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9"/>
                    <a:pt x="3" y="13"/>
                    <a:pt x="7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09"/>
            <p:cNvSpPr>
              <a:spLocks/>
            </p:cNvSpPr>
            <p:nvPr/>
          </p:nvSpPr>
          <p:spPr bwMode="auto">
            <a:xfrm>
              <a:off x="1527175" y="3773487"/>
              <a:ext cx="130175" cy="190500"/>
            </a:xfrm>
            <a:custGeom>
              <a:avLst/>
              <a:gdLst>
                <a:gd name="T0" fmla="*/ 18 w 41"/>
                <a:gd name="T1" fmla="*/ 8 h 60"/>
                <a:gd name="T2" fmla="*/ 37 w 41"/>
                <a:gd name="T3" fmla="*/ 28 h 60"/>
                <a:gd name="T4" fmla="*/ 24 w 41"/>
                <a:gd name="T5" fmla="*/ 60 h 60"/>
                <a:gd name="T6" fmla="*/ 24 w 41"/>
                <a:gd name="T7" fmla="*/ 60 h 60"/>
                <a:gd name="T8" fmla="*/ 0 w 41"/>
                <a:gd name="T9" fmla="*/ 0 h 60"/>
                <a:gd name="T10" fmla="*/ 18 w 41"/>
                <a:gd name="T11" fmla="*/ 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60">
                  <a:moveTo>
                    <a:pt x="18" y="8"/>
                  </a:moveTo>
                  <a:cubicBezTo>
                    <a:pt x="28" y="15"/>
                    <a:pt x="34" y="21"/>
                    <a:pt x="37" y="28"/>
                  </a:cubicBezTo>
                  <a:cubicBezTo>
                    <a:pt x="41" y="39"/>
                    <a:pt x="38" y="53"/>
                    <a:pt x="24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2"/>
                    <a:pt x="13" y="5"/>
                    <a:pt x="18" y="8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10"/>
            <p:cNvSpPr>
              <a:spLocks/>
            </p:cNvSpPr>
            <p:nvPr/>
          </p:nvSpPr>
          <p:spPr bwMode="auto">
            <a:xfrm>
              <a:off x="1476375" y="3757612"/>
              <a:ext cx="127000" cy="215900"/>
            </a:xfrm>
            <a:custGeom>
              <a:avLst/>
              <a:gdLst>
                <a:gd name="T0" fmla="*/ 9 w 40"/>
                <a:gd name="T1" fmla="*/ 52 h 68"/>
                <a:gd name="T2" fmla="*/ 12 w 40"/>
                <a:gd name="T3" fmla="*/ 36 h 68"/>
                <a:gd name="T4" fmla="*/ 16 w 40"/>
                <a:gd name="T5" fmla="*/ 18 h 68"/>
                <a:gd name="T6" fmla="*/ 1 w 40"/>
                <a:gd name="T7" fmla="*/ 1 h 68"/>
                <a:gd name="T8" fmla="*/ 0 w 40"/>
                <a:gd name="T9" fmla="*/ 1 h 68"/>
                <a:gd name="T10" fmla="*/ 1 w 40"/>
                <a:gd name="T11" fmla="*/ 0 h 68"/>
                <a:gd name="T12" fmla="*/ 1 w 40"/>
                <a:gd name="T13" fmla="*/ 0 h 68"/>
                <a:gd name="T14" fmla="*/ 16 w 40"/>
                <a:gd name="T15" fmla="*/ 5 h 68"/>
                <a:gd name="T16" fmla="*/ 40 w 40"/>
                <a:gd name="T17" fmla="*/ 65 h 68"/>
                <a:gd name="T18" fmla="*/ 19 w 40"/>
                <a:gd name="T19" fmla="*/ 65 h 68"/>
                <a:gd name="T20" fmla="*/ 9 w 40"/>
                <a:gd name="T21" fmla="*/ 5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" h="68">
                  <a:moveTo>
                    <a:pt x="9" y="52"/>
                  </a:moveTo>
                  <a:cubicBezTo>
                    <a:pt x="8" y="46"/>
                    <a:pt x="10" y="41"/>
                    <a:pt x="12" y="36"/>
                  </a:cubicBezTo>
                  <a:cubicBezTo>
                    <a:pt x="14" y="31"/>
                    <a:pt x="17" y="26"/>
                    <a:pt x="16" y="18"/>
                  </a:cubicBezTo>
                  <a:cubicBezTo>
                    <a:pt x="14" y="8"/>
                    <a:pt x="1" y="2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8" y="2"/>
                    <a:pt x="16" y="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33" y="68"/>
                    <a:pt x="25" y="68"/>
                    <a:pt x="19" y="65"/>
                  </a:cubicBezTo>
                  <a:cubicBezTo>
                    <a:pt x="14" y="62"/>
                    <a:pt x="11" y="58"/>
                    <a:pt x="9" y="5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11"/>
            <p:cNvSpPr>
              <a:spLocks/>
            </p:cNvSpPr>
            <p:nvPr/>
          </p:nvSpPr>
          <p:spPr bwMode="auto">
            <a:xfrm>
              <a:off x="1555750" y="3859212"/>
              <a:ext cx="85725" cy="101600"/>
            </a:xfrm>
            <a:custGeom>
              <a:avLst/>
              <a:gdLst>
                <a:gd name="T0" fmla="*/ 26 w 27"/>
                <a:gd name="T1" fmla="*/ 17 h 32"/>
                <a:gd name="T2" fmla="*/ 13 w 27"/>
                <a:gd name="T3" fmla="*/ 30 h 32"/>
                <a:gd name="T4" fmla="*/ 13 w 27"/>
                <a:gd name="T5" fmla="*/ 30 h 32"/>
                <a:gd name="T6" fmla="*/ 1 w 27"/>
                <a:gd name="T7" fmla="*/ 32 h 32"/>
                <a:gd name="T8" fmla="*/ 0 w 27"/>
                <a:gd name="T9" fmla="*/ 31 h 32"/>
                <a:gd name="T10" fmla="*/ 1 w 27"/>
                <a:gd name="T11" fmla="*/ 30 h 32"/>
                <a:gd name="T12" fmla="*/ 10 w 27"/>
                <a:gd name="T13" fmla="*/ 29 h 32"/>
                <a:gd name="T14" fmla="*/ 11 w 27"/>
                <a:gd name="T15" fmla="*/ 28 h 32"/>
                <a:gd name="T16" fmla="*/ 23 w 27"/>
                <a:gd name="T17" fmla="*/ 16 h 32"/>
                <a:gd name="T18" fmla="*/ 21 w 27"/>
                <a:gd name="T19" fmla="*/ 2 h 32"/>
                <a:gd name="T20" fmla="*/ 21 w 27"/>
                <a:gd name="T21" fmla="*/ 2 h 32"/>
                <a:gd name="T22" fmla="*/ 21 w 27"/>
                <a:gd name="T23" fmla="*/ 1 h 32"/>
                <a:gd name="T24" fmla="*/ 21 w 27"/>
                <a:gd name="T25" fmla="*/ 0 h 32"/>
                <a:gd name="T26" fmla="*/ 21 w 27"/>
                <a:gd name="T27" fmla="*/ 0 h 32"/>
                <a:gd name="T28" fmla="*/ 22 w 27"/>
                <a:gd name="T29" fmla="*/ 0 h 32"/>
                <a:gd name="T30" fmla="*/ 24 w 27"/>
                <a:gd name="T31" fmla="*/ 3 h 32"/>
                <a:gd name="T32" fmla="*/ 26 w 27"/>
                <a:gd name="T33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" h="32">
                  <a:moveTo>
                    <a:pt x="26" y="17"/>
                  </a:moveTo>
                  <a:cubicBezTo>
                    <a:pt x="24" y="23"/>
                    <a:pt x="20" y="27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9" y="32"/>
                    <a:pt x="5" y="32"/>
                    <a:pt x="1" y="32"/>
                  </a:cubicBezTo>
                  <a:cubicBezTo>
                    <a:pt x="1" y="32"/>
                    <a:pt x="0" y="31"/>
                    <a:pt x="0" y="31"/>
                  </a:cubicBezTo>
                  <a:cubicBezTo>
                    <a:pt x="0" y="31"/>
                    <a:pt x="1" y="30"/>
                    <a:pt x="1" y="30"/>
                  </a:cubicBezTo>
                  <a:cubicBezTo>
                    <a:pt x="4" y="30"/>
                    <a:pt x="7" y="30"/>
                    <a:pt x="10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7" y="26"/>
                    <a:pt x="21" y="21"/>
                    <a:pt x="23" y="16"/>
                  </a:cubicBezTo>
                  <a:cubicBezTo>
                    <a:pt x="24" y="11"/>
                    <a:pt x="24" y="6"/>
                    <a:pt x="21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1" y="1"/>
                    <a:pt x="21" y="1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2" y="0"/>
                    <a:pt x="22" y="0"/>
                  </a:cubicBezTo>
                  <a:cubicBezTo>
                    <a:pt x="23" y="1"/>
                    <a:pt x="23" y="2"/>
                    <a:pt x="24" y="3"/>
                  </a:cubicBezTo>
                  <a:cubicBezTo>
                    <a:pt x="27" y="7"/>
                    <a:pt x="27" y="13"/>
                    <a:pt x="26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12"/>
            <p:cNvSpPr>
              <a:spLocks/>
            </p:cNvSpPr>
            <p:nvPr/>
          </p:nvSpPr>
          <p:spPr bwMode="auto">
            <a:xfrm>
              <a:off x="1546225" y="4164012"/>
              <a:ext cx="98425" cy="209550"/>
            </a:xfrm>
            <a:custGeom>
              <a:avLst/>
              <a:gdLst>
                <a:gd name="T0" fmla="*/ 26 w 31"/>
                <a:gd name="T1" fmla="*/ 18 h 66"/>
                <a:gd name="T2" fmla="*/ 29 w 31"/>
                <a:gd name="T3" fmla="*/ 45 h 66"/>
                <a:gd name="T4" fmla="*/ 0 w 31"/>
                <a:gd name="T5" fmla="*/ 63 h 66"/>
                <a:gd name="T6" fmla="*/ 0 w 31"/>
                <a:gd name="T7" fmla="*/ 63 h 66"/>
                <a:gd name="T8" fmla="*/ 16 w 31"/>
                <a:gd name="T9" fmla="*/ 0 h 66"/>
                <a:gd name="T10" fmla="*/ 26 w 31"/>
                <a:gd name="T11" fmla="*/ 1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66">
                  <a:moveTo>
                    <a:pt x="26" y="18"/>
                  </a:moveTo>
                  <a:cubicBezTo>
                    <a:pt x="30" y="30"/>
                    <a:pt x="31" y="38"/>
                    <a:pt x="29" y="45"/>
                  </a:cubicBezTo>
                  <a:cubicBezTo>
                    <a:pt x="26" y="57"/>
                    <a:pt x="15" y="66"/>
                    <a:pt x="0" y="63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0" y="6"/>
                    <a:pt x="23" y="12"/>
                    <a:pt x="26" y="18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13"/>
            <p:cNvSpPr>
              <a:spLocks/>
            </p:cNvSpPr>
            <p:nvPr/>
          </p:nvSpPr>
          <p:spPr bwMode="auto">
            <a:xfrm>
              <a:off x="1482725" y="4125912"/>
              <a:ext cx="114300" cy="238125"/>
            </a:xfrm>
            <a:custGeom>
              <a:avLst/>
              <a:gdLst>
                <a:gd name="T0" fmla="*/ 3 w 36"/>
                <a:gd name="T1" fmla="*/ 46 h 75"/>
                <a:gd name="T2" fmla="*/ 14 w 36"/>
                <a:gd name="T3" fmla="*/ 35 h 75"/>
                <a:gd name="T4" fmla="*/ 28 w 36"/>
                <a:gd name="T5" fmla="*/ 23 h 75"/>
                <a:gd name="T6" fmla="*/ 26 w 36"/>
                <a:gd name="T7" fmla="*/ 1 h 75"/>
                <a:gd name="T8" fmla="*/ 26 w 36"/>
                <a:gd name="T9" fmla="*/ 0 h 75"/>
                <a:gd name="T10" fmla="*/ 27 w 36"/>
                <a:gd name="T11" fmla="*/ 0 h 75"/>
                <a:gd name="T12" fmla="*/ 27 w 36"/>
                <a:gd name="T13" fmla="*/ 0 h 75"/>
                <a:gd name="T14" fmla="*/ 36 w 36"/>
                <a:gd name="T15" fmla="*/ 12 h 75"/>
                <a:gd name="T16" fmla="*/ 20 w 36"/>
                <a:gd name="T17" fmla="*/ 75 h 75"/>
                <a:gd name="T18" fmla="*/ 3 w 36"/>
                <a:gd name="T19" fmla="*/ 63 h 75"/>
                <a:gd name="T20" fmla="*/ 3 w 36"/>
                <a:gd name="T21" fmla="*/ 46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" h="75">
                  <a:moveTo>
                    <a:pt x="3" y="46"/>
                  </a:moveTo>
                  <a:cubicBezTo>
                    <a:pt x="5" y="41"/>
                    <a:pt x="9" y="38"/>
                    <a:pt x="14" y="35"/>
                  </a:cubicBezTo>
                  <a:cubicBezTo>
                    <a:pt x="19" y="33"/>
                    <a:pt x="24" y="30"/>
                    <a:pt x="28" y="23"/>
                  </a:cubicBezTo>
                  <a:cubicBezTo>
                    <a:pt x="33" y="14"/>
                    <a:pt x="26" y="1"/>
                    <a:pt x="26" y="1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32" y="5"/>
                    <a:pt x="36" y="12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12" y="73"/>
                    <a:pt x="6" y="68"/>
                    <a:pt x="3" y="63"/>
                  </a:cubicBezTo>
                  <a:cubicBezTo>
                    <a:pt x="1" y="58"/>
                    <a:pt x="0" y="52"/>
                    <a:pt x="3" y="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14"/>
            <p:cNvSpPr>
              <a:spLocks/>
            </p:cNvSpPr>
            <p:nvPr/>
          </p:nvSpPr>
          <p:spPr bwMode="auto">
            <a:xfrm>
              <a:off x="1511300" y="4294187"/>
              <a:ext cx="114300" cy="63500"/>
            </a:xfrm>
            <a:custGeom>
              <a:avLst/>
              <a:gdLst>
                <a:gd name="T0" fmla="*/ 28 w 36"/>
                <a:gd name="T1" fmla="*/ 16 h 20"/>
                <a:gd name="T2" fmla="*/ 11 w 36"/>
                <a:gd name="T3" fmla="*/ 19 h 20"/>
                <a:gd name="T4" fmla="*/ 10 w 36"/>
                <a:gd name="T5" fmla="*/ 18 h 20"/>
                <a:gd name="T6" fmla="*/ 0 w 36"/>
                <a:gd name="T7" fmla="*/ 13 h 20"/>
                <a:gd name="T8" fmla="*/ 0 w 36"/>
                <a:gd name="T9" fmla="*/ 12 h 20"/>
                <a:gd name="T10" fmla="*/ 1 w 36"/>
                <a:gd name="T11" fmla="*/ 12 h 20"/>
                <a:gd name="T12" fmla="*/ 9 w 36"/>
                <a:gd name="T13" fmla="*/ 16 h 20"/>
                <a:gd name="T14" fmla="*/ 10 w 36"/>
                <a:gd name="T15" fmla="*/ 16 h 20"/>
                <a:gd name="T16" fmla="*/ 27 w 36"/>
                <a:gd name="T17" fmla="*/ 13 h 20"/>
                <a:gd name="T18" fmla="*/ 34 w 36"/>
                <a:gd name="T19" fmla="*/ 1 h 20"/>
                <a:gd name="T20" fmla="*/ 34 w 36"/>
                <a:gd name="T21" fmla="*/ 0 h 20"/>
                <a:gd name="T22" fmla="*/ 34 w 36"/>
                <a:gd name="T23" fmla="*/ 0 h 20"/>
                <a:gd name="T24" fmla="*/ 35 w 36"/>
                <a:gd name="T25" fmla="*/ 0 h 20"/>
                <a:gd name="T26" fmla="*/ 35 w 36"/>
                <a:gd name="T27" fmla="*/ 0 h 20"/>
                <a:gd name="T28" fmla="*/ 35 w 36"/>
                <a:gd name="T29" fmla="*/ 0 h 20"/>
                <a:gd name="T30" fmla="*/ 36 w 36"/>
                <a:gd name="T31" fmla="*/ 3 h 20"/>
                <a:gd name="T32" fmla="*/ 28 w 36"/>
                <a:gd name="T33" fmla="*/ 1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" h="20">
                  <a:moveTo>
                    <a:pt x="28" y="16"/>
                  </a:moveTo>
                  <a:cubicBezTo>
                    <a:pt x="24" y="19"/>
                    <a:pt x="17" y="20"/>
                    <a:pt x="11" y="19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6" y="17"/>
                    <a:pt x="3" y="15"/>
                    <a:pt x="0" y="13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1"/>
                    <a:pt x="1" y="11"/>
                    <a:pt x="1" y="12"/>
                  </a:cubicBezTo>
                  <a:cubicBezTo>
                    <a:pt x="3" y="13"/>
                    <a:pt x="6" y="15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6" y="17"/>
                    <a:pt x="23" y="16"/>
                    <a:pt x="27" y="13"/>
                  </a:cubicBezTo>
                  <a:cubicBezTo>
                    <a:pt x="31" y="10"/>
                    <a:pt x="34" y="6"/>
                    <a:pt x="34" y="1"/>
                  </a:cubicBezTo>
                  <a:cubicBezTo>
                    <a:pt x="34" y="1"/>
                    <a:pt x="34" y="1"/>
                    <a:pt x="34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4" y="0"/>
                    <a:pt x="34" y="0"/>
                    <a:pt x="35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1"/>
                    <a:pt x="36" y="2"/>
                    <a:pt x="36" y="3"/>
                  </a:cubicBezTo>
                  <a:cubicBezTo>
                    <a:pt x="35" y="9"/>
                    <a:pt x="33" y="13"/>
                    <a:pt x="28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green rectangle"/>
          <p:cNvSpPr/>
          <p:nvPr/>
        </p:nvSpPr>
        <p:spPr>
          <a:xfrm>
            <a:off x="2208942" y="2722652"/>
            <a:ext cx="575353" cy="247017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green rectangle"/>
          <p:cNvSpPr/>
          <p:nvPr/>
        </p:nvSpPr>
        <p:spPr>
          <a:xfrm>
            <a:off x="3227012" y="1830051"/>
            <a:ext cx="575353" cy="336277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green rectangle"/>
          <p:cNvSpPr/>
          <p:nvPr/>
        </p:nvSpPr>
        <p:spPr>
          <a:xfrm>
            <a:off x="4255386" y="3698697"/>
            <a:ext cx="575353" cy="149412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green rectangle"/>
          <p:cNvSpPr/>
          <p:nvPr/>
        </p:nvSpPr>
        <p:spPr>
          <a:xfrm>
            <a:off x="5273456" y="2529601"/>
            <a:ext cx="575353" cy="266322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green rectangle"/>
          <p:cNvSpPr/>
          <p:nvPr/>
        </p:nvSpPr>
        <p:spPr>
          <a:xfrm>
            <a:off x="6358546" y="3620924"/>
            <a:ext cx="575353" cy="1571901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1" name="watering can chart static"/>
          <p:cNvSpPr txBox="1"/>
          <p:nvPr/>
        </p:nvSpPr>
        <p:spPr>
          <a:xfrm>
            <a:off x="70804" y="6105526"/>
            <a:ext cx="8909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Care Plan expectations </a:t>
            </a:r>
            <a:r>
              <a:rPr lang="en-US" sz="2400" b="1" dirty="0" err="1">
                <a:solidFill>
                  <a:schemeClr val="bg1"/>
                </a:solidFill>
              </a:rPr>
              <a:t>Vs</a:t>
            </a:r>
            <a:r>
              <a:rPr lang="en-US" sz="2400" b="1" dirty="0">
                <a:solidFill>
                  <a:schemeClr val="bg1"/>
                </a:solidFill>
              </a:rPr>
              <a:t> actual outcomes </a:t>
            </a:r>
            <a:r>
              <a:rPr lang="en-US" sz="2400" b="1" dirty="0" smtClean="0">
                <a:solidFill>
                  <a:schemeClr val="bg1"/>
                </a:solidFill>
              </a:rPr>
              <a:t>chart – based on actors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3" name="animation details"/>
          <p:cNvSpPr txBox="1"/>
          <p:nvPr/>
        </p:nvSpPr>
        <p:spPr>
          <a:xfrm>
            <a:off x="-616" y="2883"/>
            <a:ext cx="1944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The animation </a:t>
            </a:r>
          </a:p>
          <a:p>
            <a:r>
              <a:rPr lang="en-US" sz="1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automatically begins.</a:t>
            </a:r>
          </a:p>
        </p:txBody>
      </p:sp>
    </p:spTree>
    <p:extLst>
      <p:ext uri="{BB962C8B-B14F-4D97-AF65-F5344CB8AC3E}">
        <p14:creationId xmlns:p14="http://schemas.microsoft.com/office/powerpoint/2010/main" val="1588616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25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75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86" grpId="0" animBg="1"/>
      <p:bldP spid="287" grpId="0" animBg="1"/>
      <p:bldP spid="288" grpId="0" animBg="1"/>
      <p:bldP spid="28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rgbClr val="AED1E6"/>
            </a:gs>
            <a:gs pos="0">
              <a:schemeClr val="accent3">
                <a:lumMod val="10000"/>
                <a:lumOff val="90000"/>
              </a:schemeClr>
            </a:gs>
            <a:gs pos="91000">
              <a:schemeClr val="accent3">
                <a:lumMod val="80000"/>
                <a:lumOff val="2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ound"/>
          <p:cNvSpPr>
            <a:spLocks/>
          </p:cNvSpPr>
          <p:nvPr/>
        </p:nvSpPr>
        <p:spPr bwMode="auto">
          <a:xfrm>
            <a:off x="0" y="4570412"/>
            <a:ext cx="9147175" cy="2287588"/>
          </a:xfrm>
          <a:custGeom>
            <a:avLst/>
            <a:gdLst>
              <a:gd name="T0" fmla="*/ 2880 w 2881"/>
              <a:gd name="T1" fmla="*/ 720 h 720"/>
              <a:gd name="T2" fmla="*/ 0 w 2881"/>
              <a:gd name="T3" fmla="*/ 720 h 720"/>
              <a:gd name="T4" fmla="*/ 0 w 2881"/>
              <a:gd name="T5" fmla="*/ 0 h 720"/>
              <a:gd name="T6" fmla="*/ 381 w 2881"/>
              <a:gd name="T7" fmla="*/ 0 h 720"/>
              <a:gd name="T8" fmla="*/ 404 w 2881"/>
              <a:gd name="T9" fmla="*/ 36 h 720"/>
              <a:gd name="T10" fmla="*/ 415 w 2881"/>
              <a:gd name="T11" fmla="*/ 45 h 720"/>
              <a:gd name="T12" fmla="*/ 417 w 2881"/>
              <a:gd name="T13" fmla="*/ 50 h 720"/>
              <a:gd name="T14" fmla="*/ 419 w 2881"/>
              <a:gd name="T15" fmla="*/ 53 h 720"/>
              <a:gd name="T16" fmla="*/ 425 w 2881"/>
              <a:gd name="T17" fmla="*/ 55 h 720"/>
              <a:gd name="T18" fmla="*/ 431 w 2881"/>
              <a:gd name="T19" fmla="*/ 57 h 720"/>
              <a:gd name="T20" fmla="*/ 451 w 2881"/>
              <a:gd name="T21" fmla="*/ 95 h 720"/>
              <a:gd name="T22" fmla="*/ 528 w 2881"/>
              <a:gd name="T23" fmla="*/ 82 h 720"/>
              <a:gd name="T24" fmla="*/ 538 w 2881"/>
              <a:gd name="T25" fmla="*/ 62 h 720"/>
              <a:gd name="T26" fmla="*/ 561 w 2881"/>
              <a:gd name="T27" fmla="*/ 40 h 720"/>
              <a:gd name="T28" fmla="*/ 576 w 2881"/>
              <a:gd name="T29" fmla="*/ 4 h 720"/>
              <a:gd name="T30" fmla="*/ 584 w 2881"/>
              <a:gd name="T31" fmla="*/ 0 h 720"/>
              <a:gd name="T32" fmla="*/ 2881 w 2881"/>
              <a:gd name="T33" fmla="*/ 0 h 720"/>
              <a:gd name="T34" fmla="*/ 2880 w 2881"/>
              <a:gd name="T35" fmla="*/ 72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881" h="720">
                <a:moveTo>
                  <a:pt x="2880" y="720"/>
                </a:moveTo>
                <a:cubicBezTo>
                  <a:pt x="0" y="720"/>
                  <a:pt x="0" y="720"/>
                  <a:pt x="0" y="720"/>
                </a:cubicBezTo>
                <a:cubicBezTo>
                  <a:pt x="0" y="0"/>
                  <a:pt x="0" y="0"/>
                  <a:pt x="0" y="0"/>
                </a:cubicBezTo>
                <a:cubicBezTo>
                  <a:pt x="177" y="0"/>
                  <a:pt x="348" y="0"/>
                  <a:pt x="381" y="0"/>
                </a:cubicBezTo>
                <a:cubicBezTo>
                  <a:pt x="401" y="0"/>
                  <a:pt x="388" y="27"/>
                  <a:pt x="404" y="36"/>
                </a:cubicBezTo>
                <a:cubicBezTo>
                  <a:pt x="408" y="38"/>
                  <a:pt x="412" y="41"/>
                  <a:pt x="415" y="45"/>
                </a:cubicBezTo>
                <a:cubicBezTo>
                  <a:pt x="416" y="46"/>
                  <a:pt x="417" y="48"/>
                  <a:pt x="417" y="50"/>
                </a:cubicBezTo>
                <a:cubicBezTo>
                  <a:pt x="418" y="51"/>
                  <a:pt x="418" y="52"/>
                  <a:pt x="419" y="53"/>
                </a:cubicBezTo>
                <a:cubicBezTo>
                  <a:pt x="421" y="55"/>
                  <a:pt x="423" y="55"/>
                  <a:pt x="425" y="55"/>
                </a:cubicBezTo>
                <a:cubicBezTo>
                  <a:pt x="427" y="55"/>
                  <a:pt x="429" y="56"/>
                  <a:pt x="431" y="57"/>
                </a:cubicBezTo>
                <a:cubicBezTo>
                  <a:pt x="438" y="61"/>
                  <a:pt x="450" y="92"/>
                  <a:pt x="451" y="95"/>
                </a:cubicBezTo>
                <a:cubicBezTo>
                  <a:pt x="472" y="130"/>
                  <a:pt x="513" y="110"/>
                  <a:pt x="528" y="82"/>
                </a:cubicBezTo>
                <a:cubicBezTo>
                  <a:pt x="531" y="76"/>
                  <a:pt x="534" y="68"/>
                  <a:pt x="538" y="62"/>
                </a:cubicBezTo>
                <a:cubicBezTo>
                  <a:pt x="544" y="54"/>
                  <a:pt x="556" y="50"/>
                  <a:pt x="561" y="40"/>
                </a:cubicBezTo>
                <a:cubicBezTo>
                  <a:pt x="566" y="27"/>
                  <a:pt x="573" y="9"/>
                  <a:pt x="576" y="4"/>
                </a:cubicBezTo>
                <a:cubicBezTo>
                  <a:pt x="576" y="4"/>
                  <a:pt x="579" y="0"/>
                  <a:pt x="584" y="0"/>
                </a:cubicBezTo>
                <a:cubicBezTo>
                  <a:pt x="588" y="0"/>
                  <a:pt x="2881" y="0"/>
                  <a:pt x="2881" y="0"/>
                </a:cubicBezTo>
                <a:lnTo>
                  <a:pt x="2880" y="72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43" name="dirt"/>
          <p:cNvGrpSpPr/>
          <p:nvPr/>
        </p:nvGrpSpPr>
        <p:grpSpPr>
          <a:xfrm>
            <a:off x="777875" y="4294187"/>
            <a:ext cx="1701800" cy="323850"/>
            <a:chOff x="777875" y="4294187"/>
            <a:chExt cx="1701800" cy="323850"/>
          </a:xfrm>
        </p:grpSpPr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777875" y="4405312"/>
              <a:ext cx="438150" cy="212725"/>
            </a:xfrm>
            <a:custGeom>
              <a:avLst/>
              <a:gdLst>
                <a:gd name="T0" fmla="*/ 133 w 138"/>
                <a:gd name="T1" fmla="*/ 43 h 67"/>
                <a:gd name="T2" fmla="*/ 131 w 138"/>
                <a:gd name="T3" fmla="*/ 42 h 67"/>
                <a:gd name="T4" fmla="*/ 125 w 138"/>
                <a:gd name="T5" fmla="*/ 40 h 67"/>
                <a:gd name="T6" fmla="*/ 119 w 138"/>
                <a:gd name="T7" fmla="*/ 38 h 67"/>
                <a:gd name="T8" fmla="*/ 116 w 138"/>
                <a:gd name="T9" fmla="*/ 38 h 67"/>
                <a:gd name="T10" fmla="*/ 112 w 138"/>
                <a:gd name="T11" fmla="*/ 32 h 67"/>
                <a:gd name="T12" fmla="*/ 100 w 138"/>
                <a:gd name="T13" fmla="*/ 28 h 67"/>
                <a:gd name="T14" fmla="*/ 89 w 138"/>
                <a:gd name="T15" fmla="*/ 29 h 67"/>
                <a:gd name="T16" fmla="*/ 85 w 138"/>
                <a:gd name="T17" fmla="*/ 30 h 67"/>
                <a:gd name="T18" fmla="*/ 79 w 138"/>
                <a:gd name="T19" fmla="*/ 22 h 67"/>
                <a:gd name="T20" fmla="*/ 66 w 138"/>
                <a:gd name="T21" fmla="*/ 13 h 67"/>
                <a:gd name="T22" fmla="*/ 17 w 138"/>
                <a:gd name="T23" fmla="*/ 31 h 67"/>
                <a:gd name="T24" fmla="*/ 14 w 138"/>
                <a:gd name="T25" fmla="*/ 58 h 67"/>
                <a:gd name="T26" fmla="*/ 70 w 138"/>
                <a:gd name="T27" fmla="*/ 60 h 67"/>
                <a:gd name="T28" fmla="*/ 86 w 138"/>
                <a:gd name="T29" fmla="*/ 57 h 67"/>
                <a:gd name="T30" fmla="*/ 102 w 138"/>
                <a:gd name="T31" fmla="*/ 58 h 67"/>
                <a:gd name="T32" fmla="*/ 112 w 138"/>
                <a:gd name="T33" fmla="*/ 55 h 67"/>
                <a:gd name="T34" fmla="*/ 113 w 138"/>
                <a:gd name="T35" fmla="*/ 56 h 67"/>
                <a:gd name="T36" fmla="*/ 131 w 138"/>
                <a:gd name="T37" fmla="*/ 56 h 67"/>
                <a:gd name="T38" fmla="*/ 137 w 138"/>
                <a:gd name="T39" fmla="*/ 50 h 67"/>
                <a:gd name="T40" fmla="*/ 133 w 138"/>
                <a:gd name="T41" fmla="*/ 4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8" h="67">
                  <a:moveTo>
                    <a:pt x="133" y="43"/>
                  </a:moveTo>
                  <a:cubicBezTo>
                    <a:pt x="133" y="42"/>
                    <a:pt x="132" y="42"/>
                    <a:pt x="131" y="42"/>
                  </a:cubicBezTo>
                  <a:cubicBezTo>
                    <a:pt x="130" y="41"/>
                    <a:pt x="128" y="41"/>
                    <a:pt x="125" y="40"/>
                  </a:cubicBezTo>
                  <a:cubicBezTo>
                    <a:pt x="123" y="40"/>
                    <a:pt x="121" y="39"/>
                    <a:pt x="119" y="38"/>
                  </a:cubicBezTo>
                  <a:cubicBezTo>
                    <a:pt x="118" y="37"/>
                    <a:pt x="117" y="37"/>
                    <a:pt x="116" y="38"/>
                  </a:cubicBezTo>
                  <a:cubicBezTo>
                    <a:pt x="115" y="36"/>
                    <a:pt x="114" y="33"/>
                    <a:pt x="112" y="32"/>
                  </a:cubicBezTo>
                  <a:cubicBezTo>
                    <a:pt x="112" y="32"/>
                    <a:pt x="104" y="26"/>
                    <a:pt x="100" y="28"/>
                  </a:cubicBezTo>
                  <a:cubicBezTo>
                    <a:pt x="97" y="30"/>
                    <a:pt x="93" y="29"/>
                    <a:pt x="89" y="29"/>
                  </a:cubicBezTo>
                  <a:cubicBezTo>
                    <a:pt x="87" y="29"/>
                    <a:pt x="86" y="29"/>
                    <a:pt x="85" y="30"/>
                  </a:cubicBezTo>
                  <a:cubicBezTo>
                    <a:pt x="83" y="27"/>
                    <a:pt x="81" y="25"/>
                    <a:pt x="79" y="22"/>
                  </a:cubicBezTo>
                  <a:cubicBezTo>
                    <a:pt x="79" y="22"/>
                    <a:pt x="74" y="16"/>
                    <a:pt x="66" y="13"/>
                  </a:cubicBezTo>
                  <a:cubicBezTo>
                    <a:pt x="27" y="0"/>
                    <a:pt x="17" y="25"/>
                    <a:pt x="17" y="31"/>
                  </a:cubicBezTo>
                  <a:cubicBezTo>
                    <a:pt x="17" y="40"/>
                    <a:pt x="0" y="48"/>
                    <a:pt x="14" y="58"/>
                  </a:cubicBezTo>
                  <a:cubicBezTo>
                    <a:pt x="29" y="67"/>
                    <a:pt x="53" y="60"/>
                    <a:pt x="70" y="60"/>
                  </a:cubicBezTo>
                  <a:cubicBezTo>
                    <a:pt x="77" y="60"/>
                    <a:pt x="82" y="58"/>
                    <a:pt x="86" y="57"/>
                  </a:cubicBezTo>
                  <a:cubicBezTo>
                    <a:pt x="91" y="58"/>
                    <a:pt x="96" y="58"/>
                    <a:pt x="102" y="58"/>
                  </a:cubicBezTo>
                  <a:cubicBezTo>
                    <a:pt x="106" y="58"/>
                    <a:pt x="110" y="57"/>
                    <a:pt x="112" y="55"/>
                  </a:cubicBezTo>
                  <a:cubicBezTo>
                    <a:pt x="113" y="56"/>
                    <a:pt x="113" y="56"/>
                    <a:pt x="113" y="56"/>
                  </a:cubicBezTo>
                  <a:cubicBezTo>
                    <a:pt x="119" y="57"/>
                    <a:pt x="124" y="59"/>
                    <a:pt x="131" y="56"/>
                  </a:cubicBezTo>
                  <a:cubicBezTo>
                    <a:pt x="138" y="54"/>
                    <a:pt x="136" y="54"/>
                    <a:pt x="137" y="50"/>
                  </a:cubicBezTo>
                  <a:cubicBezTo>
                    <a:pt x="137" y="48"/>
                    <a:pt x="135" y="45"/>
                    <a:pt x="133" y="4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1882775" y="4294187"/>
              <a:ext cx="596900" cy="307975"/>
            </a:xfrm>
            <a:custGeom>
              <a:avLst/>
              <a:gdLst>
                <a:gd name="T0" fmla="*/ 184 w 188"/>
                <a:gd name="T1" fmla="*/ 77 h 97"/>
                <a:gd name="T2" fmla="*/ 182 w 188"/>
                <a:gd name="T3" fmla="*/ 75 h 97"/>
                <a:gd name="T4" fmla="*/ 176 w 188"/>
                <a:gd name="T5" fmla="*/ 74 h 97"/>
                <a:gd name="T6" fmla="*/ 173 w 188"/>
                <a:gd name="T7" fmla="*/ 73 h 97"/>
                <a:gd name="T8" fmla="*/ 166 w 188"/>
                <a:gd name="T9" fmla="*/ 61 h 97"/>
                <a:gd name="T10" fmla="*/ 151 w 188"/>
                <a:gd name="T11" fmla="*/ 57 h 97"/>
                <a:gd name="T12" fmla="*/ 142 w 188"/>
                <a:gd name="T13" fmla="*/ 58 h 97"/>
                <a:gd name="T14" fmla="*/ 137 w 188"/>
                <a:gd name="T15" fmla="*/ 48 h 97"/>
                <a:gd name="T16" fmla="*/ 122 w 188"/>
                <a:gd name="T17" fmla="*/ 38 h 97"/>
                <a:gd name="T18" fmla="*/ 117 w 188"/>
                <a:gd name="T19" fmla="*/ 22 h 97"/>
                <a:gd name="T20" fmla="*/ 107 w 188"/>
                <a:gd name="T21" fmla="*/ 18 h 97"/>
                <a:gd name="T22" fmla="*/ 100 w 188"/>
                <a:gd name="T23" fmla="*/ 13 h 97"/>
                <a:gd name="T24" fmla="*/ 89 w 188"/>
                <a:gd name="T25" fmla="*/ 14 h 97"/>
                <a:gd name="T26" fmla="*/ 74 w 188"/>
                <a:gd name="T27" fmla="*/ 5 h 97"/>
                <a:gd name="T28" fmla="*/ 55 w 188"/>
                <a:gd name="T29" fmla="*/ 13 h 97"/>
                <a:gd name="T30" fmla="*/ 42 w 188"/>
                <a:gd name="T31" fmla="*/ 23 h 97"/>
                <a:gd name="T32" fmla="*/ 33 w 188"/>
                <a:gd name="T33" fmla="*/ 48 h 97"/>
                <a:gd name="T34" fmla="*/ 27 w 188"/>
                <a:gd name="T35" fmla="*/ 96 h 97"/>
                <a:gd name="T36" fmla="*/ 112 w 188"/>
                <a:gd name="T37" fmla="*/ 96 h 97"/>
                <a:gd name="T38" fmla="*/ 135 w 188"/>
                <a:gd name="T39" fmla="*/ 92 h 97"/>
                <a:gd name="T40" fmla="*/ 154 w 188"/>
                <a:gd name="T41" fmla="*/ 93 h 97"/>
                <a:gd name="T42" fmla="*/ 167 w 188"/>
                <a:gd name="T43" fmla="*/ 90 h 97"/>
                <a:gd name="T44" fmla="*/ 182 w 188"/>
                <a:gd name="T45" fmla="*/ 90 h 97"/>
                <a:gd name="T46" fmla="*/ 187 w 188"/>
                <a:gd name="T47" fmla="*/ 84 h 97"/>
                <a:gd name="T48" fmla="*/ 184 w 188"/>
                <a:gd name="T49" fmla="*/ 7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8" h="97">
                  <a:moveTo>
                    <a:pt x="184" y="77"/>
                  </a:moveTo>
                  <a:cubicBezTo>
                    <a:pt x="183" y="76"/>
                    <a:pt x="182" y="76"/>
                    <a:pt x="182" y="75"/>
                  </a:cubicBezTo>
                  <a:cubicBezTo>
                    <a:pt x="180" y="74"/>
                    <a:pt x="178" y="74"/>
                    <a:pt x="176" y="74"/>
                  </a:cubicBezTo>
                  <a:cubicBezTo>
                    <a:pt x="175" y="74"/>
                    <a:pt x="174" y="74"/>
                    <a:pt x="173" y="73"/>
                  </a:cubicBezTo>
                  <a:cubicBezTo>
                    <a:pt x="172" y="69"/>
                    <a:pt x="170" y="65"/>
                    <a:pt x="166" y="61"/>
                  </a:cubicBezTo>
                  <a:cubicBezTo>
                    <a:pt x="166" y="61"/>
                    <a:pt x="157" y="54"/>
                    <a:pt x="151" y="57"/>
                  </a:cubicBezTo>
                  <a:cubicBezTo>
                    <a:pt x="148" y="58"/>
                    <a:pt x="145" y="58"/>
                    <a:pt x="142" y="58"/>
                  </a:cubicBezTo>
                  <a:cubicBezTo>
                    <a:pt x="141" y="55"/>
                    <a:pt x="139" y="51"/>
                    <a:pt x="137" y="48"/>
                  </a:cubicBezTo>
                  <a:cubicBezTo>
                    <a:pt x="134" y="43"/>
                    <a:pt x="126" y="42"/>
                    <a:pt x="122" y="38"/>
                  </a:cubicBezTo>
                  <a:cubicBezTo>
                    <a:pt x="122" y="38"/>
                    <a:pt x="122" y="26"/>
                    <a:pt x="117" y="22"/>
                  </a:cubicBezTo>
                  <a:cubicBezTo>
                    <a:pt x="114" y="20"/>
                    <a:pt x="112" y="20"/>
                    <a:pt x="107" y="18"/>
                  </a:cubicBezTo>
                  <a:cubicBezTo>
                    <a:pt x="105" y="17"/>
                    <a:pt x="103" y="14"/>
                    <a:pt x="100" y="13"/>
                  </a:cubicBezTo>
                  <a:cubicBezTo>
                    <a:pt x="96" y="12"/>
                    <a:pt x="93" y="15"/>
                    <a:pt x="89" y="14"/>
                  </a:cubicBezTo>
                  <a:cubicBezTo>
                    <a:pt x="83" y="12"/>
                    <a:pt x="79" y="7"/>
                    <a:pt x="74" y="5"/>
                  </a:cubicBezTo>
                  <a:cubicBezTo>
                    <a:pt x="60" y="0"/>
                    <a:pt x="60" y="10"/>
                    <a:pt x="55" y="13"/>
                  </a:cubicBezTo>
                  <a:cubicBezTo>
                    <a:pt x="50" y="15"/>
                    <a:pt x="45" y="19"/>
                    <a:pt x="42" y="23"/>
                  </a:cubicBezTo>
                  <a:cubicBezTo>
                    <a:pt x="35" y="32"/>
                    <a:pt x="33" y="43"/>
                    <a:pt x="33" y="48"/>
                  </a:cubicBezTo>
                  <a:cubicBezTo>
                    <a:pt x="33" y="63"/>
                    <a:pt x="0" y="95"/>
                    <a:pt x="27" y="96"/>
                  </a:cubicBezTo>
                  <a:cubicBezTo>
                    <a:pt x="54" y="97"/>
                    <a:pt x="88" y="96"/>
                    <a:pt x="112" y="96"/>
                  </a:cubicBezTo>
                  <a:cubicBezTo>
                    <a:pt x="122" y="96"/>
                    <a:pt x="129" y="95"/>
                    <a:pt x="135" y="92"/>
                  </a:cubicBezTo>
                  <a:cubicBezTo>
                    <a:pt x="141" y="93"/>
                    <a:pt x="147" y="93"/>
                    <a:pt x="154" y="93"/>
                  </a:cubicBezTo>
                  <a:cubicBezTo>
                    <a:pt x="160" y="93"/>
                    <a:pt x="164" y="92"/>
                    <a:pt x="167" y="90"/>
                  </a:cubicBezTo>
                  <a:cubicBezTo>
                    <a:pt x="172" y="92"/>
                    <a:pt x="176" y="92"/>
                    <a:pt x="182" y="90"/>
                  </a:cubicBezTo>
                  <a:cubicBezTo>
                    <a:pt x="188" y="88"/>
                    <a:pt x="186" y="88"/>
                    <a:pt x="187" y="84"/>
                  </a:cubicBezTo>
                  <a:cubicBezTo>
                    <a:pt x="188" y="81"/>
                    <a:pt x="185" y="79"/>
                    <a:pt x="184" y="77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dirt"/>
          <p:cNvSpPr>
            <a:spLocks/>
          </p:cNvSpPr>
          <p:nvPr/>
        </p:nvSpPr>
        <p:spPr bwMode="auto">
          <a:xfrm>
            <a:off x="6200775" y="4303712"/>
            <a:ext cx="1019175" cy="415925"/>
          </a:xfrm>
          <a:custGeom>
            <a:avLst/>
            <a:gdLst>
              <a:gd name="T0" fmla="*/ 314 w 321"/>
              <a:gd name="T1" fmla="*/ 82 h 131"/>
              <a:gd name="T2" fmla="*/ 312 w 321"/>
              <a:gd name="T3" fmla="*/ 80 h 131"/>
              <a:gd name="T4" fmla="*/ 304 w 321"/>
              <a:gd name="T5" fmla="*/ 78 h 131"/>
              <a:gd name="T6" fmla="*/ 300 w 321"/>
              <a:gd name="T7" fmla="*/ 77 h 131"/>
              <a:gd name="T8" fmla="*/ 290 w 321"/>
              <a:gd name="T9" fmla="*/ 60 h 131"/>
              <a:gd name="T10" fmla="*/ 269 w 321"/>
              <a:gd name="T11" fmla="*/ 54 h 131"/>
              <a:gd name="T12" fmla="*/ 255 w 321"/>
              <a:gd name="T13" fmla="*/ 52 h 131"/>
              <a:gd name="T14" fmla="*/ 228 w 321"/>
              <a:gd name="T15" fmla="*/ 17 h 131"/>
              <a:gd name="T16" fmla="*/ 214 w 321"/>
              <a:gd name="T17" fmla="*/ 11 h 131"/>
              <a:gd name="T18" fmla="*/ 204 w 321"/>
              <a:gd name="T19" fmla="*/ 5 h 131"/>
              <a:gd name="T20" fmla="*/ 189 w 321"/>
              <a:gd name="T21" fmla="*/ 5 h 131"/>
              <a:gd name="T22" fmla="*/ 136 w 321"/>
              <a:gd name="T23" fmla="*/ 2 h 131"/>
              <a:gd name="T24" fmla="*/ 107 w 321"/>
              <a:gd name="T25" fmla="*/ 11 h 131"/>
              <a:gd name="T26" fmla="*/ 94 w 321"/>
              <a:gd name="T27" fmla="*/ 29 h 131"/>
              <a:gd name="T28" fmla="*/ 69 w 321"/>
              <a:gd name="T29" fmla="*/ 40 h 131"/>
              <a:gd name="T30" fmla="*/ 38 w 321"/>
              <a:gd name="T31" fmla="*/ 63 h 131"/>
              <a:gd name="T32" fmla="*/ 28 w 321"/>
              <a:gd name="T33" fmla="*/ 68 h 131"/>
              <a:gd name="T34" fmla="*/ 23 w 321"/>
              <a:gd name="T35" fmla="*/ 74 h 131"/>
              <a:gd name="T36" fmla="*/ 18 w 321"/>
              <a:gd name="T37" fmla="*/ 78 h 131"/>
              <a:gd name="T38" fmla="*/ 17 w 321"/>
              <a:gd name="T39" fmla="*/ 99 h 131"/>
              <a:gd name="T40" fmla="*/ 43 w 321"/>
              <a:gd name="T41" fmla="*/ 100 h 131"/>
              <a:gd name="T42" fmla="*/ 45 w 321"/>
              <a:gd name="T43" fmla="*/ 99 h 131"/>
              <a:gd name="T44" fmla="*/ 81 w 321"/>
              <a:gd name="T45" fmla="*/ 104 h 131"/>
              <a:gd name="T46" fmla="*/ 98 w 321"/>
              <a:gd name="T47" fmla="*/ 101 h 131"/>
              <a:gd name="T48" fmla="*/ 106 w 321"/>
              <a:gd name="T49" fmla="*/ 109 h 131"/>
              <a:gd name="T50" fmla="*/ 219 w 321"/>
              <a:gd name="T51" fmla="*/ 114 h 131"/>
              <a:gd name="T52" fmla="*/ 257 w 321"/>
              <a:gd name="T53" fmla="*/ 103 h 131"/>
              <a:gd name="T54" fmla="*/ 273 w 321"/>
              <a:gd name="T55" fmla="*/ 104 h 131"/>
              <a:gd name="T56" fmla="*/ 291 w 321"/>
              <a:gd name="T57" fmla="*/ 100 h 131"/>
              <a:gd name="T58" fmla="*/ 312 w 321"/>
              <a:gd name="T59" fmla="*/ 100 h 131"/>
              <a:gd name="T60" fmla="*/ 319 w 321"/>
              <a:gd name="T61" fmla="*/ 91 h 131"/>
              <a:gd name="T62" fmla="*/ 314 w 321"/>
              <a:gd name="T63" fmla="*/ 82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21" h="131">
                <a:moveTo>
                  <a:pt x="314" y="82"/>
                </a:moveTo>
                <a:cubicBezTo>
                  <a:pt x="314" y="81"/>
                  <a:pt x="313" y="80"/>
                  <a:pt x="312" y="80"/>
                </a:cubicBezTo>
                <a:cubicBezTo>
                  <a:pt x="309" y="78"/>
                  <a:pt x="307" y="78"/>
                  <a:pt x="304" y="78"/>
                </a:cubicBezTo>
                <a:cubicBezTo>
                  <a:pt x="303" y="78"/>
                  <a:pt x="301" y="77"/>
                  <a:pt x="300" y="77"/>
                </a:cubicBezTo>
                <a:cubicBezTo>
                  <a:pt x="298" y="71"/>
                  <a:pt x="295" y="65"/>
                  <a:pt x="290" y="60"/>
                </a:cubicBezTo>
                <a:cubicBezTo>
                  <a:pt x="290" y="60"/>
                  <a:pt x="277" y="51"/>
                  <a:pt x="269" y="54"/>
                </a:cubicBezTo>
                <a:cubicBezTo>
                  <a:pt x="266" y="56"/>
                  <a:pt x="256" y="53"/>
                  <a:pt x="255" y="52"/>
                </a:cubicBezTo>
                <a:cubicBezTo>
                  <a:pt x="251" y="45"/>
                  <a:pt x="234" y="22"/>
                  <a:pt x="228" y="17"/>
                </a:cubicBezTo>
                <a:cubicBezTo>
                  <a:pt x="224" y="13"/>
                  <a:pt x="221" y="13"/>
                  <a:pt x="214" y="11"/>
                </a:cubicBezTo>
                <a:cubicBezTo>
                  <a:pt x="211" y="10"/>
                  <a:pt x="208" y="6"/>
                  <a:pt x="204" y="5"/>
                </a:cubicBezTo>
                <a:cubicBezTo>
                  <a:pt x="199" y="3"/>
                  <a:pt x="194" y="5"/>
                  <a:pt x="189" y="5"/>
                </a:cubicBezTo>
                <a:cubicBezTo>
                  <a:pt x="159" y="4"/>
                  <a:pt x="156" y="5"/>
                  <a:pt x="136" y="2"/>
                </a:cubicBezTo>
                <a:cubicBezTo>
                  <a:pt x="116" y="0"/>
                  <a:pt x="113" y="8"/>
                  <a:pt x="107" y="11"/>
                </a:cubicBezTo>
                <a:cubicBezTo>
                  <a:pt x="100" y="15"/>
                  <a:pt x="98" y="23"/>
                  <a:pt x="94" y="29"/>
                </a:cubicBezTo>
                <a:cubicBezTo>
                  <a:pt x="84" y="41"/>
                  <a:pt x="81" y="36"/>
                  <a:pt x="69" y="40"/>
                </a:cubicBezTo>
                <a:cubicBezTo>
                  <a:pt x="46" y="47"/>
                  <a:pt x="40" y="62"/>
                  <a:pt x="38" y="63"/>
                </a:cubicBezTo>
                <a:cubicBezTo>
                  <a:pt x="35" y="65"/>
                  <a:pt x="31" y="66"/>
                  <a:pt x="28" y="68"/>
                </a:cubicBezTo>
                <a:cubicBezTo>
                  <a:pt x="26" y="69"/>
                  <a:pt x="25" y="72"/>
                  <a:pt x="23" y="74"/>
                </a:cubicBezTo>
                <a:cubicBezTo>
                  <a:pt x="22" y="75"/>
                  <a:pt x="20" y="77"/>
                  <a:pt x="18" y="78"/>
                </a:cubicBezTo>
                <a:cubicBezTo>
                  <a:pt x="8" y="84"/>
                  <a:pt x="0" y="94"/>
                  <a:pt x="17" y="99"/>
                </a:cubicBezTo>
                <a:cubicBezTo>
                  <a:pt x="26" y="101"/>
                  <a:pt x="33" y="103"/>
                  <a:pt x="43" y="100"/>
                </a:cubicBezTo>
                <a:cubicBezTo>
                  <a:pt x="44" y="100"/>
                  <a:pt x="44" y="99"/>
                  <a:pt x="45" y="99"/>
                </a:cubicBezTo>
                <a:cubicBezTo>
                  <a:pt x="56" y="104"/>
                  <a:pt x="68" y="104"/>
                  <a:pt x="81" y="104"/>
                </a:cubicBezTo>
                <a:cubicBezTo>
                  <a:pt x="88" y="104"/>
                  <a:pt x="93" y="102"/>
                  <a:pt x="98" y="101"/>
                </a:cubicBezTo>
                <a:cubicBezTo>
                  <a:pt x="100" y="103"/>
                  <a:pt x="102" y="106"/>
                  <a:pt x="106" y="109"/>
                </a:cubicBezTo>
                <a:cubicBezTo>
                  <a:pt x="136" y="131"/>
                  <a:pt x="185" y="114"/>
                  <a:pt x="219" y="114"/>
                </a:cubicBezTo>
                <a:cubicBezTo>
                  <a:pt x="238" y="114"/>
                  <a:pt x="250" y="110"/>
                  <a:pt x="257" y="103"/>
                </a:cubicBezTo>
                <a:cubicBezTo>
                  <a:pt x="262" y="103"/>
                  <a:pt x="268" y="104"/>
                  <a:pt x="273" y="104"/>
                </a:cubicBezTo>
                <a:cubicBezTo>
                  <a:pt x="281" y="104"/>
                  <a:pt x="287" y="102"/>
                  <a:pt x="291" y="100"/>
                </a:cubicBezTo>
                <a:cubicBezTo>
                  <a:pt x="298" y="102"/>
                  <a:pt x="304" y="102"/>
                  <a:pt x="312" y="100"/>
                </a:cubicBezTo>
                <a:cubicBezTo>
                  <a:pt x="321" y="97"/>
                  <a:pt x="318" y="96"/>
                  <a:pt x="319" y="91"/>
                </a:cubicBezTo>
                <a:cubicBezTo>
                  <a:pt x="320" y="88"/>
                  <a:pt x="317" y="84"/>
                  <a:pt x="314" y="82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tree trunk"/>
          <p:cNvGrpSpPr/>
          <p:nvPr/>
        </p:nvGrpSpPr>
        <p:grpSpPr>
          <a:xfrm>
            <a:off x="5111750" y="650874"/>
            <a:ext cx="3457575" cy="3919538"/>
            <a:chOff x="5111750" y="650874"/>
            <a:chExt cx="3457575" cy="3919538"/>
          </a:xfrm>
        </p:grpSpPr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5111750" y="650874"/>
              <a:ext cx="1597025" cy="3919538"/>
            </a:xfrm>
            <a:custGeom>
              <a:avLst/>
              <a:gdLst>
                <a:gd name="T0" fmla="*/ 497 w 503"/>
                <a:gd name="T1" fmla="*/ 0 h 1234"/>
                <a:gd name="T2" fmla="*/ 493 w 503"/>
                <a:gd name="T3" fmla="*/ 142 h 1234"/>
                <a:gd name="T4" fmla="*/ 481 w 503"/>
                <a:gd name="T5" fmla="*/ 149 h 1234"/>
                <a:gd name="T6" fmla="*/ 465 w 503"/>
                <a:gd name="T7" fmla="*/ 140 h 1234"/>
                <a:gd name="T8" fmla="*/ 437 w 503"/>
                <a:gd name="T9" fmla="*/ 127 h 1234"/>
                <a:gd name="T10" fmla="*/ 355 w 503"/>
                <a:gd name="T11" fmla="*/ 107 h 1234"/>
                <a:gd name="T12" fmla="*/ 224 w 503"/>
                <a:gd name="T13" fmla="*/ 78 h 1234"/>
                <a:gd name="T14" fmla="*/ 220 w 503"/>
                <a:gd name="T15" fmla="*/ 80 h 1234"/>
                <a:gd name="T16" fmla="*/ 297 w 503"/>
                <a:gd name="T17" fmla="*/ 105 h 1234"/>
                <a:gd name="T18" fmla="*/ 416 w 503"/>
                <a:gd name="T19" fmla="*/ 128 h 1234"/>
                <a:gd name="T20" fmla="*/ 491 w 503"/>
                <a:gd name="T21" fmla="*/ 201 h 1234"/>
                <a:gd name="T22" fmla="*/ 490 w 503"/>
                <a:gd name="T23" fmla="*/ 234 h 1234"/>
                <a:gd name="T24" fmla="*/ 489 w 503"/>
                <a:gd name="T25" fmla="*/ 300 h 1234"/>
                <a:gd name="T26" fmla="*/ 486 w 503"/>
                <a:gd name="T27" fmla="*/ 377 h 1234"/>
                <a:gd name="T28" fmla="*/ 486 w 503"/>
                <a:gd name="T29" fmla="*/ 463 h 1234"/>
                <a:gd name="T30" fmla="*/ 483 w 503"/>
                <a:gd name="T31" fmla="*/ 482 h 1234"/>
                <a:gd name="T32" fmla="*/ 474 w 503"/>
                <a:gd name="T33" fmla="*/ 472 h 1234"/>
                <a:gd name="T34" fmla="*/ 447 w 503"/>
                <a:gd name="T35" fmla="*/ 438 h 1234"/>
                <a:gd name="T36" fmla="*/ 438 w 503"/>
                <a:gd name="T37" fmla="*/ 430 h 1234"/>
                <a:gd name="T38" fmla="*/ 407 w 503"/>
                <a:gd name="T39" fmla="*/ 407 h 1234"/>
                <a:gd name="T40" fmla="*/ 388 w 503"/>
                <a:gd name="T41" fmla="*/ 397 h 1234"/>
                <a:gd name="T42" fmla="*/ 342 w 503"/>
                <a:gd name="T43" fmla="*/ 381 h 1234"/>
                <a:gd name="T44" fmla="*/ 89 w 503"/>
                <a:gd name="T45" fmla="*/ 321 h 1234"/>
                <a:gd name="T46" fmla="*/ 3 w 503"/>
                <a:gd name="T47" fmla="*/ 296 h 1234"/>
                <a:gd name="T48" fmla="*/ 0 w 503"/>
                <a:gd name="T49" fmla="*/ 306 h 1234"/>
                <a:gd name="T50" fmla="*/ 69 w 503"/>
                <a:gd name="T51" fmla="*/ 331 h 1234"/>
                <a:gd name="T52" fmla="*/ 326 w 503"/>
                <a:gd name="T53" fmla="*/ 393 h 1234"/>
                <a:gd name="T54" fmla="*/ 410 w 503"/>
                <a:gd name="T55" fmla="*/ 445 h 1234"/>
                <a:gd name="T56" fmla="*/ 468 w 503"/>
                <a:gd name="T57" fmla="*/ 536 h 1234"/>
                <a:gd name="T58" fmla="*/ 481 w 503"/>
                <a:gd name="T59" fmla="*/ 603 h 1234"/>
                <a:gd name="T60" fmla="*/ 478 w 503"/>
                <a:gd name="T61" fmla="*/ 697 h 1234"/>
                <a:gd name="T62" fmla="*/ 476 w 503"/>
                <a:gd name="T63" fmla="*/ 725 h 1234"/>
                <a:gd name="T64" fmla="*/ 475 w 503"/>
                <a:gd name="T65" fmla="*/ 809 h 1234"/>
                <a:gd name="T66" fmla="*/ 472 w 503"/>
                <a:gd name="T67" fmla="*/ 898 h 1234"/>
                <a:gd name="T68" fmla="*/ 469 w 503"/>
                <a:gd name="T69" fmla="*/ 987 h 1234"/>
                <a:gd name="T70" fmla="*/ 467 w 503"/>
                <a:gd name="T71" fmla="*/ 1070 h 1234"/>
                <a:gd name="T72" fmla="*/ 465 w 503"/>
                <a:gd name="T73" fmla="*/ 1139 h 1234"/>
                <a:gd name="T74" fmla="*/ 464 w 503"/>
                <a:gd name="T75" fmla="*/ 1188 h 1234"/>
                <a:gd name="T76" fmla="*/ 464 w 503"/>
                <a:gd name="T77" fmla="*/ 1200 h 1234"/>
                <a:gd name="T78" fmla="*/ 464 w 503"/>
                <a:gd name="T79" fmla="*/ 1215 h 1234"/>
                <a:gd name="T80" fmla="*/ 466 w 503"/>
                <a:gd name="T81" fmla="*/ 1217 h 1234"/>
                <a:gd name="T82" fmla="*/ 470 w 503"/>
                <a:gd name="T83" fmla="*/ 1222 h 1234"/>
                <a:gd name="T84" fmla="*/ 486 w 503"/>
                <a:gd name="T85" fmla="*/ 1232 h 1234"/>
                <a:gd name="T86" fmla="*/ 500 w 503"/>
                <a:gd name="T87" fmla="*/ 1234 h 1234"/>
                <a:gd name="T88" fmla="*/ 503 w 503"/>
                <a:gd name="T89" fmla="*/ 1234 h 1234"/>
                <a:gd name="T90" fmla="*/ 503 w 503"/>
                <a:gd name="T91" fmla="*/ 0 h 1234"/>
                <a:gd name="T92" fmla="*/ 497 w 503"/>
                <a:gd name="T93" fmla="*/ 0 h 1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03" h="1234">
                  <a:moveTo>
                    <a:pt x="497" y="0"/>
                  </a:moveTo>
                  <a:cubicBezTo>
                    <a:pt x="493" y="142"/>
                    <a:pt x="493" y="142"/>
                    <a:pt x="493" y="142"/>
                  </a:cubicBezTo>
                  <a:cubicBezTo>
                    <a:pt x="492" y="150"/>
                    <a:pt x="486" y="152"/>
                    <a:pt x="481" y="149"/>
                  </a:cubicBezTo>
                  <a:cubicBezTo>
                    <a:pt x="473" y="144"/>
                    <a:pt x="473" y="144"/>
                    <a:pt x="465" y="140"/>
                  </a:cubicBezTo>
                  <a:cubicBezTo>
                    <a:pt x="456" y="135"/>
                    <a:pt x="446" y="131"/>
                    <a:pt x="437" y="127"/>
                  </a:cubicBezTo>
                  <a:cubicBezTo>
                    <a:pt x="411" y="117"/>
                    <a:pt x="383" y="111"/>
                    <a:pt x="355" y="107"/>
                  </a:cubicBezTo>
                  <a:cubicBezTo>
                    <a:pt x="309" y="101"/>
                    <a:pt x="264" y="100"/>
                    <a:pt x="224" y="78"/>
                  </a:cubicBezTo>
                  <a:cubicBezTo>
                    <a:pt x="223" y="78"/>
                    <a:pt x="221" y="80"/>
                    <a:pt x="220" y="80"/>
                  </a:cubicBezTo>
                  <a:cubicBezTo>
                    <a:pt x="244" y="93"/>
                    <a:pt x="270" y="100"/>
                    <a:pt x="297" y="105"/>
                  </a:cubicBezTo>
                  <a:cubicBezTo>
                    <a:pt x="338" y="113"/>
                    <a:pt x="377" y="113"/>
                    <a:pt x="416" y="128"/>
                  </a:cubicBezTo>
                  <a:cubicBezTo>
                    <a:pt x="450" y="141"/>
                    <a:pt x="492" y="183"/>
                    <a:pt x="491" y="201"/>
                  </a:cubicBezTo>
                  <a:cubicBezTo>
                    <a:pt x="491" y="212"/>
                    <a:pt x="491" y="223"/>
                    <a:pt x="490" y="234"/>
                  </a:cubicBezTo>
                  <a:cubicBezTo>
                    <a:pt x="490" y="256"/>
                    <a:pt x="489" y="278"/>
                    <a:pt x="489" y="300"/>
                  </a:cubicBezTo>
                  <a:cubicBezTo>
                    <a:pt x="488" y="326"/>
                    <a:pt x="487" y="352"/>
                    <a:pt x="486" y="377"/>
                  </a:cubicBezTo>
                  <a:cubicBezTo>
                    <a:pt x="486" y="407"/>
                    <a:pt x="485" y="433"/>
                    <a:pt x="486" y="463"/>
                  </a:cubicBezTo>
                  <a:cubicBezTo>
                    <a:pt x="486" y="469"/>
                    <a:pt x="485" y="482"/>
                    <a:pt x="483" y="482"/>
                  </a:cubicBezTo>
                  <a:cubicBezTo>
                    <a:pt x="479" y="482"/>
                    <a:pt x="475" y="474"/>
                    <a:pt x="474" y="472"/>
                  </a:cubicBezTo>
                  <a:cubicBezTo>
                    <a:pt x="466" y="460"/>
                    <a:pt x="457" y="448"/>
                    <a:pt x="447" y="438"/>
                  </a:cubicBezTo>
                  <a:cubicBezTo>
                    <a:pt x="444" y="435"/>
                    <a:pt x="441" y="432"/>
                    <a:pt x="438" y="430"/>
                  </a:cubicBezTo>
                  <a:cubicBezTo>
                    <a:pt x="429" y="421"/>
                    <a:pt x="418" y="413"/>
                    <a:pt x="407" y="407"/>
                  </a:cubicBezTo>
                  <a:cubicBezTo>
                    <a:pt x="401" y="403"/>
                    <a:pt x="394" y="400"/>
                    <a:pt x="388" y="397"/>
                  </a:cubicBezTo>
                  <a:cubicBezTo>
                    <a:pt x="373" y="390"/>
                    <a:pt x="357" y="385"/>
                    <a:pt x="342" y="381"/>
                  </a:cubicBezTo>
                  <a:cubicBezTo>
                    <a:pt x="221" y="352"/>
                    <a:pt x="150" y="343"/>
                    <a:pt x="89" y="321"/>
                  </a:cubicBezTo>
                  <a:cubicBezTo>
                    <a:pt x="36" y="303"/>
                    <a:pt x="3" y="296"/>
                    <a:pt x="3" y="296"/>
                  </a:cubicBezTo>
                  <a:cubicBezTo>
                    <a:pt x="0" y="306"/>
                    <a:pt x="0" y="306"/>
                    <a:pt x="0" y="306"/>
                  </a:cubicBezTo>
                  <a:cubicBezTo>
                    <a:pt x="0" y="306"/>
                    <a:pt x="16" y="313"/>
                    <a:pt x="69" y="331"/>
                  </a:cubicBezTo>
                  <a:cubicBezTo>
                    <a:pt x="130" y="352"/>
                    <a:pt x="205" y="364"/>
                    <a:pt x="326" y="393"/>
                  </a:cubicBezTo>
                  <a:cubicBezTo>
                    <a:pt x="360" y="401"/>
                    <a:pt x="387" y="421"/>
                    <a:pt x="410" y="445"/>
                  </a:cubicBezTo>
                  <a:cubicBezTo>
                    <a:pt x="434" y="471"/>
                    <a:pt x="453" y="504"/>
                    <a:pt x="468" y="536"/>
                  </a:cubicBezTo>
                  <a:cubicBezTo>
                    <a:pt x="477" y="558"/>
                    <a:pt x="481" y="579"/>
                    <a:pt x="481" y="603"/>
                  </a:cubicBezTo>
                  <a:cubicBezTo>
                    <a:pt x="480" y="634"/>
                    <a:pt x="479" y="666"/>
                    <a:pt x="478" y="697"/>
                  </a:cubicBezTo>
                  <a:cubicBezTo>
                    <a:pt x="477" y="706"/>
                    <a:pt x="477" y="715"/>
                    <a:pt x="476" y="725"/>
                  </a:cubicBezTo>
                  <a:cubicBezTo>
                    <a:pt x="476" y="753"/>
                    <a:pt x="475" y="781"/>
                    <a:pt x="475" y="809"/>
                  </a:cubicBezTo>
                  <a:cubicBezTo>
                    <a:pt x="473" y="839"/>
                    <a:pt x="473" y="869"/>
                    <a:pt x="472" y="898"/>
                  </a:cubicBezTo>
                  <a:cubicBezTo>
                    <a:pt x="471" y="928"/>
                    <a:pt x="470" y="958"/>
                    <a:pt x="469" y="987"/>
                  </a:cubicBezTo>
                  <a:cubicBezTo>
                    <a:pt x="469" y="1015"/>
                    <a:pt x="468" y="1042"/>
                    <a:pt x="467" y="1070"/>
                  </a:cubicBezTo>
                  <a:cubicBezTo>
                    <a:pt x="466" y="1093"/>
                    <a:pt x="466" y="1116"/>
                    <a:pt x="465" y="1139"/>
                  </a:cubicBezTo>
                  <a:cubicBezTo>
                    <a:pt x="465" y="1155"/>
                    <a:pt x="464" y="1172"/>
                    <a:pt x="464" y="1188"/>
                  </a:cubicBezTo>
                  <a:cubicBezTo>
                    <a:pt x="464" y="1192"/>
                    <a:pt x="464" y="1196"/>
                    <a:pt x="464" y="1200"/>
                  </a:cubicBezTo>
                  <a:cubicBezTo>
                    <a:pt x="464" y="1205"/>
                    <a:pt x="462" y="1210"/>
                    <a:pt x="464" y="1215"/>
                  </a:cubicBezTo>
                  <a:cubicBezTo>
                    <a:pt x="465" y="1216"/>
                    <a:pt x="465" y="1216"/>
                    <a:pt x="466" y="1217"/>
                  </a:cubicBezTo>
                  <a:cubicBezTo>
                    <a:pt x="467" y="1219"/>
                    <a:pt x="468" y="1220"/>
                    <a:pt x="470" y="1222"/>
                  </a:cubicBezTo>
                  <a:cubicBezTo>
                    <a:pt x="474" y="1227"/>
                    <a:pt x="480" y="1230"/>
                    <a:pt x="486" y="1232"/>
                  </a:cubicBezTo>
                  <a:cubicBezTo>
                    <a:pt x="490" y="1233"/>
                    <a:pt x="495" y="1234"/>
                    <a:pt x="500" y="1234"/>
                  </a:cubicBezTo>
                  <a:cubicBezTo>
                    <a:pt x="501" y="1234"/>
                    <a:pt x="502" y="1234"/>
                    <a:pt x="503" y="1234"/>
                  </a:cubicBezTo>
                  <a:cubicBezTo>
                    <a:pt x="503" y="0"/>
                    <a:pt x="503" y="0"/>
                    <a:pt x="503" y="0"/>
                  </a:cubicBezTo>
                  <a:lnTo>
                    <a:pt x="497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6708775" y="650874"/>
              <a:ext cx="1860550" cy="3919538"/>
            </a:xfrm>
            <a:custGeom>
              <a:avLst/>
              <a:gdLst>
                <a:gd name="T0" fmla="*/ 484 w 586"/>
                <a:gd name="T1" fmla="*/ 450 h 1234"/>
                <a:gd name="T2" fmla="*/ 51 w 586"/>
                <a:gd name="T3" fmla="*/ 594 h 1234"/>
                <a:gd name="T4" fmla="*/ 30 w 586"/>
                <a:gd name="T5" fmla="*/ 620 h 1234"/>
                <a:gd name="T6" fmla="*/ 25 w 586"/>
                <a:gd name="T7" fmla="*/ 607 h 1234"/>
                <a:gd name="T8" fmla="*/ 24 w 586"/>
                <a:gd name="T9" fmla="*/ 577 h 1234"/>
                <a:gd name="T10" fmla="*/ 23 w 586"/>
                <a:gd name="T11" fmla="*/ 537 h 1234"/>
                <a:gd name="T12" fmla="*/ 22 w 586"/>
                <a:gd name="T13" fmla="*/ 492 h 1234"/>
                <a:gd name="T14" fmla="*/ 20 w 586"/>
                <a:gd name="T15" fmla="*/ 443 h 1234"/>
                <a:gd name="T16" fmla="*/ 19 w 586"/>
                <a:gd name="T17" fmla="*/ 395 h 1234"/>
                <a:gd name="T18" fmla="*/ 18 w 586"/>
                <a:gd name="T19" fmla="*/ 351 h 1234"/>
                <a:gd name="T20" fmla="*/ 16 w 586"/>
                <a:gd name="T21" fmla="*/ 314 h 1234"/>
                <a:gd name="T22" fmla="*/ 16 w 586"/>
                <a:gd name="T23" fmla="*/ 289 h 1234"/>
                <a:gd name="T24" fmla="*/ 24 w 586"/>
                <a:gd name="T25" fmla="*/ 266 h 1234"/>
                <a:gd name="T26" fmla="*/ 67 w 586"/>
                <a:gd name="T27" fmla="*/ 233 h 1234"/>
                <a:gd name="T28" fmla="*/ 198 w 586"/>
                <a:gd name="T29" fmla="*/ 201 h 1234"/>
                <a:gd name="T30" fmla="*/ 266 w 586"/>
                <a:gd name="T31" fmla="*/ 169 h 1234"/>
                <a:gd name="T32" fmla="*/ 42 w 586"/>
                <a:gd name="T33" fmla="*/ 229 h 1234"/>
                <a:gd name="T34" fmla="*/ 19 w 586"/>
                <a:gd name="T35" fmla="*/ 246 h 1234"/>
                <a:gd name="T36" fmla="*/ 14 w 586"/>
                <a:gd name="T37" fmla="*/ 226 h 1234"/>
                <a:gd name="T38" fmla="*/ 13 w 586"/>
                <a:gd name="T39" fmla="*/ 184 h 1234"/>
                <a:gd name="T40" fmla="*/ 11 w 586"/>
                <a:gd name="T41" fmla="*/ 117 h 1234"/>
                <a:gd name="T42" fmla="*/ 9 w 586"/>
                <a:gd name="T43" fmla="*/ 53 h 1234"/>
                <a:gd name="T44" fmla="*/ 8 w 586"/>
                <a:gd name="T45" fmla="*/ 9 h 1234"/>
                <a:gd name="T46" fmla="*/ 8 w 586"/>
                <a:gd name="T47" fmla="*/ 0 h 1234"/>
                <a:gd name="T48" fmla="*/ 0 w 586"/>
                <a:gd name="T49" fmla="*/ 1234 h 1234"/>
                <a:gd name="T50" fmla="*/ 34 w 586"/>
                <a:gd name="T51" fmla="*/ 1221 h 1234"/>
                <a:gd name="T52" fmla="*/ 42 w 586"/>
                <a:gd name="T53" fmla="*/ 1208 h 1234"/>
                <a:gd name="T54" fmla="*/ 41 w 586"/>
                <a:gd name="T55" fmla="*/ 1177 h 1234"/>
                <a:gd name="T56" fmla="*/ 39 w 586"/>
                <a:gd name="T57" fmla="*/ 1110 h 1234"/>
                <a:gd name="T58" fmla="*/ 35 w 586"/>
                <a:gd name="T59" fmla="*/ 973 h 1234"/>
                <a:gd name="T60" fmla="*/ 29 w 586"/>
                <a:gd name="T61" fmla="*/ 790 h 1234"/>
                <a:gd name="T62" fmla="*/ 48 w 586"/>
                <a:gd name="T63" fmla="*/ 646 h 1234"/>
                <a:gd name="T64" fmla="*/ 152 w 586"/>
                <a:gd name="T65" fmla="*/ 540 h 1234"/>
                <a:gd name="T66" fmla="*/ 506 w 586"/>
                <a:gd name="T67" fmla="*/ 457 h 1234"/>
                <a:gd name="T68" fmla="*/ 583 w 586"/>
                <a:gd name="T69" fmla="*/ 425 h 1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6" h="1234">
                  <a:moveTo>
                    <a:pt x="583" y="425"/>
                  </a:moveTo>
                  <a:cubicBezTo>
                    <a:pt x="583" y="425"/>
                    <a:pt x="545" y="432"/>
                    <a:pt x="484" y="450"/>
                  </a:cubicBezTo>
                  <a:cubicBezTo>
                    <a:pt x="413" y="472"/>
                    <a:pt x="332" y="481"/>
                    <a:pt x="192" y="510"/>
                  </a:cubicBezTo>
                  <a:cubicBezTo>
                    <a:pt x="137" y="522"/>
                    <a:pt x="89" y="554"/>
                    <a:pt x="51" y="594"/>
                  </a:cubicBezTo>
                  <a:cubicBezTo>
                    <a:pt x="46" y="600"/>
                    <a:pt x="42" y="606"/>
                    <a:pt x="37" y="612"/>
                  </a:cubicBezTo>
                  <a:cubicBezTo>
                    <a:pt x="35" y="615"/>
                    <a:pt x="33" y="618"/>
                    <a:pt x="30" y="620"/>
                  </a:cubicBezTo>
                  <a:cubicBezTo>
                    <a:pt x="25" y="623"/>
                    <a:pt x="25" y="621"/>
                    <a:pt x="25" y="616"/>
                  </a:cubicBezTo>
                  <a:cubicBezTo>
                    <a:pt x="25" y="613"/>
                    <a:pt x="25" y="610"/>
                    <a:pt x="25" y="607"/>
                  </a:cubicBezTo>
                  <a:cubicBezTo>
                    <a:pt x="25" y="602"/>
                    <a:pt x="25" y="598"/>
                    <a:pt x="24" y="594"/>
                  </a:cubicBezTo>
                  <a:cubicBezTo>
                    <a:pt x="24" y="588"/>
                    <a:pt x="24" y="583"/>
                    <a:pt x="24" y="577"/>
                  </a:cubicBezTo>
                  <a:cubicBezTo>
                    <a:pt x="24" y="571"/>
                    <a:pt x="24" y="564"/>
                    <a:pt x="23" y="558"/>
                  </a:cubicBezTo>
                  <a:cubicBezTo>
                    <a:pt x="23" y="551"/>
                    <a:pt x="23" y="544"/>
                    <a:pt x="23" y="537"/>
                  </a:cubicBezTo>
                  <a:cubicBezTo>
                    <a:pt x="23" y="530"/>
                    <a:pt x="22" y="522"/>
                    <a:pt x="22" y="515"/>
                  </a:cubicBezTo>
                  <a:cubicBezTo>
                    <a:pt x="22" y="507"/>
                    <a:pt x="22" y="499"/>
                    <a:pt x="22" y="492"/>
                  </a:cubicBezTo>
                  <a:cubicBezTo>
                    <a:pt x="21" y="484"/>
                    <a:pt x="21" y="476"/>
                    <a:pt x="21" y="468"/>
                  </a:cubicBezTo>
                  <a:cubicBezTo>
                    <a:pt x="21" y="460"/>
                    <a:pt x="20" y="451"/>
                    <a:pt x="20" y="443"/>
                  </a:cubicBezTo>
                  <a:cubicBezTo>
                    <a:pt x="20" y="435"/>
                    <a:pt x="20" y="427"/>
                    <a:pt x="20" y="419"/>
                  </a:cubicBezTo>
                  <a:cubicBezTo>
                    <a:pt x="19" y="411"/>
                    <a:pt x="19" y="403"/>
                    <a:pt x="19" y="395"/>
                  </a:cubicBezTo>
                  <a:cubicBezTo>
                    <a:pt x="19" y="387"/>
                    <a:pt x="19" y="380"/>
                    <a:pt x="18" y="372"/>
                  </a:cubicBezTo>
                  <a:cubicBezTo>
                    <a:pt x="18" y="365"/>
                    <a:pt x="18" y="358"/>
                    <a:pt x="18" y="351"/>
                  </a:cubicBezTo>
                  <a:cubicBezTo>
                    <a:pt x="17" y="344"/>
                    <a:pt x="17" y="338"/>
                    <a:pt x="17" y="331"/>
                  </a:cubicBezTo>
                  <a:cubicBezTo>
                    <a:pt x="17" y="326"/>
                    <a:pt x="17" y="320"/>
                    <a:pt x="16" y="314"/>
                  </a:cubicBezTo>
                  <a:cubicBezTo>
                    <a:pt x="16" y="310"/>
                    <a:pt x="16" y="305"/>
                    <a:pt x="16" y="300"/>
                  </a:cubicBezTo>
                  <a:cubicBezTo>
                    <a:pt x="16" y="297"/>
                    <a:pt x="16" y="293"/>
                    <a:pt x="16" y="289"/>
                  </a:cubicBezTo>
                  <a:cubicBezTo>
                    <a:pt x="16" y="286"/>
                    <a:pt x="17" y="283"/>
                    <a:pt x="17" y="279"/>
                  </a:cubicBezTo>
                  <a:cubicBezTo>
                    <a:pt x="17" y="274"/>
                    <a:pt x="21" y="270"/>
                    <a:pt x="24" y="266"/>
                  </a:cubicBezTo>
                  <a:cubicBezTo>
                    <a:pt x="28" y="262"/>
                    <a:pt x="32" y="258"/>
                    <a:pt x="37" y="254"/>
                  </a:cubicBezTo>
                  <a:cubicBezTo>
                    <a:pt x="46" y="246"/>
                    <a:pt x="56" y="239"/>
                    <a:pt x="67" y="233"/>
                  </a:cubicBezTo>
                  <a:cubicBezTo>
                    <a:pt x="73" y="230"/>
                    <a:pt x="79" y="227"/>
                    <a:pt x="85" y="224"/>
                  </a:cubicBezTo>
                  <a:cubicBezTo>
                    <a:pt x="122" y="209"/>
                    <a:pt x="159" y="209"/>
                    <a:pt x="198" y="201"/>
                  </a:cubicBezTo>
                  <a:cubicBezTo>
                    <a:pt x="224" y="196"/>
                    <a:pt x="250" y="187"/>
                    <a:pt x="272" y="174"/>
                  </a:cubicBezTo>
                  <a:cubicBezTo>
                    <a:pt x="272" y="173"/>
                    <a:pt x="267" y="169"/>
                    <a:pt x="266" y="169"/>
                  </a:cubicBezTo>
                  <a:cubicBezTo>
                    <a:pt x="228" y="191"/>
                    <a:pt x="185" y="193"/>
                    <a:pt x="141" y="199"/>
                  </a:cubicBezTo>
                  <a:cubicBezTo>
                    <a:pt x="107" y="203"/>
                    <a:pt x="71" y="209"/>
                    <a:pt x="42" y="229"/>
                  </a:cubicBezTo>
                  <a:cubicBezTo>
                    <a:pt x="38" y="232"/>
                    <a:pt x="34" y="235"/>
                    <a:pt x="30" y="238"/>
                  </a:cubicBezTo>
                  <a:cubicBezTo>
                    <a:pt x="27" y="241"/>
                    <a:pt x="23" y="246"/>
                    <a:pt x="19" y="246"/>
                  </a:cubicBezTo>
                  <a:cubicBezTo>
                    <a:pt x="15" y="246"/>
                    <a:pt x="14" y="240"/>
                    <a:pt x="14" y="237"/>
                  </a:cubicBezTo>
                  <a:cubicBezTo>
                    <a:pt x="14" y="234"/>
                    <a:pt x="14" y="229"/>
                    <a:pt x="14" y="226"/>
                  </a:cubicBezTo>
                  <a:cubicBezTo>
                    <a:pt x="14" y="219"/>
                    <a:pt x="14" y="218"/>
                    <a:pt x="14" y="212"/>
                  </a:cubicBezTo>
                  <a:cubicBezTo>
                    <a:pt x="14" y="202"/>
                    <a:pt x="13" y="193"/>
                    <a:pt x="13" y="184"/>
                  </a:cubicBezTo>
                  <a:cubicBezTo>
                    <a:pt x="13" y="173"/>
                    <a:pt x="12" y="162"/>
                    <a:pt x="12" y="151"/>
                  </a:cubicBezTo>
                  <a:cubicBezTo>
                    <a:pt x="12" y="140"/>
                    <a:pt x="12" y="129"/>
                    <a:pt x="11" y="117"/>
                  </a:cubicBezTo>
                  <a:cubicBezTo>
                    <a:pt x="11" y="106"/>
                    <a:pt x="11" y="95"/>
                    <a:pt x="10" y="84"/>
                  </a:cubicBezTo>
                  <a:cubicBezTo>
                    <a:pt x="10" y="74"/>
                    <a:pt x="10" y="64"/>
                    <a:pt x="9" y="53"/>
                  </a:cubicBezTo>
                  <a:cubicBezTo>
                    <a:pt x="9" y="44"/>
                    <a:pt x="9" y="35"/>
                    <a:pt x="9" y="27"/>
                  </a:cubicBezTo>
                  <a:cubicBezTo>
                    <a:pt x="9" y="21"/>
                    <a:pt x="8" y="15"/>
                    <a:pt x="8" y="9"/>
                  </a:cubicBezTo>
                  <a:cubicBezTo>
                    <a:pt x="8" y="6"/>
                    <a:pt x="8" y="4"/>
                    <a:pt x="8" y="1"/>
                  </a:cubicBezTo>
                  <a:cubicBezTo>
                    <a:pt x="8" y="1"/>
                    <a:pt x="8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34"/>
                    <a:pt x="0" y="1234"/>
                    <a:pt x="0" y="1234"/>
                  </a:cubicBezTo>
                  <a:cubicBezTo>
                    <a:pt x="9" y="1234"/>
                    <a:pt x="18" y="1232"/>
                    <a:pt x="25" y="1227"/>
                  </a:cubicBezTo>
                  <a:cubicBezTo>
                    <a:pt x="28" y="1226"/>
                    <a:pt x="31" y="1224"/>
                    <a:pt x="34" y="1221"/>
                  </a:cubicBezTo>
                  <a:cubicBezTo>
                    <a:pt x="36" y="1220"/>
                    <a:pt x="37" y="1219"/>
                    <a:pt x="39" y="1216"/>
                  </a:cubicBezTo>
                  <a:cubicBezTo>
                    <a:pt x="41" y="1213"/>
                    <a:pt x="42" y="1211"/>
                    <a:pt x="42" y="1208"/>
                  </a:cubicBezTo>
                  <a:cubicBezTo>
                    <a:pt x="41" y="1205"/>
                    <a:pt x="41" y="1201"/>
                    <a:pt x="41" y="1198"/>
                  </a:cubicBezTo>
                  <a:cubicBezTo>
                    <a:pt x="41" y="1191"/>
                    <a:pt x="41" y="1184"/>
                    <a:pt x="41" y="1177"/>
                  </a:cubicBezTo>
                  <a:cubicBezTo>
                    <a:pt x="40" y="1162"/>
                    <a:pt x="40" y="1148"/>
                    <a:pt x="39" y="1134"/>
                  </a:cubicBezTo>
                  <a:cubicBezTo>
                    <a:pt x="39" y="1126"/>
                    <a:pt x="39" y="1118"/>
                    <a:pt x="39" y="1110"/>
                  </a:cubicBezTo>
                  <a:cubicBezTo>
                    <a:pt x="38" y="1088"/>
                    <a:pt x="37" y="1067"/>
                    <a:pt x="37" y="1045"/>
                  </a:cubicBezTo>
                  <a:cubicBezTo>
                    <a:pt x="36" y="1021"/>
                    <a:pt x="36" y="997"/>
                    <a:pt x="35" y="973"/>
                  </a:cubicBezTo>
                  <a:cubicBezTo>
                    <a:pt x="34" y="948"/>
                    <a:pt x="34" y="923"/>
                    <a:pt x="33" y="899"/>
                  </a:cubicBezTo>
                  <a:cubicBezTo>
                    <a:pt x="32" y="863"/>
                    <a:pt x="31" y="826"/>
                    <a:pt x="29" y="790"/>
                  </a:cubicBezTo>
                  <a:cubicBezTo>
                    <a:pt x="27" y="756"/>
                    <a:pt x="24" y="720"/>
                    <a:pt x="29" y="686"/>
                  </a:cubicBezTo>
                  <a:cubicBezTo>
                    <a:pt x="31" y="672"/>
                    <a:pt x="40" y="657"/>
                    <a:pt x="48" y="646"/>
                  </a:cubicBezTo>
                  <a:cubicBezTo>
                    <a:pt x="56" y="632"/>
                    <a:pt x="65" y="620"/>
                    <a:pt x="75" y="608"/>
                  </a:cubicBezTo>
                  <a:cubicBezTo>
                    <a:pt x="97" y="582"/>
                    <a:pt x="122" y="557"/>
                    <a:pt x="152" y="540"/>
                  </a:cubicBezTo>
                  <a:cubicBezTo>
                    <a:pt x="169" y="531"/>
                    <a:pt x="189" y="523"/>
                    <a:pt x="209" y="519"/>
                  </a:cubicBezTo>
                  <a:cubicBezTo>
                    <a:pt x="349" y="490"/>
                    <a:pt x="435" y="478"/>
                    <a:pt x="506" y="457"/>
                  </a:cubicBezTo>
                  <a:cubicBezTo>
                    <a:pt x="567" y="439"/>
                    <a:pt x="586" y="435"/>
                    <a:pt x="586" y="435"/>
                  </a:cubicBezTo>
                  <a:lnTo>
                    <a:pt x="583" y="425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1" name="leaf"/>
          <p:cNvGrpSpPr/>
          <p:nvPr/>
        </p:nvGrpSpPr>
        <p:grpSpPr>
          <a:xfrm>
            <a:off x="6553200" y="152399"/>
            <a:ext cx="333375" cy="581025"/>
            <a:chOff x="6553200" y="152399"/>
            <a:chExt cx="333375" cy="581025"/>
          </a:xfrm>
        </p:grpSpPr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6553200" y="152399"/>
              <a:ext cx="165100" cy="581025"/>
            </a:xfrm>
            <a:custGeom>
              <a:avLst/>
              <a:gdLst>
                <a:gd name="T0" fmla="*/ 50 w 52"/>
                <a:gd name="T1" fmla="*/ 5 h 183"/>
                <a:gd name="T2" fmla="*/ 48 w 52"/>
                <a:gd name="T3" fmla="*/ 15 h 183"/>
                <a:gd name="T4" fmla="*/ 44 w 52"/>
                <a:gd name="T5" fmla="*/ 26 h 183"/>
                <a:gd name="T6" fmla="*/ 32 w 52"/>
                <a:gd name="T7" fmla="*/ 44 h 183"/>
                <a:gd name="T8" fmla="*/ 26 w 52"/>
                <a:gd name="T9" fmla="*/ 54 h 183"/>
                <a:gd name="T10" fmla="*/ 1 w 52"/>
                <a:gd name="T11" fmla="*/ 116 h 183"/>
                <a:gd name="T12" fmla="*/ 25 w 52"/>
                <a:gd name="T13" fmla="*/ 163 h 183"/>
                <a:gd name="T14" fmla="*/ 50 w 52"/>
                <a:gd name="T15" fmla="*/ 178 h 183"/>
                <a:gd name="T16" fmla="*/ 52 w 52"/>
                <a:gd name="T17" fmla="*/ 183 h 183"/>
                <a:gd name="T18" fmla="*/ 52 w 52"/>
                <a:gd name="T19" fmla="*/ 0 h 183"/>
                <a:gd name="T20" fmla="*/ 50 w 52"/>
                <a:gd name="T21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183">
                  <a:moveTo>
                    <a:pt x="50" y="5"/>
                  </a:moveTo>
                  <a:cubicBezTo>
                    <a:pt x="49" y="9"/>
                    <a:pt x="49" y="12"/>
                    <a:pt x="48" y="15"/>
                  </a:cubicBezTo>
                  <a:cubicBezTo>
                    <a:pt x="47" y="19"/>
                    <a:pt x="45" y="22"/>
                    <a:pt x="44" y="26"/>
                  </a:cubicBezTo>
                  <a:cubicBezTo>
                    <a:pt x="41" y="32"/>
                    <a:pt x="37" y="38"/>
                    <a:pt x="32" y="44"/>
                  </a:cubicBezTo>
                  <a:cubicBezTo>
                    <a:pt x="30" y="47"/>
                    <a:pt x="28" y="50"/>
                    <a:pt x="26" y="54"/>
                  </a:cubicBezTo>
                  <a:cubicBezTo>
                    <a:pt x="15" y="71"/>
                    <a:pt x="3" y="92"/>
                    <a:pt x="1" y="116"/>
                  </a:cubicBezTo>
                  <a:cubicBezTo>
                    <a:pt x="0" y="139"/>
                    <a:pt x="11" y="154"/>
                    <a:pt x="25" y="163"/>
                  </a:cubicBezTo>
                  <a:cubicBezTo>
                    <a:pt x="33" y="169"/>
                    <a:pt x="48" y="175"/>
                    <a:pt x="50" y="178"/>
                  </a:cubicBezTo>
                  <a:cubicBezTo>
                    <a:pt x="51" y="180"/>
                    <a:pt x="50" y="183"/>
                    <a:pt x="52" y="183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1" y="0"/>
                    <a:pt x="50" y="4"/>
                    <a:pt x="50" y="5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6718300" y="152399"/>
              <a:ext cx="168275" cy="581025"/>
            </a:xfrm>
            <a:custGeom>
              <a:avLst/>
              <a:gdLst>
                <a:gd name="T0" fmla="*/ 51 w 53"/>
                <a:gd name="T1" fmla="*/ 116 h 183"/>
                <a:gd name="T2" fmla="*/ 27 w 53"/>
                <a:gd name="T3" fmla="*/ 54 h 183"/>
                <a:gd name="T4" fmla="*/ 20 w 53"/>
                <a:gd name="T5" fmla="*/ 44 h 183"/>
                <a:gd name="T6" fmla="*/ 9 w 53"/>
                <a:gd name="T7" fmla="*/ 26 h 183"/>
                <a:gd name="T8" fmla="*/ 5 w 53"/>
                <a:gd name="T9" fmla="*/ 15 h 183"/>
                <a:gd name="T10" fmla="*/ 3 w 53"/>
                <a:gd name="T11" fmla="*/ 6 h 183"/>
                <a:gd name="T12" fmla="*/ 0 w 53"/>
                <a:gd name="T13" fmla="*/ 0 h 183"/>
                <a:gd name="T14" fmla="*/ 0 w 53"/>
                <a:gd name="T15" fmla="*/ 0 h 183"/>
                <a:gd name="T16" fmla="*/ 0 w 53"/>
                <a:gd name="T17" fmla="*/ 183 h 183"/>
                <a:gd name="T18" fmla="*/ 3 w 53"/>
                <a:gd name="T19" fmla="*/ 178 h 183"/>
                <a:gd name="T20" fmla="*/ 27 w 53"/>
                <a:gd name="T21" fmla="*/ 163 h 183"/>
                <a:gd name="T22" fmla="*/ 51 w 53"/>
                <a:gd name="T23" fmla="*/ 116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" h="183">
                  <a:moveTo>
                    <a:pt x="51" y="116"/>
                  </a:moveTo>
                  <a:cubicBezTo>
                    <a:pt x="50" y="92"/>
                    <a:pt x="38" y="71"/>
                    <a:pt x="27" y="54"/>
                  </a:cubicBezTo>
                  <a:cubicBezTo>
                    <a:pt x="25" y="50"/>
                    <a:pt x="22" y="47"/>
                    <a:pt x="20" y="44"/>
                  </a:cubicBezTo>
                  <a:cubicBezTo>
                    <a:pt x="16" y="38"/>
                    <a:pt x="12" y="32"/>
                    <a:pt x="9" y="26"/>
                  </a:cubicBezTo>
                  <a:cubicBezTo>
                    <a:pt x="7" y="22"/>
                    <a:pt x="6" y="19"/>
                    <a:pt x="5" y="15"/>
                  </a:cubicBezTo>
                  <a:cubicBezTo>
                    <a:pt x="4" y="12"/>
                    <a:pt x="4" y="9"/>
                    <a:pt x="3" y="6"/>
                  </a:cubicBezTo>
                  <a:cubicBezTo>
                    <a:pt x="3" y="5"/>
                    <a:pt x="3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2" y="183"/>
                    <a:pt x="1" y="181"/>
                    <a:pt x="3" y="178"/>
                  </a:cubicBezTo>
                  <a:cubicBezTo>
                    <a:pt x="5" y="174"/>
                    <a:pt x="20" y="169"/>
                    <a:pt x="27" y="163"/>
                  </a:cubicBezTo>
                  <a:cubicBezTo>
                    <a:pt x="42" y="154"/>
                    <a:pt x="53" y="139"/>
                    <a:pt x="51" y="116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4" name="leaf"/>
          <p:cNvGrpSpPr/>
          <p:nvPr/>
        </p:nvGrpSpPr>
        <p:grpSpPr>
          <a:xfrm>
            <a:off x="5470525" y="727074"/>
            <a:ext cx="368300" cy="244475"/>
            <a:chOff x="5470525" y="727074"/>
            <a:chExt cx="368300" cy="244475"/>
          </a:xfrm>
        </p:grpSpPr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5470525" y="742949"/>
              <a:ext cx="365125" cy="228600"/>
            </a:xfrm>
            <a:custGeom>
              <a:avLst/>
              <a:gdLst>
                <a:gd name="T0" fmla="*/ 3 w 115"/>
                <a:gd name="T1" fmla="*/ 3 h 72"/>
                <a:gd name="T2" fmla="*/ 9 w 115"/>
                <a:gd name="T3" fmla="*/ 7 h 72"/>
                <a:gd name="T4" fmla="*/ 14 w 115"/>
                <a:gd name="T5" fmla="*/ 12 h 72"/>
                <a:gd name="T6" fmla="*/ 23 w 115"/>
                <a:gd name="T7" fmla="*/ 25 h 72"/>
                <a:gd name="T8" fmla="*/ 27 w 115"/>
                <a:gd name="T9" fmla="*/ 32 h 72"/>
                <a:gd name="T10" fmla="*/ 59 w 115"/>
                <a:gd name="T11" fmla="*/ 65 h 72"/>
                <a:gd name="T12" fmla="*/ 95 w 115"/>
                <a:gd name="T13" fmla="*/ 63 h 72"/>
                <a:gd name="T14" fmla="*/ 111 w 115"/>
                <a:gd name="T15" fmla="*/ 52 h 72"/>
                <a:gd name="T16" fmla="*/ 115 w 115"/>
                <a:gd name="T17" fmla="*/ 52 h 72"/>
                <a:gd name="T18" fmla="*/ 1 w 115"/>
                <a:gd name="T19" fmla="*/ 0 h 72"/>
                <a:gd name="T20" fmla="*/ 3 w 115"/>
                <a:gd name="T21" fmla="*/ 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72">
                  <a:moveTo>
                    <a:pt x="3" y="3"/>
                  </a:moveTo>
                  <a:cubicBezTo>
                    <a:pt x="5" y="5"/>
                    <a:pt x="7" y="6"/>
                    <a:pt x="9" y="7"/>
                  </a:cubicBezTo>
                  <a:cubicBezTo>
                    <a:pt x="11" y="9"/>
                    <a:pt x="13" y="11"/>
                    <a:pt x="14" y="12"/>
                  </a:cubicBezTo>
                  <a:cubicBezTo>
                    <a:pt x="18" y="16"/>
                    <a:pt x="20" y="21"/>
                    <a:pt x="23" y="25"/>
                  </a:cubicBezTo>
                  <a:cubicBezTo>
                    <a:pt x="24" y="27"/>
                    <a:pt x="25" y="29"/>
                    <a:pt x="27" y="32"/>
                  </a:cubicBezTo>
                  <a:cubicBezTo>
                    <a:pt x="35" y="44"/>
                    <a:pt x="44" y="57"/>
                    <a:pt x="59" y="65"/>
                  </a:cubicBezTo>
                  <a:cubicBezTo>
                    <a:pt x="73" y="72"/>
                    <a:pt x="85" y="70"/>
                    <a:pt x="95" y="63"/>
                  </a:cubicBezTo>
                  <a:cubicBezTo>
                    <a:pt x="101" y="60"/>
                    <a:pt x="109" y="52"/>
                    <a:pt x="111" y="52"/>
                  </a:cubicBezTo>
                  <a:cubicBezTo>
                    <a:pt x="113" y="52"/>
                    <a:pt x="114" y="53"/>
                    <a:pt x="115" y="5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3" y="2"/>
                    <a:pt x="3" y="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5473700" y="727074"/>
              <a:ext cx="365125" cy="180975"/>
            </a:xfrm>
            <a:custGeom>
              <a:avLst/>
              <a:gdLst>
                <a:gd name="T0" fmla="*/ 87 w 115"/>
                <a:gd name="T1" fmla="*/ 6 h 57"/>
                <a:gd name="T2" fmla="*/ 41 w 115"/>
                <a:gd name="T3" fmla="*/ 4 h 57"/>
                <a:gd name="T4" fmla="*/ 33 w 115"/>
                <a:gd name="T5" fmla="*/ 5 h 57"/>
                <a:gd name="T6" fmla="*/ 18 w 115"/>
                <a:gd name="T7" fmla="*/ 7 h 57"/>
                <a:gd name="T8" fmla="*/ 11 w 115"/>
                <a:gd name="T9" fmla="*/ 6 h 57"/>
                <a:gd name="T10" fmla="*/ 4 w 115"/>
                <a:gd name="T11" fmla="*/ 5 h 57"/>
                <a:gd name="T12" fmla="*/ 0 w 115"/>
                <a:gd name="T13" fmla="*/ 5 h 57"/>
                <a:gd name="T14" fmla="*/ 0 w 115"/>
                <a:gd name="T15" fmla="*/ 5 h 57"/>
                <a:gd name="T16" fmla="*/ 114 w 115"/>
                <a:gd name="T17" fmla="*/ 57 h 57"/>
                <a:gd name="T18" fmla="*/ 111 w 115"/>
                <a:gd name="T19" fmla="*/ 54 h 57"/>
                <a:gd name="T20" fmla="*/ 110 w 115"/>
                <a:gd name="T21" fmla="*/ 35 h 57"/>
                <a:gd name="T22" fmla="*/ 87 w 115"/>
                <a:gd name="T23" fmla="*/ 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" h="57">
                  <a:moveTo>
                    <a:pt x="87" y="6"/>
                  </a:moveTo>
                  <a:cubicBezTo>
                    <a:pt x="71" y="0"/>
                    <a:pt x="55" y="2"/>
                    <a:pt x="41" y="4"/>
                  </a:cubicBezTo>
                  <a:cubicBezTo>
                    <a:pt x="38" y="4"/>
                    <a:pt x="35" y="5"/>
                    <a:pt x="33" y="5"/>
                  </a:cubicBezTo>
                  <a:cubicBezTo>
                    <a:pt x="28" y="6"/>
                    <a:pt x="23" y="7"/>
                    <a:pt x="18" y="7"/>
                  </a:cubicBezTo>
                  <a:cubicBezTo>
                    <a:pt x="16" y="7"/>
                    <a:pt x="13" y="7"/>
                    <a:pt x="11" y="6"/>
                  </a:cubicBezTo>
                  <a:cubicBezTo>
                    <a:pt x="8" y="6"/>
                    <a:pt x="6" y="5"/>
                    <a:pt x="4" y="5"/>
                  </a:cubicBezTo>
                  <a:cubicBezTo>
                    <a:pt x="3" y="5"/>
                    <a:pt x="0" y="3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14" y="57"/>
                    <a:pt x="114" y="57"/>
                    <a:pt x="114" y="57"/>
                  </a:cubicBezTo>
                  <a:cubicBezTo>
                    <a:pt x="115" y="56"/>
                    <a:pt x="113" y="56"/>
                    <a:pt x="111" y="54"/>
                  </a:cubicBezTo>
                  <a:cubicBezTo>
                    <a:pt x="110" y="51"/>
                    <a:pt x="111" y="41"/>
                    <a:pt x="110" y="35"/>
                  </a:cubicBezTo>
                  <a:cubicBezTo>
                    <a:pt x="108" y="22"/>
                    <a:pt x="101" y="12"/>
                    <a:pt x="87" y="6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leaf"/>
          <p:cNvGrpSpPr/>
          <p:nvPr/>
        </p:nvGrpSpPr>
        <p:grpSpPr>
          <a:xfrm>
            <a:off x="5334000" y="1181099"/>
            <a:ext cx="352425" cy="561975"/>
            <a:chOff x="5334000" y="1181099"/>
            <a:chExt cx="352425" cy="561975"/>
          </a:xfrm>
        </p:grpSpPr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5334000" y="1184274"/>
              <a:ext cx="231775" cy="558800"/>
            </a:xfrm>
            <a:custGeom>
              <a:avLst/>
              <a:gdLst>
                <a:gd name="T0" fmla="*/ 20 w 73"/>
                <a:gd name="T1" fmla="*/ 6 h 176"/>
                <a:gd name="T2" fmla="*/ 21 w 73"/>
                <a:gd name="T3" fmla="*/ 16 h 176"/>
                <a:gd name="T4" fmla="*/ 20 w 73"/>
                <a:gd name="T5" fmla="*/ 27 h 176"/>
                <a:gd name="T6" fmla="*/ 14 w 73"/>
                <a:gd name="T7" fmla="*/ 48 h 176"/>
                <a:gd name="T8" fmla="*/ 11 w 73"/>
                <a:gd name="T9" fmla="*/ 59 h 176"/>
                <a:gd name="T10" fmla="*/ 5 w 73"/>
                <a:gd name="T11" fmla="*/ 126 h 176"/>
                <a:gd name="T12" fmla="*/ 42 w 73"/>
                <a:gd name="T13" fmla="*/ 164 h 176"/>
                <a:gd name="T14" fmla="*/ 69 w 73"/>
                <a:gd name="T15" fmla="*/ 171 h 176"/>
                <a:gd name="T16" fmla="*/ 73 w 73"/>
                <a:gd name="T17" fmla="*/ 175 h 176"/>
                <a:gd name="T18" fmla="*/ 21 w 73"/>
                <a:gd name="T19" fmla="*/ 0 h 176"/>
                <a:gd name="T20" fmla="*/ 20 w 73"/>
                <a:gd name="T21" fmla="*/ 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" h="176">
                  <a:moveTo>
                    <a:pt x="20" y="6"/>
                  </a:moveTo>
                  <a:cubicBezTo>
                    <a:pt x="20" y="9"/>
                    <a:pt x="21" y="13"/>
                    <a:pt x="21" y="16"/>
                  </a:cubicBezTo>
                  <a:cubicBezTo>
                    <a:pt x="21" y="20"/>
                    <a:pt x="21" y="23"/>
                    <a:pt x="20" y="27"/>
                  </a:cubicBezTo>
                  <a:cubicBezTo>
                    <a:pt x="19" y="34"/>
                    <a:pt x="17" y="41"/>
                    <a:pt x="14" y="48"/>
                  </a:cubicBezTo>
                  <a:cubicBezTo>
                    <a:pt x="13" y="52"/>
                    <a:pt x="12" y="55"/>
                    <a:pt x="11" y="59"/>
                  </a:cubicBezTo>
                  <a:cubicBezTo>
                    <a:pt x="5" y="79"/>
                    <a:pt x="0" y="102"/>
                    <a:pt x="5" y="126"/>
                  </a:cubicBezTo>
                  <a:cubicBezTo>
                    <a:pt x="10" y="148"/>
                    <a:pt x="25" y="159"/>
                    <a:pt x="42" y="164"/>
                  </a:cubicBezTo>
                  <a:cubicBezTo>
                    <a:pt x="51" y="167"/>
                    <a:pt x="66" y="169"/>
                    <a:pt x="69" y="171"/>
                  </a:cubicBezTo>
                  <a:cubicBezTo>
                    <a:pt x="71" y="173"/>
                    <a:pt x="71" y="176"/>
                    <a:pt x="73" y="175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9" y="1"/>
                    <a:pt x="20" y="4"/>
                    <a:pt x="20" y="6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5400675" y="1181099"/>
              <a:ext cx="285750" cy="558800"/>
            </a:xfrm>
            <a:custGeom>
              <a:avLst/>
              <a:gdLst>
                <a:gd name="T0" fmla="*/ 82 w 90"/>
                <a:gd name="T1" fmla="*/ 98 h 176"/>
                <a:gd name="T2" fmla="*/ 40 w 90"/>
                <a:gd name="T3" fmla="*/ 45 h 176"/>
                <a:gd name="T4" fmla="*/ 32 w 90"/>
                <a:gd name="T5" fmla="*/ 38 h 176"/>
                <a:gd name="T6" fmla="*/ 15 w 90"/>
                <a:gd name="T7" fmla="*/ 23 h 176"/>
                <a:gd name="T8" fmla="*/ 9 w 90"/>
                <a:gd name="T9" fmla="*/ 14 h 176"/>
                <a:gd name="T10" fmla="*/ 4 w 90"/>
                <a:gd name="T11" fmla="*/ 6 h 176"/>
                <a:gd name="T12" fmla="*/ 0 w 90"/>
                <a:gd name="T13" fmla="*/ 1 h 176"/>
                <a:gd name="T14" fmla="*/ 0 w 90"/>
                <a:gd name="T15" fmla="*/ 1 h 176"/>
                <a:gd name="T16" fmla="*/ 52 w 90"/>
                <a:gd name="T17" fmla="*/ 176 h 176"/>
                <a:gd name="T18" fmla="*/ 53 w 90"/>
                <a:gd name="T19" fmla="*/ 170 h 176"/>
                <a:gd name="T20" fmla="*/ 72 w 90"/>
                <a:gd name="T21" fmla="*/ 150 h 176"/>
                <a:gd name="T22" fmla="*/ 82 w 90"/>
                <a:gd name="T23" fmla="*/ 9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0" h="176">
                  <a:moveTo>
                    <a:pt x="82" y="98"/>
                  </a:moveTo>
                  <a:cubicBezTo>
                    <a:pt x="73" y="75"/>
                    <a:pt x="57" y="59"/>
                    <a:pt x="40" y="45"/>
                  </a:cubicBezTo>
                  <a:cubicBezTo>
                    <a:pt x="38" y="42"/>
                    <a:pt x="35" y="40"/>
                    <a:pt x="32" y="38"/>
                  </a:cubicBezTo>
                  <a:cubicBezTo>
                    <a:pt x="26" y="33"/>
                    <a:pt x="20" y="29"/>
                    <a:pt x="15" y="23"/>
                  </a:cubicBezTo>
                  <a:cubicBezTo>
                    <a:pt x="13" y="20"/>
                    <a:pt x="11" y="18"/>
                    <a:pt x="9" y="14"/>
                  </a:cubicBezTo>
                  <a:cubicBezTo>
                    <a:pt x="7" y="12"/>
                    <a:pt x="6" y="9"/>
                    <a:pt x="4" y="6"/>
                  </a:cubicBezTo>
                  <a:cubicBezTo>
                    <a:pt x="4" y="5"/>
                    <a:pt x="2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2" y="176"/>
                    <a:pt x="52" y="176"/>
                    <a:pt x="52" y="176"/>
                  </a:cubicBezTo>
                  <a:cubicBezTo>
                    <a:pt x="54" y="176"/>
                    <a:pt x="52" y="174"/>
                    <a:pt x="53" y="170"/>
                  </a:cubicBezTo>
                  <a:cubicBezTo>
                    <a:pt x="54" y="166"/>
                    <a:pt x="66" y="157"/>
                    <a:pt x="72" y="150"/>
                  </a:cubicBezTo>
                  <a:cubicBezTo>
                    <a:pt x="84" y="136"/>
                    <a:pt x="90" y="119"/>
                    <a:pt x="82" y="98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6" name="leaf"/>
          <p:cNvGrpSpPr/>
          <p:nvPr/>
        </p:nvGrpSpPr>
        <p:grpSpPr>
          <a:xfrm>
            <a:off x="5429250" y="1755774"/>
            <a:ext cx="314325" cy="309563"/>
            <a:chOff x="5429250" y="1755774"/>
            <a:chExt cx="314325" cy="309563"/>
          </a:xfrm>
        </p:grpSpPr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5435600" y="1777999"/>
              <a:ext cx="307975" cy="287338"/>
            </a:xfrm>
            <a:custGeom>
              <a:avLst/>
              <a:gdLst>
                <a:gd name="T0" fmla="*/ 3 w 97"/>
                <a:gd name="T1" fmla="*/ 88 h 90"/>
                <a:gd name="T2" fmla="*/ 10 w 97"/>
                <a:gd name="T3" fmla="*/ 84 h 90"/>
                <a:gd name="T4" fmla="*/ 17 w 97"/>
                <a:gd name="T5" fmla="*/ 81 h 90"/>
                <a:gd name="T6" fmla="*/ 31 w 97"/>
                <a:gd name="T7" fmla="*/ 78 h 90"/>
                <a:gd name="T8" fmla="*/ 39 w 97"/>
                <a:gd name="T9" fmla="*/ 77 h 90"/>
                <a:gd name="T10" fmla="*/ 83 w 97"/>
                <a:gd name="T11" fmla="*/ 58 h 90"/>
                <a:gd name="T12" fmla="*/ 95 w 97"/>
                <a:gd name="T13" fmla="*/ 23 h 90"/>
                <a:gd name="T14" fmla="*/ 90 w 97"/>
                <a:gd name="T15" fmla="*/ 4 h 90"/>
                <a:gd name="T16" fmla="*/ 91 w 97"/>
                <a:gd name="T17" fmla="*/ 0 h 90"/>
                <a:gd name="T18" fmla="*/ 0 w 97"/>
                <a:gd name="T19" fmla="*/ 90 h 90"/>
                <a:gd name="T20" fmla="*/ 3 w 97"/>
                <a:gd name="T21" fmla="*/ 8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7" h="90">
                  <a:moveTo>
                    <a:pt x="3" y="88"/>
                  </a:moveTo>
                  <a:cubicBezTo>
                    <a:pt x="6" y="87"/>
                    <a:pt x="7" y="86"/>
                    <a:pt x="10" y="84"/>
                  </a:cubicBezTo>
                  <a:cubicBezTo>
                    <a:pt x="12" y="83"/>
                    <a:pt x="14" y="82"/>
                    <a:pt x="17" y="81"/>
                  </a:cubicBezTo>
                  <a:cubicBezTo>
                    <a:pt x="21" y="79"/>
                    <a:pt x="26" y="79"/>
                    <a:pt x="31" y="78"/>
                  </a:cubicBezTo>
                  <a:cubicBezTo>
                    <a:pt x="34" y="77"/>
                    <a:pt x="37" y="77"/>
                    <a:pt x="39" y="77"/>
                  </a:cubicBezTo>
                  <a:cubicBezTo>
                    <a:pt x="54" y="73"/>
                    <a:pt x="70" y="69"/>
                    <a:pt x="83" y="58"/>
                  </a:cubicBezTo>
                  <a:cubicBezTo>
                    <a:pt x="95" y="48"/>
                    <a:pt x="97" y="35"/>
                    <a:pt x="95" y="23"/>
                  </a:cubicBezTo>
                  <a:cubicBezTo>
                    <a:pt x="94" y="16"/>
                    <a:pt x="89" y="6"/>
                    <a:pt x="90" y="4"/>
                  </a:cubicBezTo>
                  <a:cubicBezTo>
                    <a:pt x="90" y="2"/>
                    <a:pt x="92" y="1"/>
                    <a:pt x="91" y="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3" y="89"/>
                    <a:pt x="3" y="88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5429250" y="1755774"/>
              <a:ext cx="295275" cy="309563"/>
            </a:xfrm>
            <a:custGeom>
              <a:avLst/>
              <a:gdLst>
                <a:gd name="T0" fmla="*/ 35 w 93"/>
                <a:gd name="T1" fmla="*/ 14 h 97"/>
                <a:gd name="T2" fmla="*/ 15 w 93"/>
                <a:gd name="T3" fmla="*/ 57 h 97"/>
                <a:gd name="T4" fmla="*/ 14 w 93"/>
                <a:gd name="T5" fmla="*/ 65 h 97"/>
                <a:gd name="T6" fmla="*/ 10 w 93"/>
                <a:gd name="T7" fmla="*/ 80 h 97"/>
                <a:gd name="T8" fmla="*/ 7 w 93"/>
                <a:gd name="T9" fmla="*/ 87 h 97"/>
                <a:gd name="T10" fmla="*/ 3 w 93"/>
                <a:gd name="T11" fmla="*/ 92 h 97"/>
                <a:gd name="T12" fmla="*/ 2 w 93"/>
                <a:gd name="T13" fmla="*/ 97 h 97"/>
                <a:gd name="T14" fmla="*/ 2 w 93"/>
                <a:gd name="T15" fmla="*/ 97 h 97"/>
                <a:gd name="T16" fmla="*/ 93 w 93"/>
                <a:gd name="T17" fmla="*/ 7 h 97"/>
                <a:gd name="T18" fmla="*/ 89 w 93"/>
                <a:gd name="T19" fmla="*/ 8 h 97"/>
                <a:gd name="T20" fmla="*/ 70 w 93"/>
                <a:gd name="T21" fmla="*/ 3 h 97"/>
                <a:gd name="T22" fmla="*/ 35 w 93"/>
                <a:gd name="T23" fmla="*/ 14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3" h="97">
                  <a:moveTo>
                    <a:pt x="35" y="14"/>
                  </a:moveTo>
                  <a:cubicBezTo>
                    <a:pt x="23" y="27"/>
                    <a:pt x="19" y="43"/>
                    <a:pt x="15" y="57"/>
                  </a:cubicBezTo>
                  <a:cubicBezTo>
                    <a:pt x="15" y="60"/>
                    <a:pt x="14" y="62"/>
                    <a:pt x="14" y="65"/>
                  </a:cubicBezTo>
                  <a:cubicBezTo>
                    <a:pt x="13" y="70"/>
                    <a:pt x="12" y="75"/>
                    <a:pt x="10" y="80"/>
                  </a:cubicBezTo>
                  <a:cubicBezTo>
                    <a:pt x="9" y="82"/>
                    <a:pt x="8" y="84"/>
                    <a:pt x="7" y="87"/>
                  </a:cubicBezTo>
                  <a:cubicBezTo>
                    <a:pt x="6" y="89"/>
                    <a:pt x="4" y="90"/>
                    <a:pt x="3" y="92"/>
                  </a:cubicBezTo>
                  <a:cubicBezTo>
                    <a:pt x="3" y="93"/>
                    <a:pt x="0" y="96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93" y="7"/>
                    <a:pt x="93" y="7"/>
                    <a:pt x="93" y="7"/>
                  </a:cubicBezTo>
                  <a:cubicBezTo>
                    <a:pt x="92" y="6"/>
                    <a:pt x="92" y="7"/>
                    <a:pt x="89" y="8"/>
                  </a:cubicBezTo>
                  <a:cubicBezTo>
                    <a:pt x="86" y="9"/>
                    <a:pt x="77" y="4"/>
                    <a:pt x="70" y="3"/>
                  </a:cubicBezTo>
                  <a:cubicBezTo>
                    <a:pt x="58" y="0"/>
                    <a:pt x="45" y="2"/>
                    <a:pt x="35" y="1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7" name="leaf"/>
          <p:cNvGrpSpPr/>
          <p:nvPr/>
        </p:nvGrpSpPr>
        <p:grpSpPr>
          <a:xfrm>
            <a:off x="5969000" y="1536699"/>
            <a:ext cx="196850" cy="320675"/>
            <a:chOff x="5969000" y="1536699"/>
            <a:chExt cx="196850" cy="320675"/>
          </a:xfrm>
        </p:grpSpPr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5969000" y="1539874"/>
              <a:ext cx="127000" cy="317500"/>
            </a:xfrm>
            <a:custGeom>
              <a:avLst/>
              <a:gdLst>
                <a:gd name="T0" fmla="*/ 14 w 40"/>
                <a:gd name="T1" fmla="*/ 3 h 100"/>
                <a:gd name="T2" fmla="*/ 14 w 40"/>
                <a:gd name="T3" fmla="*/ 9 h 100"/>
                <a:gd name="T4" fmla="*/ 13 w 40"/>
                <a:gd name="T5" fmla="*/ 15 h 100"/>
                <a:gd name="T6" fmla="*/ 10 w 40"/>
                <a:gd name="T7" fmla="*/ 27 h 100"/>
                <a:gd name="T8" fmla="*/ 7 w 40"/>
                <a:gd name="T9" fmla="*/ 33 h 100"/>
                <a:gd name="T10" fmla="*/ 3 w 40"/>
                <a:gd name="T11" fmla="*/ 70 h 100"/>
                <a:gd name="T12" fmla="*/ 22 w 40"/>
                <a:gd name="T13" fmla="*/ 93 h 100"/>
                <a:gd name="T14" fmla="*/ 37 w 40"/>
                <a:gd name="T15" fmla="*/ 97 h 100"/>
                <a:gd name="T16" fmla="*/ 40 w 40"/>
                <a:gd name="T17" fmla="*/ 100 h 100"/>
                <a:gd name="T18" fmla="*/ 14 w 40"/>
                <a:gd name="T19" fmla="*/ 0 h 100"/>
                <a:gd name="T20" fmla="*/ 14 w 40"/>
                <a:gd name="T21" fmla="*/ 3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" h="100">
                  <a:moveTo>
                    <a:pt x="14" y="3"/>
                  </a:moveTo>
                  <a:cubicBezTo>
                    <a:pt x="14" y="5"/>
                    <a:pt x="14" y="7"/>
                    <a:pt x="14" y="9"/>
                  </a:cubicBezTo>
                  <a:cubicBezTo>
                    <a:pt x="14" y="11"/>
                    <a:pt x="14" y="13"/>
                    <a:pt x="13" y="15"/>
                  </a:cubicBezTo>
                  <a:cubicBezTo>
                    <a:pt x="13" y="19"/>
                    <a:pt x="11" y="23"/>
                    <a:pt x="10" y="27"/>
                  </a:cubicBezTo>
                  <a:cubicBezTo>
                    <a:pt x="9" y="29"/>
                    <a:pt x="8" y="31"/>
                    <a:pt x="7" y="33"/>
                  </a:cubicBezTo>
                  <a:cubicBezTo>
                    <a:pt x="4" y="44"/>
                    <a:pt x="0" y="57"/>
                    <a:pt x="3" y="70"/>
                  </a:cubicBezTo>
                  <a:cubicBezTo>
                    <a:pt x="5" y="83"/>
                    <a:pt x="13" y="89"/>
                    <a:pt x="22" y="93"/>
                  </a:cubicBezTo>
                  <a:cubicBezTo>
                    <a:pt x="27" y="95"/>
                    <a:pt x="36" y="96"/>
                    <a:pt x="37" y="97"/>
                  </a:cubicBezTo>
                  <a:cubicBezTo>
                    <a:pt x="39" y="98"/>
                    <a:pt x="39" y="100"/>
                    <a:pt x="40" y="10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2"/>
                    <a:pt x="14" y="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6013450" y="1536699"/>
              <a:ext cx="152400" cy="320675"/>
            </a:xfrm>
            <a:custGeom>
              <a:avLst/>
              <a:gdLst>
                <a:gd name="T0" fmla="*/ 44 w 48"/>
                <a:gd name="T1" fmla="*/ 57 h 101"/>
                <a:gd name="T2" fmla="*/ 22 w 48"/>
                <a:gd name="T3" fmla="*/ 26 h 101"/>
                <a:gd name="T4" fmla="*/ 17 w 48"/>
                <a:gd name="T5" fmla="*/ 22 h 101"/>
                <a:gd name="T6" fmla="*/ 9 w 48"/>
                <a:gd name="T7" fmla="*/ 14 h 101"/>
                <a:gd name="T8" fmla="*/ 5 w 48"/>
                <a:gd name="T9" fmla="*/ 8 h 101"/>
                <a:gd name="T10" fmla="*/ 3 w 48"/>
                <a:gd name="T11" fmla="*/ 3 h 101"/>
                <a:gd name="T12" fmla="*/ 0 w 48"/>
                <a:gd name="T13" fmla="*/ 1 h 101"/>
                <a:gd name="T14" fmla="*/ 0 w 48"/>
                <a:gd name="T15" fmla="*/ 1 h 101"/>
                <a:gd name="T16" fmla="*/ 26 w 48"/>
                <a:gd name="T17" fmla="*/ 101 h 101"/>
                <a:gd name="T18" fmla="*/ 26 w 48"/>
                <a:gd name="T19" fmla="*/ 97 h 101"/>
                <a:gd name="T20" fmla="*/ 38 w 48"/>
                <a:gd name="T21" fmla="*/ 86 h 101"/>
                <a:gd name="T22" fmla="*/ 44 w 48"/>
                <a:gd name="T23" fmla="*/ 5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" h="101">
                  <a:moveTo>
                    <a:pt x="44" y="57"/>
                  </a:moveTo>
                  <a:cubicBezTo>
                    <a:pt x="40" y="44"/>
                    <a:pt x="31" y="35"/>
                    <a:pt x="22" y="26"/>
                  </a:cubicBezTo>
                  <a:cubicBezTo>
                    <a:pt x="21" y="25"/>
                    <a:pt x="19" y="23"/>
                    <a:pt x="17" y="22"/>
                  </a:cubicBezTo>
                  <a:cubicBezTo>
                    <a:pt x="14" y="19"/>
                    <a:pt x="11" y="17"/>
                    <a:pt x="9" y="14"/>
                  </a:cubicBezTo>
                  <a:cubicBezTo>
                    <a:pt x="7" y="12"/>
                    <a:pt x="6" y="10"/>
                    <a:pt x="5" y="8"/>
                  </a:cubicBezTo>
                  <a:cubicBezTo>
                    <a:pt x="4" y="7"/>
                    <a:pt x="4" y="5"/>
                    <a:pt x="3" y="3"/>
                  </a:cubicBezTo>
                  <a:cubicBezTo>
                    <a:pt x="2" y="3"/>
                    <a:pt x="2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7" y="100"/>
                    <a:pt x="26" y="100"/>
                    <a:pt x="26" y="97"/>
                  </a:cubicBezTo>
                  <a:cubicBezTo>
                    <a:pt x="27" y="95"/>
                    <a:pt x="34" y="90"/>
                    <a:pt x="38" y="86"/>
                  </a:cubicBezTo>
                  <a:cubicBezTo>
                    <a:pt x="44" y="79"/>
                    <a:pt x="48" y="69"/>
                    <a:pt x="44" y="5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0" name="leaf"/>
          <p:cNvGrpSpPr/>
          <p:nvPr/>
        </p:nvGrpSpPr>
        <p:grpSpPr>
          <a:xfrm>
            <a:off x="6340475" y="758824"/>
            <a:ext cx="200025" cy="298450"/>
            <a:chOff x="6340475" y="758824"/>
            <a:chExt cx="200025" cy="298450"/>
          </a:xfrm>
        </p:grpSpPr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6340475" y="761999"/>
              <a:ext cx="149225" cy="295275"/>
            </a:xfrm>
            <a:custGeom>
              <a:avLst/>
              <a:gdLst>
                <a:gd name="T0" fmla="*/ 2 w 47"/>
                <a:gd name="T1" fmla="*/ 3 h 93"/>
                <a:gd name="T2" fmla="*/ 3 w 47"/>
                <a:gd name="T3" fmla="*/ 9 h 93"/>
                <a:gd name="T4" fmla="*/ 4 w 47"/>
                <a:gd name="T5" fmla="*/ 15 h 93"/>
                <a:gd name="T6" fmla="*/ 3 w 47"/>
                <a:gd name="T7" fmla="*/ 27 h 93"/>
                <a:gd name="T8" fmla="*/ 2 w 47"/>
                <a:gd name="T9" fmla="*/ 33 h 93"/>
                <a:gd name="T10" fmla="*/ 5 w 47"/>
                <a:gd name="T11" fmla="*/ 71 h 93"/>
                <a:gd name="T12" fmla="*/ 28 w 47"/>
                <a:gd name="T13" fmla="*/ 89 h 93"/>
                <a:gd name="T14" fmla="*/ 44 w 47"/>
                <a:gd name="T15" fmla="*/ 90 h 93"/>
                <a:gd name="T16" fmla="*/ 47 w 47"/>
                <a:gd name="T17" fmla="*/ 92 h 93"/>
                <a:gd name="T18" fmla="*/ 2 w 47"/>
                <a:gd name="T19" fmla="*/ 0 h 93"/>
                <a:gd name="T20" fmla="*/ 2 w 47"/>
                <a:gd name="T21" fmla="*/ 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93">
                  <a:moveTo>
                    <a:pt x="2" y="3"/>
                  </a:moveTo>
                  <a:cubicBezTo>
                    <a:pt x="2" y="5"/>
                    <a:pt x="3" y="7"/>
                    <a:pt x="3" y="9"/>
                  </a:cubicBezTo>
                  <a:cubicBezTo>
                    <a:pt x="4" y="11"/>
                    <a:pt x="4" y="13"/>
                    <a:pt x="4" y="15"/>
                  </a:cubicBezTo>
                  <a:cubicBezTo>
                    <a:pt x="4" y="19"/>
                    <a:pt x="3" y="23"/>
                    <a:pt x="3" y="27"/>
                  </a:cubicBezTo>
                  <a:cubicBezTo>
                    <a:pt x="2" y="29"/>
                    <a:pt x="2" y="31"/>
                    <a:pt x="2" y="33"/>
                  </a:cubicBezTo>
                  <a:cubicBezTo>
                    <a:pt x="0" y="45"/>
                    <a:pt x="0" y="58"/>
                    <a:pt x="5" y="71"/>
                  </a:cubicBezTo>
                  <a:cubicBezTo>
                    <a:pt x="9" y="83"/>
                    <a:pt x="18" y="88"/>
                    <a:pt x="28" y="89"/>
                  </a:cubicBezTo>
                  <a:cubicBezTo>
                    <a:pt x="34" y="90"/>
                    <a:pt x="43" y="89"/>
                    <a:pt x="44" y="90"/>
                  </a:cubicBezTo>
                  <a:cubicBezTo>
                    <a:pt x="46" y="91"/>
                    <a:pt x="46" y="93"/>
                    <a:pt x="47" y="92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2" y="2"/>
                    <a:pt x="2" y="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6346825" y="758824"/>
              <a:ext cx="193675" cy="295275"/>
            </a:xfrm>
            <a:custGeom>
              <a:avLst/>
              <a:gdLst>
                <a:gd name="T0" fmla="*/ 54 w 61"/>
                <a:gd name="T1" fmla="*/ 47 h 93"/>
                <a:gd name="T2" fmla="*/ 26 w 61"/>
                <a:gd name="T3" fmla="*/ 21 h 93"/>
                <a:gd name="T4" fmla="*/ 21 w 61"/>
                <a:gd name="T5" fmla="*/ 18 h 93"/>
                <a:gd name="T6" fmla="*/ 11 w 61"/>
                <a:gd name="T7" fmla="*/ 12 h 93"/>
                <a:gd name="T8" fmla="*/ 6 w 61"/>
                <a:gd name="T9" fmla="*/ 7 h 93"/>
                <a:gd name="T10" fmla="*/ 3 w 61"/>
                <a:gd name="T11" fmla="*/ 3 h 93"/>
                <a:gd name="T12" fmla="*/ 0 w 61"/>
                <a:gd name="T13" fmla="*/ 1 h 93"/>
                <a:gd name="T14" fmla="*/ 0 w 61"/>
                <a:gd name="T15" fmla="*/ 1 h 93"/>
                <a:gd name="T16" fmla="*/ 45 w 61"/>
                <a:gd name="T17" fmla="*/ 93 h 93"/>
                <a:gd name="T18" fmla="*/ 45 w 61"/>
                <a:gd name="T19" fmla="*/ 90 h 93"/>
                <a:gd name="T20" fmla="*/ 54 w 61"/>
                <a:gd name="T21" fmla="*/ 77 h 93"/>
                <a:gd name="T22" fmla="*/ 54 w 61"/>
                <a:gd name="T23" fmla="*/ 4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" h="93">
                  <a:moveTo>
                    <a:pt x="54" y="47"/>
                  </a:moveTo>
                  <a:cubicBezTo>
                    <a:pt x="48" y="35"/>
                    <a:pt x="37" y="28"/>
                    <a:pt x="26" y="21"/>
                  </a:cubicBezTo>
                  <a:cubicBezTo>
                    <a:pt x="25" y="20"/>
                    <a:pt x="23" y="19"/>
                    <a:pt x="21" y="18"/>
                  </a:cubicBezTo>
                  <a:cubicBezTo>
                    <a:pt x="17" y="16"/>
                    <a:pt x="14" y="14"/>
                    <a:pt x="11" y="12"/>
                  </a:cubicBezTo>
                  <a:cubicBezTo>
                    <a:pt x="9" y="10"/>
                    <a:pt x="7" y="9"/>
                    <a:pt x="6" y="7"/>
                  </a:cubicBezTo>
                  <a:cubicBezTo>
                    <a:pt x="5" y="6"/>
                    <a:pt x="4" y="4"/>
                    <a:pt x="3" y="3"/>
                  </a:cubicBezTo>
                  <a:cubicBezTo>
                    <a:pt x="2" y="2"/>
                    <a:pt x="1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45" y="93"/>
                    <a:pt x="45" y="93"/>
                    <a:pt x="45" y="93"/>
                  </a:cubicBezTo>
                  <a:cubicBezTo>
                    <a:pt x="46" y="93"/>
                    <a:pt x="45" y="92"/>
                    <a:pt x="45" y="90"/>
                  </a:cubicBezTo>
                  <a:cubicBezTo>
                    <a:pt x="45" y="88"/>
                    <a:pt x="51" y="81"/>
                    <a:pt x="54" y="77"/>
                  </a:cubicBezTo>
                  <a:cubicBezTo>
                    <a:pt x="59" y="68"/>
                    <a:pt x="61" y="58"/>
                    <a:pt x="54" y="47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15" name="leaf"/>
          <p:cNvGrpSpPr/>
          <p:nvPr/>
        </p:nvGrpSpPr>
        <p:grpSpPr>
          <a:xfrm>
            <a:off x="5972175" y="984249"/>
            <a:ext cx="209550" cy="206375"/>
            <a:chOff x="5972175" y="984249"/>
            <a:chExt cx="209550" cy="206375"/>
          </a:xfrm>
        </p:grpSpPr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5975350" y="996949"/>
              <a:ext cx="206375" cy="193675"/>
            </a:xfrm>
            <a:custGeom>
              <a:avLst/>
              <a:gdLst>
                <a:gd name="T0" fmla="*/ 2 w 65"/>
                <a:gd name="T1" fmla="*/ 59 h 61"/>
                <a:gd name="T2" fmla="*/ 7 w 65"/>
                <a:gd name="T3" fmla="*/ 57 h 61"/>
                <a:gd name="T4" fmla="*/ 11 w 65"/>
                <a:gd name="T5" fmla="*/ 54 h 61"/>
                <a:gd name="T6" fmla="*/ 21 w 65"/>
                <a:gd name="T7" fmla="*/ 52 h 61"/>
                <a:gd name="T8" fmla="*/ 26 w 65"/>
                <a:gd name="T9" fmla="*/ 51 h 61"/>
                <a:gd name="T10" fmla="*/ 56 w 65"/>
                <a:gd name="T11" fmla="*/ 39 h 61"/>
                <a:gd name="T12" fmla="*/ 64 w 65"/>
                <a:gd name="T13" fmla="*/ 15 h 61"/>
                <a:gd name="T14" fmla="*/ 60 w 65"/>
                <a:gd name="T15" fmla="*/ 3 h 61"/>
                <a:gd name="T16" fmla="*/ 61 w 65"/>
                <a:gd name="T17" fmla="*/ 0 h 61"/>
                <a:gd name="T18" fmla="*/ 0 w 65"/>
                <a:gd name="T19" fmla="*/ 60 h 61"/>
                <a:gd name="T20" fmla="*/ 2 w 65"/>
                <a:gd name="T21" fmla="*/ 59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5" h="61">
                  <a:moveTo>
                    <a:pt x="2" y="59"/>
                  </a:moveTo>
                  <a:cubicBezTo>
                    <a:pt x="4" y="58"/>
                    <a:pt x="5" y="57"/>
                    <a:pt x="7" y="57"/>
                  </a:cubicBezTo>
                  <a:cubicBezTo>
                    <a:pt x="8" y="56"/>
                    <a:pt x="10" y="55"/>
                    <a:pt x="11" y="54"/>
                  </a:cubicBezTo>
                  <a:cubicBezTo>
                    <a:pt x="14" y="53"/>
                    <a:pt x="18" y="53"/>
                    <a:pt x="21" y="52"/>
                  </a:cubicBezTo>
                  <a:cubicBezTo>
                    <a:pt x="23" y="52"/>
                    <a:pt x="25" y="52"/>
                    <a:pt x="26" y="51"/>
                  </a:cubicBezTo>
                  <a:cubicBezTo>
                    <a:pt x="36" y="49"/>
                    <a:pt x="47" y="46"/>
                    <a:pt x="56" y="39"/>
                  </a:cubicBezTo>
                  <a:cubicBezTo>
                    <a:pt x="64" y="32"/>
                    <a:pt x="65" y="24"/>
                    <a:pt x="64" y="15"/>
                  </a:cubicBezTo>
                  <a:cubicBezTo>
                    <a:pt x="63" y="11"/>
                    <a:pt x="60" y="4"/>
                    <a:pt x="60" y="3"/>
                  </a:cubicBezTo>
                  <a:cubicBezTo>
                    <a:pt x="61" y="1"/>
                    <a:pt x="62" y="1"/>
                    <a:pt x="61" y="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1"/>
                    <a:pt x="2" y="60"/>
                    <a:pt x="2" y="5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5972175" y="984249"/>
              <a:ext cx="196850" cy="203200"/>
            </a:xfrm>
            <a:custGeom>
              <a:avLst/>
              <a:gdLst>
                <a:gd name="T0" fmla="*/ 23 w 62"/>
                <a:gd name="T1" fmla="*/ 9 h 64"/>
                <a:gd name="T2" fmla="*/ 10 w 62"/>
                <a:gd name="T3" fmla="*/ 38 h 64"/>
                <a:gd name="T4" fmla="*/ 9 w 62"/>
                <a:gd name="T5" fmla="*/ 43 h 64"/>
                <a:gd name="T6" fmla="*/ 7 w 62"/>
                <a:gd name="T7" fmla="*/ 53 h 64"/>
                <a:gd name="T8" fmla="*/ 4 w 62"/>
                <a:gd name="T9" fmla="*/ 57 h 64"/>
                <a:gd name="T10" fmla="*/ 2 w 62"/>
                <a:gd name="T11" fmla="*/ 61 h 64"/>
                <a:gd name="T12" fmla="*/ 1 w 62"/>
                <a:gd name="T13" fmla="*/ 64 h 64"/>
                <a:gd name="T14" fmla="*/ 1 w 62"/>
                <a:gd name="T15" fmla="*/ 64 h 64"/>
                <a:gd name="T16" fmla="*/ 62 w 62"/>
                <a:gd name="T17" fmla="*/ 4 h 64"/>
                <a:gd name="T18" fmla="*/ 59 w 62"/>
                <a:gd name="T19" fmla="*/ 5 h 64"/>
                <a:gd name="T20" fmla="*/ 47 w 62"/>
                <a:gd name="T21" fmla="*/ 1 h 64"/>
                <a:gd name="T22" fmla="*/ 23 w 62"/>
                <a:gd name="T23" fmla="*/ 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2" h="64">
                  <a:moveTo>
                    <a:pt x="23" y="9"/>
                  </a:moveTo>
                  <a:cubicBezTo>
                    <a:pt x="16" y="17"/>
                    <a:pt x="12" y="28"/>
                    <a:pt x="10" y="38"/>
                  </a:cubicBezTo>
                  <a:cubicBezTo>
                    <a:pt x="10" y="39"/>
                    <a:pt x="9" y="41"/>
                    <a:pt x="9" y="43"/>
                  </a:cubicBezTo>
                  <a:cubicBezTo>
                    <a:pt x="9" y="46"/>
                    <a:pt x="8" y="50"/>
                    <a:pt x="7" y="53"/>
                  </a:cubicBezTo>
                  <a:cubicBezTo>
                    <a:pt x="6" y="54"/>
                    <a:pt x="5" y="56"/>
                    <a:pt x="4" y="57"/>
                  </a:cubicBezTo>
                  <a:cubicBezTo>
                    <a:pt x="4" y="59"/>
                    <a:pt x="3" y="60"/>
                    <a:pt x="2" y="61"/>
                  </a:cubicBezTo>
                  <a:cubicBezTo>
                    <a:pt x="1" y="62"/>
                    <a:pt x="0" y="63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62" y="4"/>
                    <a:pt x="62" y="4"/>
                    <a:pt x="62" y="4"/>
                  </a:cubicBezTo>
                  <a:cubicBezTo>
                    <a:pt x="62" y="3"/>
                    <a:pt x="61" y="4"/>
                    <a:pt x="59" y="5"/>
                  </a:cubicBezTo>
                  <a:cubicBezTo>
                    <a:pt x="57" y="5"/>
                    <a:pt x="51" y="2"/>
                    <a:pt x="47" y="1"/>
                  </a:cubicBezTo>
                  <a:cubicBezTo>
                    <a:pt x="39" y="0"/>
                    <a:pt x="30" y="1"/>
                    <a:pt x="23" y="9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6" name="leaf"/>
          <p:cNvGrpSpPr/>
          <p:nvPr/>
        </p:nvGrpSpPr>
        <p:grpSpPr>
          <a:xfrm>
            <a:off x="7546974" y="1027110"/>
            <a:ext cx="365126" cy="239714"/>
            <a:chOff x="7546974" y="1027110"/>
            <a:chExt cx="365126" cy="239714"/>
          </a:xfrm>
        </p:grpSpPr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7546975" y="1038224"/>
              <a:ext cx="365125" cy="228600"/>
            </a:xfrm>
            <a:custGeom>
              <a:avLst/>
              <a:gdLst>
                <a:gd name="T0" fmla="*/ 112 w 115"/>
                <a:gd name="T1" fmla="*/ 3 h 72"/>
                <a:gd name="T2" fmla="*/ 106 w 115"/>
                <a:gd name="T3" fmla="*/ 7 h 72"/>
                <a:gd name="T4" fmla="*/ 101 w 115"/>
                <a:gd name="T5" fmla="*/ 12 h 72"/>
                <a:gd name="T6" fmla="*/ 93 w 115"/>
                <a:gd name="T7" fmla="*/ 25 h 72"/>
                <a:gd name="T8" fmla="*/ 89 w 115"/>
                <a:gd name="T9" fmla="*/ 32 h 72"/>
                <a:gd name="T10" fmla="*/ 56 w 115"/>
                <a:gd name="T11" fmla="*/ 65 h 72"/>
                <a:gd name="T12" fmla="*/ 20 w 115"/>
                <a:gd name="T13" fmla="*/ 63 h 72"/>
                <a:gd name="T14" fmla="*/ 4 w 115"/>
                <a:gd name="T15" fmla="*/ 52 h 72"/>
                <a:gd name="T16" fmla="*/ 0 w 115"/>
                <a:gd name="T17" fmla="*/ 52 h 72"/>
                <a:gd name="T18" fmla="*/ 115 w 115"/>
                <a:gd name="T19" fmla="*/ 0 h 72"/>
                <a:gd name="T20" fmla="*/ 112 w 115"/>
                <a:gd name="T21" fmla="*/ 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72">
                  <a:moveTo>
                    <a:pt x="112" y="3"/>
                  </a:moveTo>
                  <a:cubicBezTo>
                    <a:pt x="110" y="5"/>
                    <a:pt x="108" y="6"/>
                    <a:pt x="106" y="7"/>
                  </a:cubicBezTo>
                  <a:cubicBezTo>
                    <a:pt x="104" y="9"/>
                    <a:pt x="103" y="11"/>
                    <a:pt x="101" y="12"/>
                  </a:cubicBezTo>
                  <a:cubicBezTo>
                    <a:pt x="98" y="16"/>
                    <a:pt x="95" y="21"/>
                    <a:pt x="93" y="25"/>
                  </a:cubicBezTo>
                  <a:cubicBezTo>
                    <a:pt x="91" y="27"/>
                    <a:pt x="90" y="29"/>
                    <a:pt x="89" y="32"/>
                  </a:cubicBezTo>
                  <a:cubicBezTo>
                    <a:pt x="81" y="44"/>
                    <a:pt x="71" y="57"/>
                    <a:pt x="56" y="65"/>
                  </a:cubicBezTo>
                  <a:cubicBezTo>
                    <a:pt x="43" y="72"/>
                    <a:pt x="30" y="70"/>
                    <a:pt x="20" y="63"/>
                  </a:cubicBezTo>
                  <a:cubicBezTo>
                    <a:pt x="15" y="60"/>
                    <a:pt x="7" y="52"/>
                    <a:pt x="4" y="52"/>
                  </a:cubicBezTo>
                  <a:cubicBezTo>
                    <a:pt x="2" y="52"/>
                    <a:pt x="1" y="53"/>
                    <a:pt x="0" y="52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1"/>
                    <a:pt x="113" y="2"/>
                    <a:pt x="112" y="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7546974" y="1027110"/>
              <a:ext cx="365125" cy="180975"/>
            </a:xfrm>
            <a:custGeom>
              <a:avLst/>
              <a:gdLst>
                <a:gd name="T0" fmla="*/ 28 w 115"/>
                <a:gd name="T1" fmla="*/ 6 h 57"/>
                <a:gd name="T2" fmla="*/ 74 w 115"/>
                <a:gd name="T3" fmla="*/ 4 h 57"/>
                <a:gd name="T4" fmla="*/ 81 w 115"/>
                <a:gd name="T5" fmla="*/ 5 h 57"/>
                <a:gd name="T6" fmla="*/ 96 w 115"/>
                <a:gd name="T7" fmla="*/ 7 h 57"/>
                <a:gd name="T8" fmla="*/ 104 w 115"/>
                <a:gd name="T9" fmla="*/ 6 h 57"/>
                <a:gd name="T10" fmla="*/ 110 w 115"/>
                <a:gd name="T11" fmla="*/ 5 h 57"/>
                <a:gd name="T12" fmla="*/ 115 w 115"/>
                <a:gd name="T13" fmla="*/ 5 h 57"/>
                <a:gd name="T14" fmla="*/ 115 w 115"/>
                <a:gd name="T15" fmla="*/ 5 h 57"/>
                <a:gd name="T16" fmla="*/ 0 w 115"/>
                <a:gd name="T17" fmla="*/ 57 h 57"/>
                <a:gd name="T18" fmla="*/ 3 w 115"/>
                <a:gd name="T19" fmla="*/ 54 h 57"/>
                <a:gd name="T20" fmla="*/ 5 w 115"/>
                <a:gd name="T21" fmla="*/ 35 h 57"/>
                <a:gd name="T22" fmla="*/ 28 w 115"/>
                <a:gd name="T23" fmla="*/ 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" h="57">
                  <a:moveTo>
                    <a:pt x="28" y="6"/>
                  </a:moveTo>
                  <a:cubicBezTo>
                    <a:pt x="43" y="0"/>
                    <a:pt x="59" y="2"/>
                    <a:pt x="74" y="4"/>
                  </a:cubicBezTo>
                  <a:cubicBezTo>
                    <a:pt x="76" y="4"/>
                    <a:pt x="79" y="5"/>
                    <a:pt x="81" y="5"/>
                  </a:cubicBezTo>
                  <a:cubicBezTo>
                    <a:pt x="86" y="6"/>
                    <a:pt x="91" y="7"/>
                    <a:pt x="96" y="7"/>
                  </a:cubicBezTo>
                  <a:cubicBezTo>
                    <a:pt x="99" y="7"/>
                    <a:pt x="101" y="7"/>
                    <a:pt x="104" y="6"/>
                  </a:cubicBezTo>
                  <a:cubicBezTo>
                    <a:pt x="106" y="6"/>
                    <a:pt x="108" y="5"/>
                    <a:pt x="110" y="5"/>
                  </a:cubicBezTo>
                  <a:cubicBezTo>
                    <a:pt x="111" y="5"/>
                    <a:pt x="114" y="3"/>
                    <a:pt x="115" y="5"/>
                  </a:cubicBezTo>
                  <a:cubicBezTo>
                    <a:pt x="115" y="5"/>
                    <a:pt x="115" y="5"/>
                    <a:pt x="115" y="5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1" y="56"/>
                    <a:pt x="3" y="54"/>
                  </a:cubicBezTo>
                  <a:cubicBezTo>
                    <a:pt x="4" y="51"/>
                    <a:pt x="4" y="41"/>
                    <a:pt x="5" y="35"/>
                  </a:cubicBezTo>
                  <a:cubicBezTo>
                    <a:pt x="7" y="22"/>
                    <a:pt x="13" y="12"/>
                    <a:pt x="28" y="6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11" name="leaf"/>
          <p:cNvGrpSpPr/>
          <p:nvPr/>
        </p:nvGrpSpPr>
        <p:grpSpPr>
          <a:xfrm>
            <a:off x="7988300" y="1574799"/>
            <a:ext cx="352425" cy="563563"/>
            <a:chOff x="7988300" y="1574799"/>
            <a:chExt cx="352425" cy="563563"/>
          </a:xfrm>
        </p:grpSpPr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8108950" y="1577974"/>
              <a:ext cx="231775" cy="560388"/>
            </a:xfrm>
            <a:custGeom>
              <a:avLst/>
              <a:gdLst>
                <a:gd name="T0" fmla="*/ 53 w 73"/>
                <a:gd name="T1" fmla="*/ 6 h 176"/>
                <a:gd name="T2" fmla="*/ 52 w 73"/>
                <a:gd name="T3" fmla="*/ 16 h 176"/>
                <a:gd name="T4" fmla="*/ 53 w 73"/>
                <a:gd name="T5" fmla="*/ 27 h 176"/>
                <a:gd name="T6" fmla="*/ 59 w 73"/>
                <a:gd name="T7" fmla="*/ 48 h 176"/>
                <a:gd name="T8" fmla="*/ 62 w 73"/>
                <a:gd name="T9" fmla="*/ 59 h 176"/>
                <a:gd name="T10" fmla="*/ 68 w 73"/>
                <a:gd name="T11" fmla="*/ 126 h 176"/>
                <a:gd name="T12" fmla="*/ 32 w 73"/>
                <a:gd name="T13" fmla="*/ 164 h 176"/>
                <a:gd name="T14" fmla="*/ 4 w 73"/>
                <a:gd name="T15" fmla="*/ 171 h 176"/>
                <a:gd name="T16" fmla="*/ 0 w 73"/>
                <a:gd name="T17" fmla="*/ 175 h 176"/>
                <a:gd name="T18" fmla="*/ 52 w 73"/>
                <a:gd name="T19" fmla="*/ 0 h 176"/>
                <a:gd name="T20" fmla="*/ 53 w 73"/>
                <a:gd name="T21" fmla="*/ 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" h="176">
                  <a:moveTo>
                    <a:pt x="53" y="6"/>
                  </a:moveTo>
                  <a:cubicBezTo>
                    <a:pt x="53" y="9"/>
                    <a:pt x="53" y="13"/>
                    <a:pt x="52" y="16"/>
                  </a:cubicBezTo>
                  <a:cubicBezTo>
                    <a:pt x="52" y="20"/>
                    <a:pt x="53" y="24"/>
                    <a:pt x="53" y="27"/>
                  </a:cubicBezTo>
                  <a:cubicBezTo>
                    <a:pt x="54" y="34"/>
                    <a:pt x="56" y="41"/>
                    <a:pt x="59" y="48"/>
                  </a:cubicBezTo>
                  <a:cubicBezTo>
                    <a:pt x="60" y="52"/>
                    <a:pt x="61" y="55"/>
                    <a:pt x="62" y="59"/>
                  </a:cubicBezTo>
                  <a:cubicBezTo>
                    <a:pt x="68" y="79"/>
                    <a:pt x="73" y="103"/>
                    <a:pt x="68" y="126"/>
                  </a:cubicBezTo>
                  <a:cubicBezTo>
                    <a:pt x="63" y="148"/>
                    <a:pt x="49" y="159"/>
                    <a:pt x="32" y="164"/>
                  </a:cubicBezTo>
                  <a:cubicBezTo>
                    <a:pt x="23" y="167"/>
                    <a:pt x="7" y="169"/>
                    <a:pt x="4" y="171"/>
                  </a:cubicBezTo>
                  <a:cubicBezTo>
                    <a:pt x="2" y="173"/>
                    <a:pt x="2" y="176"/>
                    <a:pt x="0" y="175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4" y="1"/>
                    <a:pt x="53" y="5"/>
                    <a:pt x="53" y="6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7988300" y="1574799"/>
              <a:ext cx="285750" cy="560388"/>
            </a:xfrm>
            <a:custGeom>
              <a:avLst/>
              <a:gdLst>
                <a:gd name="T0" fmla="*/ 8 w 90"/>
                <a:gd name="T1" fmla="*/ 98 h 176"/>
                <a:gd name="T2" fmla="*/ 50 w 90"/>
                <a:gd name="T3" fmla="*/ 45 h 176"/>
                <a:gd name="T4" fmla="*/ 59 w 90"/>
                <a:gd name="T5" fmla="*/ 38 h 176"/>
                <a:gd name="T6" fmla="*/ 75 w 90"/>
                <a:gd name="T7" fmla="*/ 23 h 176"/>
                <a:gd name="T8" fmla="*/ 81 w 90"/>
                <a:gd name="T9" fmla="*/ 15 h 176"/>
                <a:gd name="T10" fmla="*/ 86 w 90"/>
                <a:gd name="T11" fmla="*/ 6 h 176"/>
                <a:gd name="T12" fmla="*/ 90 w 90"/>
                <a:gd name="T13" fmla="*/ 1 h 176"/>
                <a:gd name="T14" fmla="*/ 90 w 90"/>
                <a:gd name="T15" fmla="*/ 1 h 176"/>
                <a:gd name="T16" fmla="*/ 38 w 90"/>
                <a:gd name="T17" fmla="*/ 176 h 176"/>
                <a:gd name="T18" fmla="*/ 37 w 90"/>
                <a:gd name="T19" fmla="*/ 170 h 176"/>
                <a:gd name="T20" fmla="*/ 18 w 90"/>
                <a:gd name="T21" fmla="*/ 150 h 176"/>
                <a:gd name="T22" fmla="*/ 8 w 90"/>
                <a:gd name="T23" fmla="*/ 9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0" h="176">
                  <a:moveTo>
                    <a:pt x="8" y="98"/>
                  </a:moveTo>
                  <a:cubicBezTo>
                    <a:pt x="17" y="75"/>
                    <a:pt x="34" y="59"/>
                    <a:pt x="50" y="45"/>
                  </a:cubicBezTo>
                  <a:cubicBezTo>
                    <a:pt x="53" y="42"/>
                    <a:pt x="56" y="40"/>
                    <a:pt x="59" y="38"/>
                  </a:cubicBezTo>
                  <a:cubicBezTo>
                    <a:pt x="64" y="33"/>
                    <a:pt x="70" y="29"/>
                    <a:pt x="75" y="23"/>
                  </a:cubicBezTo>
                  <a:cubicBezTo>
                    <a:pt x="77" y="21"/>
                    <a:pt x="80" y="18"/>
                    <a:pt x="81" y="15"/>
                  </a:cubicBezTo>
                  <a:cubicBezTo>
                    <a:pt x="83" y="12"/>
                    <a:pt x="84" y="9"/>
                    <a:pt x="86" y="6"/>
                  </a:cubicBezTo>
                  <a:cubicBezTo>
                    <a:pt x="87" y="5"/>
                    <a:pt x="88" y="0"/>
                    <a:pt x="90" y="1"/>
                  </a:cubicBezTo>
                  <a:cubicBezTo>
                    <a:pt x="90" y="1"/>
                    <a:pt x="90" y="1"/>
                    <a:pt x="90" y="1"/>
                  </a:cubicBezTo>
                  <a:cubicBezTo>
                    <a:pt x="38" y="176"/>
                    <a:pt x="38" y="176"/>
                    <a:pt x="38" y="176"/>
                  </a:cubicBezTo>
                  <a:cubicBezTo>
                    <a:pt x="36" y="176"/>
                    <a:pt x="38" y="175"/>
                    <a:pt x="37" y="170"/>
                  </a:cubicBezTo>
                  <a:cubicBezTo>
                    <a:pt x="36" y="166"/>
                    <a:pt x="24" y="157"/>
                    <a:pt x="18" y="150"/>
                  </a:cubicBezTo>
                  <a:cubicBezTo>
                    <a:pt x="7" y="136"/>
                    <a:pt x="0" y="119"/>
                    <a:pt x="8" y="98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14" name="leaf"/>
          <p:cNvGrpSpPr/>
          <p:nvPr/>
        </p:nvGrpSpPr>
        <p:grpSpPr>
          <a:xfrm>
            <a:off x="8134350" y="2119312"/>
            <a:ext cx="314325" cy="307975"/>
            <a:chOff x="8134350" y="2119312"/>
            <a:chExt cx="314325" cy="307975"/>
          </a:xfrm>
        </p:grpSpPr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8134350" y="2138362"/>
              <a:ext cx="311150" cy="288925"/>
            </a:xfrm>
            <a:custGeom>
              <a:avLst/>
              <a:gdLst>
                <a:gd name="T0" fmla="*/ 94 w 98"/>
                <a:gd name="T1" fmla="*/ 89 h 91"/>
                <a:gd name="T2" fmla="*/ 88 w 98"/>
                <a:gd name="T3" fmla="*/ 85 h 91"/>
                <a:gd name="T4" fmla="*/ 81 w 98"/>
                <a:gd name="T5" fmla="*/ 82 h 91"/>
                <a:gd name="T6" fmla="*/ 66 w 98"/>
                <a:gd name="T7" fmla="*/ 78 h 91"/>
                <a:gd name="T8" fmla="*/ 58 w 98"/>
                <a:gd name="T9" fmla="*/ 77 h 91"/>
                <a:gd name="T10" fmla="*/ 14 w 98"/>
                <a:gd name="T11" fmla="*/ 58 h 91"/>
                <a:gd name="T12" fmla="*/ 2 w 98"/>
                <a:gd name="T13" fmla="*/ 23 h 91"/>
                <a:gd name="T14" fmla="*/ 7 w 98"/>
                <a:gd name="T15" fmla="*/ 4 h 91"/>
                <a:gd name="T16" fmla="*/ 6 w 98"/>
                <a:gd name="T17" fmla="*/ 0 h 91"/>
                <a:gd name="T18" fmla="*/ 98 w 98"/>
                <a:gd name="T19" fmla="*/ 90 h 91"/>
                <a:gd name="T20" fmla="*/ 94 w 98"/>
                <a:gd name="T21" fmla="*/ 8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" h="91">
                  <a:moveTo>
                    <a:pt x="94" y="89"/>
                  </a:moveTo>
                  <a:cubicBezTo>
                    <a:pt x="92" y="88"/>
                    <a:pt x="90" y="86"/>
                    <a:pt x="88" y="85"/>
                  </a:cubicBezTo>
                  <a:cubicBezTo>
                    <a:pt x="85" y="83"/>
                    <a:pt x="83" y="82"/>
                    <a:pt x="81" y="82"/>
                  </a:cubicBezTo>
                  <a:cubicBezTo>
                    <a:pt x="76" y="80"/>
                    <a:pt x="71" y="79"/>
                    <a:pt x="66" y="78"/>
                  </a:cubicBezTo>
                  <a:cubicBezTo>
                    <a:pt x="63" y="78"/>
                    <a:pt x="60" y="77"/>
                    <a:pt x="58" y="77"/>
                  </a:cubicBezTo>
                  <a:cubicBezTo>
                    <a:pt x="43" y="74"/>
                    <a:pt x="27" y="69"/>
                    <a:pt x="14" y="58"/>
                  </a:cubicBezTo>
                  <a:cubicBezTo>
                    <a:pt x="2" y="48"/>
                    <a:pt x="0" y="35"/>
                    <a:pt x="2" y="23"/>
                  </a:cubicBezTo>
                  <a:cubicBezTo>
                    <a:pt x="4" y="17"/>
                    <a:pt x="8" y="6"/>
                    <a:pt x="7" y="4"/>
                  </a:cubicBezTo>
                  <a:cubicBezTo>
                    <a:pt x="7" y="2"/>
                    <a:pt x="5" y="1"/>
                    <a:pt x="6" y="0"/>
                  </a:cubicBezTo>
                  <a:cubicBezTo>
                    <a:pt x="98" y="90"/>
                    <a:pt x="98" y="90"/>
                    <a:pt x="98" y="90"/>
                  </a:cubicBezTo>
                  <a:cubicBezTo>
                    <a:pt x="97" y="91"/>
                    <a:pt x="94" y="89"/>
                    <a:pt x="94" y="8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8153400" y="2119312"/>
              <a:ext cx="295275" cy="304800"/>
            </a:xfrm>
            <a:custGeom>
              <a:avLst/>
              <a:gdLst>
                <a:gd name="T0" fmla="*/ 58 w 93"/>
                <a:gd name="T1" fmla="*/ 13 h 96"/>
                <a:gd name="T2" fmla="*/ 78 w 93"/>
                <a:gd name="T3" fmla="*/ 56 h 96"/>
                <a:gd name="T4" fmla="*/ 79 w 93"/>
                <a:gd name="T5" fmla="*/ 64 h 96"/>
                <a:gd name="T6" fmla="*/ 83 w 93"/>
                <a:gd name="T7" fmla="*/ 79 h 96"/>
                <a:gd name="T8" fmla="*/ 86 w 93"/>
                <a:gd name="T9" fmla="*/ 86 h 96"/>
                <a:gd name="T10" fmla="*/ 90 w 93"/>
                <a:gd name="T11" fmla="*/ 92 h 96"/>
                <a:gd name="T12" fmla="*/ 92 w 93"/>
                <a:gd name="T13" fmla="*/ 96 h 96"/>
                <a:gd name="T14" fmla="*/ 92 w 93"/>
                <a:gd name="T15" fmla="*/ 96 h 96"/>
                <a:gd name="T16" fmla="*/ 0 w 93"/>
                <a:gd name="T17" fmla="*/ 6 h 96"/>
                <a:gd name="T18" fmla="*/ 4 w 93"/>
                <a:gd name="T19" fmla="*/ 7 h 96"/>
                <a:gd name="T20" fmla="*/ 23 w 93"/>
                <a:gd name="T21" fmla="*/ 2 h 96"/>
                <a:gd name="T22" fmla="*/ 58 w 93"/>
                <a:gd name="T23" fmla="*/ 1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3" h="96">
                  <a:moveTo>
                    <a:pt x="58" y="13"/>
                  </a:moveTo>
                  <a:cubicBezTo>
                    <a:pt x="70" y="26"/>
                    <a:pt x="74" y="42"/>
                    <a:pt x="78" y="56"/>
                  </a:cubicBezTo>
                  <a:cubicBezTo>
                    <a:pt x="78" y="59"/>
                    <a:pt x="79" y="62"/>
                    <a:pt x="79" y="64"/>
                  </a:cubicBezTo>
                  <a:cubicBezTo>
                    <a:pt x="80" y="69"/>
                    <a:pt x="81" y="74"/>
                    <a:pt x="83" y="79"/>
                  </a:cubicBezTo>
                  <a:cubicBezTo>
                    <a:pt x="84" y="82"/>
                    <a:pt x="85" y="84"/>
                    <a:pt x="86" y="86"/>
                  </a:cubicBezTo>
                  <a:cubicBezTo>
                    <a:pt x="87" y="88"/>
                    <a:pt x="89" y="90"/>
                    <a:pt x="90" y="92"/>
                  </a:cubicBezTo>
                  <a:cubicBezTo>
                    <a:pt x="91" y="92"/>
                    <a:pt x="93" y="95"/>
                    <a:pt x="92" y="96"/>
                  </a:cubicBezTo>
                  <a:cubicBezTo>
                    <a:pt x="92" y="96"/>
                    <a:pt x="92" y="96"/>
                    <a:pt x="92" y="9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5"/>
                    <a:pt x="1" y="7"/>
                    <a:pt x="4" y="7"/>
                  </a:cubicBezTo>
                  <a:cubicBezTo>
                    <a:pt x="7" y="8"/>
                    <a:pt x="16" y="3"/>
                    <a:pt x="23" y="2"/>
                  </a:cubicBezTo>
                  <a:cubicBezTo>
                    <a:pt x="35" y="0"/>
                    <a:pt x="48" y="1"/>
                    <a:pt x="58" y="13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8" name="leaf"/>
          <p:cNvGrpSpPr/>
          <p:nvPr/>
        </p:nvGrpSpPr>
        <p:grpSpPr>
          <a:xfrm>
            <a:off x="7461250" y="1928812"/>
            <a:ext cx="196850" cy="320675"/>
            <a:chOff x="7461250" y="1928812"/>
            <a:chExt cx="196850" cy="320675"/>
          </a:xfrm>
        </p:grpSpPr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7534275" y="1931987"/>
              <a:ext cx="123825" cy="317500"/>
            </a:xfrm>
            <a:custGeom>
              <a:avLst/>
              <a:gdLst>
                <a:gd name="T0" fmla="*/ 26 w 39"/>
                <a:gd name="T1" fmla="*/ 3 h 100"/>
                <a:gd name="T2" fmla="*/ 25 w 39"/>
                <a:gd name="T3" fmla="*/ 9 h 100"/>
                <a:gd name="T4" fmla="*/ 26 w 39"/>
                <a:gd name="T5" fmla="*/ 15 h 100"/>
                <a:gd name="T6" fmla="*/ 30 w 39"/>
                <a:gd name="T7" fmla="*/ 27 h 100"/>
                <a:gd name="T8" fmla="*/ 32 w 39"/>
                <a:gd name="T9" fmla="*/ 33 h 100"/>
                <a:gd name="T10" fmla="*/ 37 w 39"/>
                <a:gd name="T11" fmla="*/ 71 h 100"/>
                <a:gd name="T12" fmla="*/ 17 w 39"/>
                <a:gd name="T13" fmla="*/ 93 h 100"/>
                <a:gd name="T14" fmla="*/ 2 w 39"/>
                <a:gd name="T15" fmla="*/ 98 h 100"/>
                <a:gd name="T16" fmla="*/ 0 w 39"/>
                <a:gd name="T17" fmla="*/ 100 h 100"/>
                <a:gd name="T18" fmla="*/ 25 w 39"/>
                <a:gd name="T19" fmla="*/ 0 h 100"/>
                <a:gd name="T20" fmla="*/ 26 w 39"/>
                <a:gd name="T21" fmla="*/ 3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" h="100">
                  <a:moveTo>
                    <a:pt x="26" y="3"/>
                  </a:moveTo>
                  <a:cubicBezTo>
                    <a:pt x="26" y="5"/>
                    <a:pt x="25" y="7"/>
                    <a:pt x="25" y="9"/>
                  </a:cubicBezTo>
                  <a:cubicBezTo>
                    <a:pt x="25" y="11"/>
                    <a:pt x="25" y="13"/>
                    <a:pt x="26" y="15"/>
                  </a:cubicBezTo>
                  <a:cubicBezTo>
                    <a:pt x="27" y="19"/>
                    <a:pt x="28" y="23"/>
                    <a:pt x="30" y="27"/>
                  </a:cubicBezTo>
                  <a:cubicBezTo>
                    <a:pt x="30" y="29"/>
                    <a:pt x="31" y="31"/>
                    <a:pt x="32" y="33"/>
                  </a:cubicBezTo>
                  <a:cubicBezTo>
                    <a:pt x="36" y="44"/>
                    <a:pt x="39" y="57"/>
                    <a:pt x="37" y="71"/>
                  </a:cubicBezTo>
                  <a:cubicBezTo>
                    <a:pt x="34" y="83"/>
                    <a:pt x="26" y="90"/>
                    <a:pt x="17" y="93"/>
                  </a:cubicBezTo>
                  <a:cubicBezTo>
                    <a:pt x="12" y="95"/>
                    <a:pt x="3" y="96"/>
                    <a:pt x="2" y="98"/>
                  </a:cubicBezTo>
                  <a:cubicBezTo>
                    <a:pt x="0" y="99"/>
                    <a:pt x="1" y="100"/>
                    <a:pt x="0" y="10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6" y="3"/>
                    <a:pt x="26" y="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7461250" y="1928812"/>
              <a:ext cx="152400" cy="320675"/>
            </a:xfrm>
            <a:custGeom>
              <a:avLst/>
              <a:gdLst>
                <a:gd name="T0" fmla="*/ 4 w 48"/>
                <a:gd name="T1" fmla="*/ 57 h 101"/>
                <a:gd name="T2" fmla="*/ 26 w 48"/>
                <a:gd name="T3" fmla="*/ 27 h 101"/>
                <a:gd name="T4" fmla="*/ 31 w 48"/>
                <a:gd name="T5" fmla="*/ 22 h 101"/>
                <a:gd name="T6" fmla="*/ 40 w 48"/>
                <a:gd name="T7" fmla="*/ 14 h 101"/>
                <a:gd name="T8" fmla="*/ 43 w 48"/>
                <a:gd name="T9" fmla="*/ 9 h 101"/>
                <a:gd name="T10" fmla="*/ 45 w 48"/>
                <a:gd name="T11" fmla="*/ 4 h 101"/>
                <a:gd name="T12" fmla="*/ 48 w 48"/>
                <a:gd name="T13" fmla="*/ 1 h 101"/>
                <a:gd name="T14" fmla="*/ 48 w 48"/>
                <a:gd name="T15" fmla="*/ 1 h 101"/>
                <a:gd name="T16" fmla="*/ 23 w 48"/>
                <a:gd name="T17" fmla="*/ 101 h 101"/>
                <a:gd name="T18" fmla="*/ 22 w 48"/>
                <a:gd name="T19" fmla="*/ 98 h 101"/>
                <a:gd name="T20" fmla="*/ 10 w 48"/>
                <a:gd name="T21" fmla="*/ 87 h 101"/>
                <a:gd name="T22" fmla="*/ 4 w 48"/>
                <a:gd name="T23" fmla="*/ 5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" h="101">
                  <a:moveTo>
                    <a:pt x="4" y="57"/>
                  </a:moveTo>
                  <a:cubicBezTo>
                    <a:pt x="8" y="45"/>
                    <a:pt x="17" y="35"/>
                    <a:pt x="26" y="27"/>
                  </a:cubicBezTo>
                  <a:cubicBezTo>
                    <a:pt x="28" y="25"/>
                    <a:pt x="29" y="24"/>
                    <a:pt x="31" y="22"/>
                  </a:cubicBezTo>
                  <a:cubicBezTo>
                    <a:pt x="34" y="20"/>
                    <a:pt x="37" y="17"/>
                    <a:pt x="40" y="14"/>
                  </a:cubicBezTo>
                  <a:cubicBezTo>
                    <a:pt x="41" y="12"/>
                    <a:pt x="42" y="11"/>
                    <a:pt x="43" y="9"/>
                  </a:cubicBezTo>
                  <a:cubicBezTo>
                    <a:pt x="44" y="7"/>
                    <a:pt x="45" y="6"/>
                    <a:pt x="45" y="4"/>
                  </a:cubicBezTo>
                  <a:cubicBezTo>
                    <a:pt x="46" y="3"/>
                    <a:pt x="47" y="0"/>
                    <a:pt x="48" y="1"/>
                  </a:cubicBezTo>
                  <a:cubicBezTo>
                    <a:pt x="48" y="1"/>
                    <a:pt x="48" y="1"/>
                    <a:pt x="48" y="1"/>
                  </a:cubicBezTo>
                  <a:cubicBezTo>
                    <a:pt x="23" y="101"/>
                    <a:pt x="23" y="101"/>
                    <a:pt x="23" y="101"/>
                  </a:cubicBezTo>
                  <a:cubicBezTo>
                    <a:pt x="21" y="101"/>
                    <a:pt x="22" y="100"/>
                    <a:pt x="22" y="98"/>
                  </a:cubicBezTo>
                  <a:cubicBezTo>
                    <a:pt x="21" y="95"/>
                    <a:pt x="14" y="91"/>
                    <a:pt x="10" y="87"/>
                  </a:cubicBezTo>
                  <a:cubicBezTo>
                    <a:pt x="4" y="79"/>
                    <a:pt x="0" y="70"/>
                    <a:pt x="4" y="57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3" name="leaf"/>
          <p:cNvGrpSpPr/>
          <p:nvPr/>
        </p:nvGrpSpPr>
        <p:grpSpPr>
          <a:xfrm>
            <a:off x="7048500" y="1025524"/>
            <a:ext cx="177800" cy="282575"/>
            <a:chOff x="7048500" y="1025524"/>
            <a:chExt cx="177800" cy="282575"/>
          </a:xfrm>
        </p:grpSpPr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7112000" y="1025524"/>
              <a:ext cx="114300" cy="282575"/>
            </a:xfrm>
            <a:custGeom>
              <a:avLst/>
              <a:gdLst>
                <a:gd name="T0" fmla="*/ 25 w 36"/>
                <a:gd name="T1" fmla="*/ 3 h 89"/>
                <a:gd name="T2" fmla="*/ 24 w 36"/>
                <a:gd name="T3" fmla="*/ 8 h 89"/>
                <a:gd name="T4" fmla="*/ 25 w 36"/>
                <a:gd name="T5" fmla="*/ 14 h 89"/>
                <a:gd name="T6" fmla="*/ 28 w 36"/>
                <a:gd name="T7" fmla="*/ 24 h 89"/>
                <a:gd name="T8" fmla="*/ 30 w 36"/>
                <a:gd name="T9" fmla="*/ 30 h 89"/>
                <a:gd name="T10" fmla="*/ 33 w 36"/>
                <a:gd name="T11" fmla="*/ 64 h 89"/>
                <a:gd name="T12" fmla="*/ 15 w 36"/>
                <a:gd name="T13" fmla="*/ 83 h 89"/>
                <a:gd name="T14" fmla="*/ 2 w 36"/>
                <a:gd name="T15" fmla="*/ 87 h 89"/>
                <a:gd name="T16" fmla="*/ 0 w 36"/>
                <a:gd name="T17" fmla="*/ 89 h 89"/>
                <a:gd name="T18" fmla="*/ 24 w 36"/>
                <a:gd name="T19" fmla="*/ 0 h 89"/>
                <a:gd name="T20" fmla="*/ 25 w 36"/>
                <a:gd name="T21" fmla="*/ 3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" h="89">
                  <a:moveTo>
                    <a:pt x="25" y="3"/>
                  </a:moveTo>
                  <a:cubicBezTo>
                    <a:pt x="25" y="5"/>
                    <a:pt x="25" y="6"/>
                    <a:pt x="24" y="8"/>
                  </a:cubicBezTo>
                  <a:cubicBezTo>
                    <a:pt x="24" y="10"/>
                    <a:pt x="25" y="12"/>
                    <a:pt x="25" y="14"/>
                  </a:cubicBezTo>
                  <a:cubicBezTo>
                    <a:pt x="25" y="17"/>
                    <a:pt x="27" y="21"/>
                    <a:pt x="28" y="24"/>
                  </a:cubicBezTo>
                  <a:cubicBezTo>
                    <a:pt x="29" y="26"/>
                    <a:pt x="29" y="28"/>
                    <a:pt x="30" y="30"/>
                  </a:cubicBezTo>
                  <a:cubicBezTo>
                    <a:pt x="33" y="40"/>
                    <a:pt x="36" y="52"/>
                    <a:pt x="33" y="64"/>
                  </a:cubicBezTo>
                  <a:cubicBezTo>
                    <a:pt x="31" y="75"/>
                    <a:pt x="24" y="81"/>
                    <a:pt x="15" y="83"/>
                  </a:cubicBezTo>
                  <a:cubicBezTo>
                    <a:pt x="11" y="85"/>
                    <a:pt x="3" y="86"/>
                    <a:pt x="2" y="87"/>
                  </a:cubicBezTo>
                  <a:cubicBezTo>
                    <a:pt x="0" y="88"/>
                    <a:pt x="1" y="89"/>
                    <a:pt x="0" y="89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5" y="2"/>
                    <a:pt x="25" y="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7048500" y="1025524"/>
              <a:ext cx="139700" cy="282575"/>
            </a:xfrm>
            <a:custGeom>
              <a:avLst/>
              <a:gdLst>
                <a:gd name="T0" fmla="*/ 4 w 44"/>
                <a:gd name="T1" fmla="*/ 50 h 89"/>
                <a:gd name="T2" fmla="*/ 24 w 44"/>
                <a:gd name="T3" fmla="*/ 23 h 89"/>
                <a:gd name="T4" fmla="*/ 29 w 44"/>
                <a:gd name="T5" fmla="*/ 19 h 89"/>
                <a:gd name="T6" fmla="*/ 37 w 44"/>
                <a:gd name="T7" fmla="*/ 11 h 89"/>
                <a:gd name="T8" fmla="*/ 40 w 44"/>
                <a:gd name="T9" fmla="*/ 7 h 89"/>
                <a:gd name="T10" fmla="*/ 42 w 44"/>
                <a:gd name="T11" fmla="*/ 3 h 89"/>
                <a:gd name="T12" fmla="*/ 44 w 44"/>
                <a:gd name="T13" fmla="*/ 0 h 89"/>
                <a:gd name="T14" fmla="*/ 44 w 44"/>
                <a:gd name="T15" fmla="*/ 0 h 89"/>
                <a:gd name="T16" fmla="*/ 20 w 44"/>
                <a:gd name="T17" fmla="*/ 89 h 89"/>
                <a:gd name="T18" fmla="*/ 19 w 44"/>
                <a:gd name="T19" fmla="*/ 86 h 89"/>
                <a:gd name="T20" fmla="*/ 9 w 44"/>
                <a:gd name="T21" fmla="*/ 76 h 89"/>
                <a:gd name="T22" fmla="*/ 4 w 44"/>
                <a:gd name="T23" fmla="*/ 5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4" h="89">
                  <a:moveTo>
                    <a:pt x="4" y="50"/>
                  </a:moveTo>
                  <a:cubicBezTo>
                    <a:pt x="8" y="38"/>
                    <a:pt x="16" y="30"/>
                    <a:pt x="24" y="23"/>
                  </a:cubicBezTo>
                  <a:cubicBezTo>
                    <a:pt x="26" y="21"/>
                    <a:pt x="27" y="20"/>
                    <a:pt x="29" y="19"/>
                  </a:cubicBezTo>
                  <a:cubicBezTo>
                    <a:pt x="31" y="17"/>
                    <a:pt x="34" y="14"/>
                    <a:pt x="37" y="11"/>
                  </a:cubicBezTo>
                  <a:cubicBezTo>
                    <a:pt x="38" y="10"/>
                    <a:pt x="39" y="9"/>
                    <a:pt x="40" y="7"/>
                  </a:cubicBezTo>
                  <a:cubicBezTo>
                    <a:pt x="41" y="6"/>
                    <a:pt x="41" y="4"/>
                    <a:pt x="42" y="3"/>
                  </a:cubicBezTo>
                  <a:cubicBezTo>
                    <a:pt x="42" y="2"/>
                    <a:pt x="43" y="0"/>
                    <a:pt x="44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19" y="89"/>
                    <a:pt x="20" y="88"/>
                    <a:pt x="19" y="86"/>
                  </a:cubicBezTo>
                  <a:cubicBezTo>
                    <a:pt x="18" y="84"/>
                    <a:pt x="12" y="80"/>
                    <a:pt x="9" y="76"/>
                  </a:cubicBezTo>
                  <a:cubicBezTo>
                    <a:pt x="3" y="69"/>
                    <a:pt x="0" y="61"/>
                    <a:pt x="4" y="50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2" name="leaf"/>
          <p:cNvGrpSpPr/>
          <p:nvPr/>
        </p:nvGrpSpPr>
        <p:grpSpPr>
          <a:xfrm>
            <a:off x="6718300" y="806449"/>
            <a:ext cx="228600" cy="219075"/>
            <a:chOff x="6718300" y="806449"/>
            <a:chExt cx="228600" cy="219075"/>
          </a:xfrm>
        </p:grpSpPr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6727825" y="809624"/>
              <a:ext cx="219075" cy="215900"/>
            </a:xfrm>
            <a:custGeom>
              <a:avLst/>
              <a:gdLst>
                <a:gd name="T0" fmla="*/ 68 w 69"/>
                <a:gd name="T1" fmla="*/ 3 h 68"/>
                <a:gd name="T2" fmla="*/ 65 w 69"/>
                <a:gd name="T3" fmla="*/ 7 h 68"/>
                <a:gd name="T4" fmla="*/ 62 w 69"/>
                <a:gd name="T5" fmla="*/ 12 h 68"/>
                <a:gd name="T6" fmla="*/ 59 w 69"/>
                <a:gd name="T7" fmla="*/ 23 h 68"/>
                <a:gd name="T8" fmla="*/ 57 w 69"/>
                <a:gd name="T9" fmla="*/ 28 h 68"/>
                <a:gd name="T10" fmla="*/ 42 w 69"/>
                <a:gd name="T11" fmla="*/ 58 h 68"/>
                <a:gd name="T12" fmla="*/ 16 w 69"/>
                <a:gd name="T13" fmla="*/ 65 h 68"/>
                <a:gd name="T14" fmla="*/ 3 w 69"/>
                <a:gd name="T15" fmla="*/ 61 h 68"/>
                <a:gd name="T16" fmla="*/ 0 w 69"/>
                <a:gd name="T17" fmla="*/ 62 h 68"/>
                <a:gd name="T18" fmla="*/ 69 w 69"/>
                <a:gd name="T19" fmla="*/ 0 h 68"/>
                <a:gd name="T20" fmla="*/ 68 w 69"/>
                <a:gd name="T21" fmla="*/ 3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" h="68">
                  <a:moveTo>
                    <a:pt x="68" y="3"/>
                  </a:moveTo>
                  <a:cubicBezTo>
                    <a:pt x="67" y="4"/>
                    <a:pt x="66" y="6"/>
                    <a:pt x="65" y="7"/>
                  </a:cubicBezTo>
                  <a:cubicBezTo>
                    <a:pt x="63" y="9"/>
                    <a:pt x="63" y="10"/>
                    <a:pt x="62" y="12"/>
                  </a:cubicBezTo>
                  <a:cubicBezTo>
                    <a:pt x="60" y="15"/>
                    <a:pt x="60" y="19"/>
                    <a:pt x="59" y="23"/>
                  </a:cubicBezTo>
                  <a:cubicBezTo>
                    <a:pt x="58" y="24"/>
                    <a:pt x="58" y="26"/>
                    <a:pt x="57" y="28"/>
                  </a:cubicBezTo>
                  <a:cubicBezTo>
                    <a:pt x="54" y="38"/>
                    <a:pt x="51" y="50"/>
                    <a:pt x="42" y="58"/>
                  </a:cubicBezTo>
                  <a:cubicBezTo>
                    <a:pt x="34" y="67"/>
                    <a:pt x="25" y="68"/>
                    <a:pt x="16" y="65"/>
                  </a:cubicBezTo>
                  <a:cubicBezTo>
                    <a:pt x="11" y="64"/>
                    <a:pt x="4" y="61"/>
                    <a:pt x="3" y="61"/>
                  </a:cubicBezTo>
                  <a:cubicBezTo>
                    <a:pt x="1" y="61"/>
                    <a:pt x="0" y="62"/>
                    <a:pt x="0" y="62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69" y="1"/>
                    <a:pt x="68" y="2"/>
                    <a:pt x="68" y="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6718300" y="806449"/>
              <a:ext cx="228600" cy="200025"/>
            </a:xfrm>
            <a:custGeom>
              <a:avLst/>
              <a:gdLst>
                <a:gd name="T0" fmla="*/ 11 w 72"/>
                <a:gd name="T1" fmla="*/ 21 h 63"/>
                <a:gd name="T2" fmla="*/ 43 w 72"/>
                <a:gd name="T3" fmla="*/ 9 h 63"/>
                <a:gd name="T4" fmla="*/ 48 w 72"/>
                <a:gd name="T5" fmla="*/ 8 h 63"/>
                <a:gd name="T6" fmla="*/ 59 w 72"/>
                <a:gd name="T7" fmla="*/ 7 h 63"/>
                <a:gd name="T8" fmla="*/ 64 w 72"/>
                <a:gd name="T9" fmla="*/ 5 h 63"/>
                <a:gd name="T10" fmla="*/ 69 w 72"/>
                <a:gd name="T11" fmla="*/ 2 h 63"/>
                <a:gd name="T12" fmla="*/ 72 w 72"/>
                <a:gd name="T13" fmla="*/ 1 h 63"/>
                <a:gd name="T14" fmla="*/ 72 w 72"/>
                <a:gd name="T15" fmla="*/ 1 h 63"/>
                <a:gd name="T16" fmla="*/ 3 w 72"/>
                <a:gd name="T17" fmla="*/ 63 h 63"/>
                <a:gd name="T18" fmla="*/ 4 w 72"/>
                <a:gd name="T19" fmla="*/ 60 h 63"/>
                <a:gd name="T20" fmla="*/ 1 w 72"/>
                <a:gd name="T21" fmla="*/ 46 h 63"/>
                <a:gd name="T22" fmla="*/ 11 w 72"/>
                <a:gd name="T23" fmla="*/ 2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" h="63">
                  <a:moveTo>
                    <a:pt x="11" y="21"/>
                  </a:moveTo>
                  <a:cubicBezTo>
                    <a:pt x="20" y="13"/>
                    <a:pt x="32" y="11"/>
                    <a:pt x="43" y="9"/>
                  </a:cubicBezTo>
                  <a:cubicBezTo>
                    <a:pt x="45" y="9"/>
                    <a:pt x="47" y="9"/>
                    <a:pt x="48" y="8"/>
                  </a:cubicBezTo>
                  <a:cubicBezTo>
                    <a:pt x="52" y="8"/>
                    <a:pt x="56" y="8"/>
                    <a:pt x="59" y="7"/>
                  </a:cubicBezTo>
                  <a:cubicBezTo>
                    <a:pt x="61" y="6"/>
                    <a:pt x="63" y="5"/>
                    <a:pt x="64" y="5"/>
                  </a:cubicBezTo>
                  <a:cubicBezTo>
                    <a:pt x="66" y="4"/>
                    <a:pt x="67" y="3"/>
                    <a:pt x="69" y="2"/>
                  </a:cubicBezTo>
                  <a:cubicBezTo>
                    <a:pt x="69" y="2"/>
                    <a:pt x="71" y="0"/>
                    <a:pt x="72" y="1"/>
                  </a:cubicBezTo>
                  <a:cubicBezTo>
                    <a:pt x="72" y="1"/>
                    <a:pt x="72" y="1"/>
                    <a:pt x="72" y="1"/>
                  </a:cubicBezTo>
                  <a:cubicBezTo>
                    <a:pt x="3" y="63"/>
                    <a:pt x="3" y="63"/>
                    <a:pt x="3" y="63"/>
                  </a:cubicBezTo>
                  <a:cubicBezTo>
                    <a:pt x="2" y="62"/>
                    <a:pt x="3" y="62"/>
                    <a:pt x="4" y="60"/>
                  </a:cubicBezTo>
                  <a:cubicBezTo>
                    <a:pt x="4" y="58"/>
                    <a:pt x="2" y="51"/>
                    <a:pt x="1" y="46"/>
                  </a:cubicBezTo>
                  <a:cubicBezTo>
                    <a:pt x="0" y="37"/>
                    <a:pt x="2" y="28"/>
                    <a:pt x="11" y="21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7" name="leaf"/>
          <p:cNvGrpSpPr/>
          <p:nvPr/>
        </p:nvGrpSpPr>
        <p:grpSpPr>
          <a:xfrm>
            <a:off x="7019925" y="2093912"/>
            <a:ext cx="200025" cy="301625"/>
            <a:chOff x="7019925" y="2093912"/>
            <a:chExt cx="200025" cy="301625"/>
          </a:xfrm>
        </p:grpSpPr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7070725" y="2097087"/>
              <a:ext cx="149225" cy="298450"/>
            </a:xfrm>
            <a:custGeom>
              <a:avLst/>
              <a:gdLst>
                <a:gd name="T0" fmla="*/ 44 w 47"/>
                <a:gd name="T1" fmla="*/ 3 h 94"/>
                <a:gd name="T2" fmla="*/ 43 w 47"/>
                <a:gd name="T3" fmla="*/ 9 h 94"/>
                <a:gd name="T4" fmla="*/ 42 w 47"/>
                <a:gd name="T5" fmla="*/ 15 h 94"/>
                <a:gd name="T6" fmla="*/ 44 w 47"/>
                <a:gd name="T7" fmla="*/ 27 h 94"/>
                <a:gd name="T8" fmla="*/ 45 w 47"/>
                <a:gd name="T9" fmla="*/ 33 h 94"/>
                <a:gd name="T10" fmla="*/ 42 w 47"/>
                <a:gd name="T11" fmla="*/ 71 h 94"/>
                <a:gd name="T12" fmla="*/ 19 w 47"/>
                <a:gd name="T13" fmla="*/ 90 h 94"/>
                <a:gd name="T14" fmla="*/ 3 w 47"/>
                <a:gd name="T15" fmla="*/ 91 h 94"/>
                <a:gd name="T16" fmla="*/ 0 w 47"/>
                <a:gd name="T17" fmla="*/ 93 h 94"/>
                <a:gd name="T18" fmla="*/ 44 w 47"/>
                <a:gd name="T19" fmla="*/ 0 h 94"/>
                <a:gd name="T20" fmla="*/ 44 w 47"/>
                <a:gd name="T21" fmla="*/ 3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94">
                  <a:moveTo>
                    <a:pt x="44" y="3"/>
                  </a:moveTo>
                  <a:cubicBezTo>
                    <a:pt x="44" y="5"/>
                    <a:pt x="43" y="7"/>
                    <a:pt x="43" y="9"/>
                  </a:cubicBezTo>
                  <a:cubicBezTo>
                    <a:pt x="43" y="11"/>
                    <a:pt x="42" y="13"/>
                    <a:pt x="42" y="15"/>
                  </a:cubicBezTo>
                  <a:cubicBezTo>
                    <a:pt x="42" y="19"/>
                    <a:pt x="43" y="23"/>
                    <a:pt x="44" y="27"/>
                  </a:cubicBezTo>
                  <a:cubicBezTo>
                    <a:pt x="44" y="29"/>
                    <a:pt x="45" y="31"/>
                    <a:pt x="45" y="33"/>
                  </a:cubicBezTo>
                  <a:cubicBezTo>
                    <a:pt x="46" y="45"/>
                    <a:pt x="47" y="59"/>
                    <a:pt x="42" y="71"/>
                  </a:cubicBezTo>
                  <a:cubicBezTo>
                    <a:pt x="37" y="83"/>
                    <a:pt x="29" y="88"/>
                    <a:pt x="19" y="90"/>
                  </a:cubicBezTo>
                  <a:cubicBezTo>
                    <a:pt x="13" y="90"/>
                    <a:pt x="4" y="90"/>
                    <a:pt x="3" y="91"/>
                  </a:cubicBezTo>
                  <a:cubicBezTo>
                    <a:pt x="1" y="92"/>
                    <a:pt x="1" y="94"/>
                    <a:pt x="0" y="93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0"/>
                    <a:pt x="45" y="2"/>
                    <a:pt x="44" y="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7019925" y="2093912"/>
              <a:ext cx="190500" cy="298450"/>
            </a:xfrm>
            <a:custGeom>
              <a:avLst/>
              <a:gdLst>
                <a:gd name="T0" fmla="*/ 6 w 60"/>
                <a:gd name="T1" fmla="*/ 48 h 94"/>
                <a:gd name="T2" fmla="*/ 34 w 60"/>
                <a:gd name="T3" fmla="*/ 22 h 94"/>
                <a:gd name="T4" fmla="*/ 40 w 60"/>
                <a:gd name="T5" fmla="*/ 19 h 94"/>
                <a:gd name="T6" fmla="*/ 50 w 60"/>
                <a:gd name="T7" fmla="*/ 12 h 94"/>
                <a:gd name="T8" fmla="*/ 54 w 60"/>
                <a:gd name="T9" fmla="*/ 8 h 94"/>
                <a:gd name="T10" fmla="*/ 57 w 60"/>
                <a:gd name="T11" fmla="*/ 3 h 94"/>
                <a:gd name="T12" fmla="*/ 60 w 60"/>
                <a:gd name="T13" fmla="*/ 1 h 94"/>
                <a:gd name="T14" fmla="*/ 60 w 60"/>
                <a:gd name="T15" fmla="*/ 1 h 94"/>
                <a:gd name="T16" fmla="*/ 16 w 60"/>
                <a:gd name="T17" fmla="*/ 94 h 94"/>
                <a:gd name="T18" fmla="*/ 16 w 60"/>
                <a:gd name="T19" fmla="*/ 91 h 94"/>
                <a:gd name="T20" fmla="*/ 7 w 60"/>
                <a:gd name="T21" fmla="*/ 78 h 94"/>
                <a:gd name="T22" fmla="*/ 6 w 60"/>
                <a:gd name="T23" fmla="*/ 48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" h="94">
                  <a:moveTo>
                    <a:pt x="6" y="48"/>
                  </a:moveTo>
                  <a:cubicBezTo>
                    <a:pt x="13" y="36"/>
                    <a:pt x="24" y="28"/>
                    <a:pt x="34" y="22"/>
                  </a:cubicBezTo>
                  <a:cubicBezTo>
                    <a:pt x="36" y="21"/>
                    <a:pt x="38" y="20"/>
                    <a:pt x="40" y="19"/>
                  </a:cubicBezTo>
                  <a:cubicBezTo>
                    <a:pt x="43" y="17"/>
                    <a:pt x="47" y="15"/>
                    <a:pt x="50" y="12"/>
                  </a:cubicBezTo>
                  <a:cubicBezTo>
                    <a:pt x="51" y="11"/>
                    <a:pt x="53" y="9"/>
                    <a:pt x="54" y="8"/>
                  </a:cubicBezTo>
                  <a:cubicBezTo>
                    <a:pt x="55" y="6"/>
                    <a:pt x="56" y="5"/>
                    <a:pt x="57" y="3"/>
                  </a:cubicBezTo>
                  <a:cubicBezTo>
                    <a:pt x="58" y="3"/>
                    <a:pt x="59" y="0"/>
                    <a:pt x="60" y="1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16" y="94"/>
                    <a:pt x="16" y="94"/>
                    <a:pt x="16" y="94"/>
                  </a:cubicBezTo>
                  <a:cubicBezTo>
                    <a:pt x="15" y="94"/>
                    <a:pt x="16" y="93"/>
                    <a:pt x="16" y="91"/>
                  </a:cubicBezTo>
                  <a:cubicBezTo>
                    <a:pt x="16" y="88"/>
                    <a:pt x="10" y="82"/>
                    <a:pt x="7" y="78"/>
                  </a:cubicBezTo>
                  <a:cubicBezTo>
                    <a:pt x="2" y="69"/>
                    <a:pt x="0" y="59"/>
                    <a:pt x="6" y="48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5" name="apple"/>
          <p:cNvGrpSpPr/>
          <p:nvPr/>
        </p:nvGrpSpPr>
        <p:grpSpPr>
          <a:xfrm>
            <a:off x="5629275" y="1838324"/>
            <a:ext cx="739775" cy="646113"/>
            <a:chOff x="5629275" y="1838324"/>
            <a:chExt cx="739775" cy="646113"/>
          </a:xfrm>
        </p:grpSpPr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5629275" y="1938337"/>
              <a:ext cx="368300" cy="546100"/>
            </a:xfrm>
            <a:custGeom>
              <a:avLst/>
              <a:gdLst>
                <a:gd name="T0" fmla="*/ 116 w 116"/>
                <a:gd name="T1" fmla="*/ 13 h 172"/>
                <a:gd name="T2" fmla="*/ 60 w 116"/>
                <a:gd name="T3" fmla="*/ 8 h 172"/>
                <a:gd name="T4" fmla="*/ 23 w 116"/>
                <a:gd name="T5" fmla="*/ 110 h 172"/>
                <a:gd name="T6" fmla="*/ 116 w 116"/>
                <a:gd name="T7" fmla="*/ 172 h 172"/>
                <a:gd name="T8" fmla="*/ 116 w 116"/>
                <a:gd name="T9" fmla="*/ 172 h 172"/>
                <a:gd name="T10" fmla="*/ 116 w 116"/>
                <a:gd name="T11" fmla="*/ 13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6" h="172">
                  <a:moveTo>
                    <a:pt x="116" y="13"/>
                  </a:moveTo>
                  <a:cubicBezTo>
                    <a:pt x="103" y="14"/>
                    <a:pt x="85" y="0"/>
                    <a:pt x="60" y="8"/>
                  </a:cubicBezTo>
                  <a:cubicBezTo>
                    <a:pt x="36" y="17"/>
                    <a:pt x="0" y="52"/>
                    <a:pt x="23" y="110"/>
                  </a:cubicBezTo>
                  <a:cubicBezTo>
                    <a:pt x="47" y="167"/>
                    <a:pt x="102" y="172"/>
                    <a:pt x="116" y="172"/>
                  </a:cubicBezTo>
                  <a:cubicBezTo>
                    <a:pt x="116" y="172"/>
                    <a:pt x="116" y="172"/>
                    <a:pt x="116" y="172"/>
                  </a:cubicBezTo>
                  <a:cubicBezTo>
                    <a:pt x="116" y="13"/>
                    <a:pt x="116" y="13"/>
                    <a:pt x="116" y="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5997575" y="1938337"/>
              <a:ext cx="371475" cy="546100"/>
            </a:xfrm>
            <a:custGeom>
              <a:avLst/>
              <a:gdLst>
                <a:gd name="T0" fmla="*/ 56 w 117"/>
                <a:gd name="T1" fmla="*/ 8 h 172"/>
                <a:gd name="T2" fmla="*/ 0 w 117"/>
                <a:gd name="T3" fmla="*/ 13 h 172"/>
                <a:gd name="T4" fmla="*/ 0 w 117"/>
                <a:gd name="T5" fmla="*/ 172 h 172"/>
                <a:gd name="T6" fmla="*/ 93 w 117"/>
                <a:gd name="T7" fmla="*/ 110 h 172"/>
                <a:gd name="T8" fmla="*/ 56 w 117"/>
                <a:gd name="T9" fmla="*/ 8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72">
                  <a:moveTo>
                    <a:pt x="56" y="8"/>
                  </a:moveTo>
                  <a:cubicBezTo>
                    <a:pt x="32" y="0"/>
                    <a:pt x="14" y="13"/>
                    <a:pt x="0" y="13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5" y="172"/>
                    <a:pt x="70" y="167"/>
                    <a:pt x="93" y="110"/>
                  </a:cubicBezTo>
                  <a:cubicBezTo>
                    <a:pt x="117" y="52"/>
                    <a:pt x="81" y="17"/>
                    <a:pt x="56" y="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5975350" y="1838324"/>
              <a:ext cx="22225" cy="179388"/>
            </a:xfrm>
            <a:custGeom>
              <a:avLst/>
              <a:gdLst>
                <a:gd name="T0" fmla="*/ 7 w 7"/>
                <a:gd name="T1" fmla="*/ 0 h 56"/>
                <a:gd name="T2" fmla="*/ 0 w 7"/>
                <a:gd name="T3" fmla="*/ 3 h 56"/>
                <a:gd name="T4" fmla="*/ 0 w 7"/>
                <a:gd name="T5" fmla="*/ 3 h 56"/>
                <a:gd name="T6" fmla="*/ 0 w 7"/>
                <a:gd name="T7" fmla="*/ 3 h 56"/>
                <a:gd name="T8" fmla="*/ 0 w 7"/>
                <a:gd name="T9" fmla="*/ 3 h 56"/>
                <a:gd name="T10" fmla="*/ 0 w 7"/>
                <a:gd name="T11" fmla="*/ 3 h 56"/>
                <a:gd name="T12" fmla="*/ 4 w 7"/>
                <a:gd name="T13" fmla="*/ 54 h 56"/>
                <a:gd name="T14" fmla="*/ 4 w 7"/>
                <a:gd name="T15" fmla="*/ 54 h 56"/>
                <a:gd name="T16" fmla="*/ 7 w 7"/>
                <a:gd name="T17" fmla="*/ 56 h 56"/>
                <a:gd name="T18" fmla="*/ 7 w 7"/>
                <a:gd name="T19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56">
                  <a:moveTo>
                    <a:pt x="7" y="0"/>
                  </a:moveTo>
                  <a:cubicBezTo>
                    <a:pt x="3" y="0"/>
                    <a:pt x="0" y="0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6"/>
                    <a:pt x="5" y="56"/>
                    <a:pt x="7" y="56"/>
                  </a:cubicBezTo>
                  <a:cubicBezTo>
                    <a:pt x="7" y="0"/>
                    <a:pt x="7" y="0"/>
                    <a:pt x="7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5997575" y="1838324"/>
              <a:ext cx="25400" cy="179388"/>
            </a:xfrm>
            <a:custGeom>
              <a:avLst/>
              <a:gdLst>
                <a:gd name="T0" fmla="*/ 8 w 8"/>
                <a:gd name="T1" fmla="*/ 3 h 56"/>
                <a:gd name="T2" fmla="*/ 8 w 8"/>
                <a:gd name="T3" fmla="*/ 3 h 56"/>
                <a:gd name="T4" fmla="*/ 8 w 8"/>
                <a:gd name="T5" fmla="*/ 3 h 56"/>
                <a:gd name="T6" fmla="*/ 0 w 8"/>
                <a:gd name="T7" fmla="*/ 0 h 56"/>
                <a:gd name="T8" fmla="*/ 0 w 8"/>
                <a:gd name="T9" fmla="*/ 56 h 56"/>
                <a:gd name="T10" fmla="*/ 4 w 8"/>
                <a:gd name="T11" fmla="*/ 54 h 56"/>
                <a:gd name="T12" fmla="*/ 8 w 8"/>
                <a:gd name="T13" fmla="*/ 3 h 56"/>
                <a:gd name="T14" fmla="*/ 8 w 8"/>
                <a:gd name="T15" fmla="*/ 3 h 56"/>
                <a:gd name="T16" fmla="*/ 8 w 8"/>
                <a:gd name="T17" fmla="*/ 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56">
                  <a:moveTo>
                    <a:pt x="8" y="3"/>
                  </a:move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0"/>
                    <a:pt x="4" y="0"/>
                    <a:pt x="0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3" y="56"/>
                    <a:pt x="4" y="56"/>
                    <a:pt x="4" y="54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5838825" y="1992312"/>
              <a:ext cx="187325" cy="180975"/>
            </a:xfrm>
            <a:custGeom>
              <a:avLst/>
              <a:gdLst>
                <a:gd name="T0" fmla="*/ 3 w 59"/>
                <a:gd name="T1" fmla="*/ 55 h 57"/>
                <a:gd name="T2" fmla="*/ 6 w 59"/>
                <a:gd name="T3" fmla="*/ 53 h 57"/>
                <a:gd name="T4" fmla="*/ 11 w 59"/>
                <a:gd name="T5" fmla="*/ 51 h 57"/>
                <a:gd name="T6" fmla="*/ 19 w 59"/>
                <a:gd name="T7" fmla="*/ 49 h 57"/>
                <a:gd name="T8" fmla="*/ 24 w 59"/>
                <a:gd name="T9" fmla="*/ 48 h 57"/>
                <a:gd name="T10" fmla="*/ 50 w 59"/>
                <a:gd name="T11" fmla="*/ 36 h 57"/>
                <a:gd name="T12" fmla="*/ 57 w 59"/>
                <a:gd name="T13" fmla="*/ 14 h 57"/>
                <a:gd name="T14" fmla="*/ 54 w 59"/>
                <a:gd name="T15" fmla="*/ 3 h 57"/>
                <a:gd name="T16" fmla="*/ 55 w 59"/>
                <a:gd name="T17" fmla="*/ 0 h 57"/>
                <a:gd name="T18" fmla="*/ 0 w 59"/>
                <a:gd name="T19" fmla="*/ 56 h 57"/>
                <a:gd name="T20" fmla="*/ 3 w 59"/>
                <a:gd name="T21" fmla="*/ 5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7">
                  <a:moveTo>
                    <a:pt x="3" y="55"/>
                  </a:moveTo>
                  <a:cubicBezTo>
                    <a:pt x="4" y="55"/>
                    <a:pt x="5" y="54"/>
                    <a:pt x="6" y="53"/>
                  </a:cubicBezTo>
                  <a:cubicBezTo>
                    <a:pt x="8" y="52"/>
                    <a:pt x="9" y="51"/>
                    <a:pt x="11" y="51"/>
                  </a:cubicBezTo>
                  <a:cubicBezTo>
                    <a:pt x="13" y="50"/>
                    <a:pt x="16" y="49"/>
                    <a:pt x="19" y="49"/>
                  </a:cubicBezTo>
                  <a:cubicBezTo>
                    <a:pt x="21" y="48"/>
                    <a:pt x="23" y="48"/>
                    <a:pt x="24" y="48"/>
                  </a:cubicBezTo>
                  <a:cubicBezTo>
                    <a:pt x="33" y="45"/>
                    <a:pt x="43" y="43"/>
                    <a:pt x="50" y="36"/>
                  </a:cubicBezTo>
                  <a:cubicBezTo>
                    <a:pt x="58" y="29"/>
                    <a:pt x="59" y="21"/>
                    <a:pt x="57" y="14"/>
                  </a:cubicBezTo>
                  <a:cubicBezTo>
                    <a:pt x="56" y="10"/>
                    <a:pt x="54" y="4"/>
                    <a:pt x="54" y="3"/>
                  </a:cubicBezTo>
                  <a:cubicBezTo>
                    <a:pt x="54" y="1"/>
                    <a:pt x="55" y="1"/>
                    <a:pt x="55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1" y="57"/>
                    <a:pt x="2" y="56"/>
                    <a:pt x="3" y="5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3"/>
            <p:cNvSpPr>
              <a:spLocks/>
            </p:cNvSpPr>
            <p:nvPr/>
          </p:nvSpPr>
          <p:spPr bwMode="auto">
            <a:xfrm>
              <a:off x="5835650" y="1982787"/>
              <a:ext cx="177800" cy="187325"/>
            </a:xfrm>
            <a:custGeom>
              <a:avLst/>
              <a:gdLst>
                <a:gd name="T0" fmla="*/ 20 w 56"/>
                <a:gd name="T1" fmla="*/ 8 h 59"/>
                <a:gd name="T2" fmla="*/ 9 w 56"/>
                <a:gd name="T3" fmla="*/ 35 h 59"/>
                <a:gd name="T4" fmla="*/ 8 w 56"/>
                <a:gd name="T5" fmla="*/ 40 h 59"/>
                <a:gd name="T6" fmla="*/ 6 w 56"/>
                <a:gd name="T7" fmla="*/ 49 h 59"/>
                <a:gd name="T8" fmla="*/ 4 w 56"/>
                <a:gd name="T9" fmla="*/ 53 h 59"/>
                <a:gd name="T10" fmla="*/ 2 w 56"/>
                <a:gd name="T11" fmla="*/ 57 h 59"/>
                <a:gd name="T12" fmla="*/ 1 w 56"/>
                <a:gd name="T13" fmla="*/ 59 h 59"/>
                <a:gd name="T14" fmla="*/ 1 w 56"/>
                <a:gd name="T15" fmla="*/ 59 h 59"/>
                <a:gd name="T16" fmla="*/ 56 w 56"/>
                <a:gd name="T17" fmla="*/ 3 h 59"/>
                <a:gd name="T18" fmla="*/ 53 w 56"/>
                <a:gd name="T19" fmla="*/ 4 h 59"/>
                <a:gd name="T20" fmla="*/ 42 w 56"/>
                <a:gd name="T21" fmla="*/ 1 h 59"/>
                <a:gd name="T22" fmla="*/ 20 w 56"/>
                <a:gd name="T23" fmla="*/ 8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" h="59">
                  <a:moveTo>
                    <a:pt x="20" y="8"/>
                  </a:moveTo>
                  <a:cubicBezTo>
                    <a:pt x="14" y="16"/>
                    <a:pt x="11" y="26"/>
                    <a:pt x="9" y="35"/>
                  </a:cubicBezTo>
                  <a:cubicBezTo>
                    <a:pt x="9" y="37"/>
                    <a:pt x="9" y="38"/>
                    <a:pt x="8" y="40"/>
                  </a:cubicBezTo>
                  <a:cubicBezTo>
                    <a:pt x="8" y="43"/>
                    <a:pt x="7" y="46"/>
                    <a:pt x="6" y="49"/>
                  </a:cubicBezTo>
                  <a:cubicBezTo>
                    <a:pt x="6" y="50"/>
                    <a:pt x="5" y="52"/>
                    <a:pt x="4" y="53"/>
                  </a:cubicBezTo>
                  <a:cubicBezTo>
                    <a:pt x="4" y="54"/>
                    <a:pt x="3" y="55"/>
                    <a:pt x="2" y="57"/>
                  </a:cubicBezTo>
                  <a:cubicBezTo>
                    <a:pt x="2" y="57"/>
                    <a:pt x="0" y="59"/>
                    <a:pt x="1" y="59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56" y="3"/>
                    <a:pt x="56" y="3"/>
                    <a:pt x="56" y="3"/>
                  </a:cubicBezTo>
                  <a:cubicBezTo>
                    <a:pt x="55" y="2"/>
                    <a:pt x="55" y="3"/>
                    <a:pt x="53" y="4"/>
                  </a:cubicBezTo>
                  <a:cubicBezTo>
                    <a:pt x="51" y="4"/>
                    <a:pt x="45" y="2"/>
                    <a:pt x="42" y="1"/>
                  </a:cubicBezTo>
                  <a:cubicBezTo>
                    <a:pt x="34" y="0"/>
                    <a:pt x="26" y="1"/>
                    <a:pt x="20" y="8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8" name="leaf"/>
          <p:cNvGrpSpPr/>
          <p:nvPr/>
        </p:nvGrpSpPr>
        <p:grpSpPr>
          <a:xfrm>
            <a:off x="6159500" y="2046287"/>
            <a:ext cx="371475" cy="508000"/>
            <a:chOff x="6159500" y="2046287"/>
            <a:chExt cx="371475" cy="508000"/>
          </a:xfrm>
        </p:grpSpPr>
        <p:sp>
          <p:nvSpPr>
            <p:cNvPr id="66" name="Freeform 64"/>
            <p:cNvSpPr>
              <a:spLocks/>
            </p:cNvSpPr>
            <p:nvPr/>
          </p:nvSpPr>
          <p:spPr bwMode="auto">
            <a:xfrm>
              <a:off x="6169025" y="2049462"/>
              <a:ext cx="361950" cy="504825"/>
            </a:xfrm>
            <a:custGeom>
              <a:avLst/>
              <a:gdLst>
                <a:gd name="T0" fmla="*/ 4 w 114"/>
                <a:gd name="T1" fmla="*/ 155 h 159"/>
                <a:gd name="T2" fmla="*/ 11 w 114"/>
                <a:gd name="T3" fmla="*/ 147 h 159"/>
                <a:gd name="T4" fmla="*/ 20 w 114"/>
                <a:gd name="T5" fmla="*/ 140 h 159"/>
                <a:gd name="T6" fmla="*/ 39 w 114"/>
                <a:gd name="T7" fmla="*/ 130 h 159"/>
                <a:gd name="T8" fmla="*/ 49 w 114"/>
                <a:gd name="T9" fmla="*/ 125 h 159"/>
                <a:gd name="T10" fmla="*/ 102 w 114"/>
                <a:gd name="T11" fmla="*/ 83 h 159"/>
                <a:gd name="T12" fmla="*/ 105 w 114"/>
                <a:gd name="T13" fmla="*/ 30 h 159"/>
                <a:gd name="T14" fmla="*/ 91 w 114"/>
                <a:gd name="T15" fmla="*/ 6 h 159"/>
                <a:gd name="T16" fmla="*/ 91 w 114"/>
                <a:gd name="T17" fmla="*/ 0 h 159"/>
                <a:gd name="T18" fmla="*/ 0 w 114"/>
                <a:gd name="T19" fmla="*/ 158 h 159"/>
                <a:gd name="T20" fmla="*/ 4 w 114"/>
                <a:gd name="T21" fmla="*/ 155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4" h="159">
                  <a:moveTo>
                    <a:pt x="4" y="155"/>
                  </a:moveTo>
                  <a:cubicBezTo>
                    <a:pt x="7" y="152"/>
                    <a:pt x="9" y="150"/>
                    <a:pt x="11" y="147"/>
                  </a:cubicBezTo>
                  <a:cubicBezTo>
                    <a:pt x="14" y="144"/>
                    <a:pt x="17" y="142"/>
                    <a:pt x="20" y="140"/>
                  </a:cubicBezTo>
                  <a:cubicBezTo>
                    <a:pt x="26" y="136"/>
                    <a:pt x="32" y="133"/>
                    <a:pt x="39" y="130"/>
                  </a:cubicBezTo>
                  <a:cubicBezTo>
                    <a:pt x="42" y="128"/>
                    <a:pt x="46" y="127"/>
                    <a:pt x="49" y="125"/>
                  </a:cubicBezTo>
                  <a:cubicBezTo>
                    <a:pt x="68" y="115"/>
                    <a:pt x="88" y="103"/>
                    <a:pt x="102" y="83"/>
                  </a:cubicBezTo>
                  <a:cubicBezTo>
                    <a:pt x="114" y="64"/>
                    <a:pt x="112" y="46"/>
                    <a:pt x="105" y="30"/>
                  </a:cubicBezTo>
                  <a:cubicBezTo>
                    <a:pt x="100" y="22"/>
                    <a:pt x="91" y="9"/>
                    <a:pt x="91" y="6"/>
                  </a:cubicBezTo>
                  <a:cubicBezTo>
                    <a:pt x="91" y="3"/>
                    <a:pt x="93" y="1"/>
                    <a:pt x="91" y="0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1" y="159"/>
                    <a:pt x="3" y="156"/>
                    <a:pt x="4" y="15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5"/>
            <p:cNvSpPr>
              <a:spLocks/>
            </p:cNvSpPr>
            <p:nvPr/>
          </p:nvSpPr>
          <p:spPr bwMode="auto">
            <a:xfrm>
              <a:off x="6159500" y="2046287"/>
              <a:ext cx="298450" cy="504825"/>
            </a:xfrm>
            <a:custGeom>
              <a:avLst/>
              <a:gdLst>
                <a:gd name="T0" fmla="*/ 16 w 94"/>
                <a:gd name="T1" fmla="*/ 33 h 159"/>
                <a:gd name="T2" fmla="*/ 6 w 94"/>
                <a:gd name="T3" fmla="*/ 100 h 159"/>
                <a:gd name="T4" fmla="*/ 7 w 94"/>
                <a:gd name="T5" fmla="*/ 111 h 159"/>
                <a:gd name="T6" fmla="*/ 8 w 94"/>
                <a:gd name="T7" fmla="*/ 133 h 159"/>
                <a:gd name="T8" fmla="*/ 6 w 94"/>
                <a:gd name="T9" fmla="*/ 143 h 159"/>
                <a:gd name="T10" fmla="*/ 3 w 94"/>
                <a:gd name="T11" fmla="*/ 153 h 159"/>
                <a:gd name="T12" fmla="*/ 3 w 94"/>
                <a:gd name="T13" fmla="*/ 159 h 159"/>
                <a:gd name="T14" fmla="*/ 3 w 94"/>
                <a:gd name="T15" fmla="*/ 159 h 159"/>
                <a:gd name="T16" fmla="*/ 94 w 94"/>
                <a:gd name="T17" fmla="*/ 1 h 159"/>
                <a:gd name="T18" fmla="*/ 89 w 94"/>
                <a:gd name="T19" fmla="*/ 4 h 159"/>
                <a:gd name="T20" fmla="*/ 61 w 94"/>
                <a:gd name="T21" fmla="*/ 4 h 159"/>
                <a:gd name="T22" fmla="*/ 16 w 94"/>
                <a:gd name="T23" fmla="*/ 33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4" h="159">
                  <a:moveTo>
                    <a:pt x="16" y="33"/>
                  </a:moveTo>
                  <a:cubicBezTo>
                    <a:pt x="6" y="55"/>
                    <a:pt x="6" y="78"/>
                    <a:pt x="6" y="100"/>
                  </a:cubicBezTo>
                  <a:cubicBezTo>
                    <a:pt x="7" y="103"/>
                    <a:pt x="7" y="107"/>
                    <a:pt x="7" y="111"/>
                  </a:cubicBezTo>
                  <a:cubicBezTo>
                    <a:pt x="8" y="118"/>
                    <a:pt x="9" y="125"/>
                    <a:pt x="8" y="133"/>
                  </a:cubicBezTo>
                  <a:cubicBezTo>
                    <a:pt x="8" y="136"/>
                    <a:pt x="7" y="140"/>
                    <a:pt x="6" y="143"/>
                  </a:cubicBezTo>
                  <a:cubicBezTo>
                    <a:pt x="5" y="146"/>
                    <a:pt x="4" y="150"/>
                    <a:pt x="3" y="153"/>
                  </a:cubicBezTo>
                  <a:cubicBezTo>
                    <a:pt x="3" y="154"/>
                    <a:pt x="0" y="158"/>
                    <a:pt x="3" y="159"/>
                  </a:cubicBezTo>
                  <a:cubicBezTo>
                    <a:pt x="3" y="159"/>
                    <a:pt x="3" y="159"/>
                    <a:pt x="3" y="159"/>
                  </a:cubicBezTo>
                  <a:cubicBezTo>
                    <a:pt x="94" y="1"/>
                    <a:pt x="94" y="1"/>
                    <a:pt x="94" y="1"/>
                  </a:cubicBezTo>
                  <a:cubicBezTo>
                    <a:pt x="92" y="0"/>
                    <a:pt x="93" y="2"/>
                    <a:pt x="89" y="4"/>
                  </a:cubicBezTo>
                  <a:cubicBezTo>
                    <a:pt x="85" y="6"/>
                    <a:pt x="70" y="3"/>
                    <a:pt x="61" y="4"/>
                  </a:cubicBezTo>
                  <a:cubicBezTo>
                    <a:pt x="43" y="5"/>
                    <a:pt x="27" y="13"/>
                    <a:pt x="16" y="33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9" name="apple"/>
          <p:cNvGrpSpPr/>
          <p:nvPr/>
        </p:nvGrpSpPr>
        <p:grpSpPr>
          <a:xfrm>
            <a:off x="6102350" y="1006474"/>
            <a:ext cx="400050" cy="346075"/>
            <a:chOff x="6102350" y="1006474"/>
            <a:chExt cx="400050" cy="346075"/>
          </a:xfrm>
        </p:grpSpPr>
        <p:sp>
          <p:nvSpPr>
            <p:cNvPr id="68" name="Freeform 66"/>
            <p:cNvSpPr>
              <a:spLocks/>
            </p:cNvSpPr>
            <p:nvPr/>
          </p:nvSpPr>
          <p:spPr bwMode="auto">
            <a:xfrm>
              <a:off x="6102350" y="1060449"/>
              <a:ext cx="200025" cy="292100"/>
            </a:xfrm>
            <a:custGeom>
              <a:avLst/>
              <a:gdLst>
                <a:gd name="T0" fmla="*/ 63 w 63"/>
                <a:gd name="T1" fmla="*/ 7 h 92"/>
                <a:gd name="T2" fmla="*/ 33 w 63"/>
                <a:gd name="T3" fmla="*/ 4 h 92"/>
                <a:gd name="T4" fmla="*/ 13 w 63"/>
                <a:gd name="T5" fmla="*/ 59 h 92"/>
                <a:gd name="T6" fmla="*/ 63 w 63"/>
                <a:gd name="T7" fmla="*/ 92 h 92"/>
                <a:gd name="T8" fmla="*/ 63 w 63"/>
                <a:gd name="T9" fmla="*/ 92 h 92"/>
                <a:gd name="T10" fmla="*/ 63 w 63"/>
                <a:gd name="T11" fmla="*/ 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2">
                  <a:moveTo>
                    <a:pt x="63" y="7"/>
                  </a:moveTo>
                  <a:cubicBezTo>
                    <a:pt x="56" y="7"/>
                    <a:pt x="46" y="0"/>
                    <a:pt x="33" y="4"/>
                  </a:cubicBezTo>
                  <a:cubicBezTo>
                    <a:pt x="20" y="9"/>
                    <a:pt x="0" y="28"/>
                    <a:pt x="13" y="59"/>
                  </a:cubicBezTo>
                  <a:cubicBezTo>
                    <a:pt x="26" y="90"/>
                    <a:pt x="56" y="92"/>
                    <a:pt x="63" y="92"/>
                  </a:cubicBezTo>
                  <a:cubicBezTo>
                    <a:pt x="63" y="92"/>
                    <a:pt x="63" y="92"/>
                    <a:pt x="63" y="92"/>
                  </a:cubicBezTo>
                  <a:cubicBezTo>
                    <a:pt x="63" y="7"/>
                    <a:pt x="63" y="7"/>
                    <a:pt x="63" y="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7"/>
            <p:cNvSpPr>
              <a:spLocks/>
            </p:cNvSpPr>
            <p:nvPr/>
          </p:nvSpPr>
          <p:spPr bwMode="auto">
            <a:xfrm>
              <a:off x="6302375" y="1060449"/>
              <a:ext cx="200025" cy="292100"/>
            </a:xfrm>
            <a:custGeom>
              <a:avLst/>
              <a:gdLst>
                <a:gd name="T0" fmla="*/ 30 w 63"/>
                <a:gd name="T1" fmla="*/ 4 h 92"/>
                <a:gd name="T2" fmla="*/ 0 w 63"/>
                <a:gd name="T3" fmla="*/ 7 h 92"/>
                <a:gd name="T4" fmla="*/ 0 w 63"/>
                <a:gd name="T5" fmla="*/ 92 h 92"/>
                <a:gd name="T6" fmla="*/ 50 w 63"/>
                <a:gd name="T7" fmla="*/ 59 h 92"/>
                <a:gd name="T8" fmla="*/ 30 w 63"/>
                <a:gd name="T9" fmla="*/ 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92">
                  <a:moveTo>
                    <a:pt x="30" y="4"/>
                  </a:moveTo>
                  <a:cubicBezTo>
                    <a:pt x="17" y="0"/>
                    <a:pt x="8" y="7"/>
                    <a:pt x="0" y="7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8" y="92"/>
                    <a:pt x="38" y="90"/>
                    <a:pt x="50" y="59"/>
                  </a:cubicBezTo>
                  <a:cubicBezTo>
                    <a:pt x="63" y="28"/>
                    <a:pt x="43" y="9"/>
                    <a:pt x="30" y="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8"/>
            <p:cNvSpPr>
              <a:spLocks/>
            </p:cNvSpPr>
            <p:nvPr/>
          </p:nvSpPr>
          <p:spPr bwMode="auto">
            <a:xfrm>
              <a:off x="6289675" y="1006474"/>
              <a:ext cx="12700" cy="98425"/>
            </a:xfrm>
            <a:custGeom>
              <a:avLst/>
              <a:gdLst>
                <a:gd name="T0" fmla="*/ 4 w 4"/>
                <a:gd name="T1" fmla="*/ 0 h 31"/>
                <a:gd name="T2" fmla="*/ 0 w 4"/>
                <a:gd name="T3" fmla="*/ 2 h 31"/>
                <a:gd name="T4" fmla="*/ 0 w 4"/>
                <a:gd name="T5" fmla="*/ 2 h 31"/>
                <a:gd name="T6" fmla="*/ 0 w 4"/>
                <a:gd name="T7" fmla="*/ 2 h 31"/>
                <a:gd name="T8" fmla="*/ 0 w 4"/>
                <a:gd name="T9" fmla="*/ 2 h 31"/>
                <a:gd name="T10" fmla="*/ 0 w 4"/>
                <a:gd name="T11" fmla="*/ 2 h 31"/>
                <a:gd name="T12" fmla="*/ 2 w 4"/>
                <a:gd name="T13" fmla="*/ 30 h 31"/>
                <a:gd name="T14" fmla="*/ 2 w 4"/>
                <a:gd name="T15" fmla="*/ 30 h 31"/>
                <a:gd name="T16" fmla="*/ 4 w 4"/>
                <a:gd name="T17" fmla="*/ 31 h 31"/>
                <a:gd name="T18" fmla="*/ 4 w 4"/>
                <a:gd name="T1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31">
                  <a:moveTo>
                    <a:pt x="4" y="0"/>
                  </a:moveTo>
                  <a:cubicBezTo>
                    <a:pt x="2" y="0"/>
                    <a:pt x="0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29"/>
                    <a:pt x="2" y="30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2" y="30"/>
                    <a:pt x="3" y="31"/>
                    <a:pt x="4" y="31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"/>
            <p:cNvSpPr>
              <a:spLocks/>
            </p:cNvSpPr>
            <p:nvPr/>
          </p:nvSpPr>
          <p:spPr bwMode="auto">
            <a:xfrm>
              <a:off x="6302375" y="1006474"/>
              <a:ext cx="12700" cy="98425"/>
            </a:xfrm>
            <a:custGeom>
              <a:avLst/>
              <a:gdLst>
                <a:gd name="T0" fmla="*/ 4 w 4"/>
                <a:gd name="T1" fmla="*/ 2 h 31"/>
                <a:gd name="T2" fmla="*/ 4 w 4"/>
                <a:gd name="T3" fmla="*/ 2 h 31"/>
                <a:gd name="T4" fmla="*/ 4 w 4"/>
                <a:gd name="T5" fmla="*/ 2 h 31"/>
                <a:gd name="T6" fmla="*/ 0 w 4"/>
                <a:gd name="T7" fmla="*/ 0 h 31"/>
                <a:gd name="T8" fmla="*/ 0 w 4"/>
                <a:gd name="T9" fmla="*/ 31 h 31"/>
                <a:gd name="T10" fmla="*/ 2 w 4"/>
                <a:gd name="T11" fmla="*/ 30 h 31"/>
                <a:gd name="T12" fmla="*/ 4 w 4"/>
                <a:gd name="T13" fmla="*/ 2 h 31"/>
                <a:gd name="T14" fmla="*/ 4 w 4"/>
                <a:gd name="T15" fmla="*/ 2 h 31"/>
                <a:gd name="T16" fmla="*/ 4 w 4"/>
                <a:gd name="T17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1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2" y="0"/>
                    <a:pt x="0" y="0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" y="31"/>
                    <a:pt x="2" y="30"/>
                    <a:pt x="2" y="3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/>
            <p:cNvSpPr>
              <a:spLocks/>
            </p:cNvSpPr>
            <p:nvPr/>
          </p:nvSpPr>
          <p:spPr bwMode="auto">
            <a:xfrm>
              <a:off x="6216650" y="1089024"/>
              <a:ext cx="101600" cy="98425"/>
            </a:xfrm>
            <a:custGeom>
              <a:avLst/>
              <a:gdLst>
                <a:gd name="T0" fmla="*/ 2 w 32"/>
                <a:gd name="T1" fmla="*/ 30 h 31"/>
                <a:gd name="T2" fmla="*/ 4 w 32"/>
                <a:gd name="T3" fmla="*/ 28 h 31"/>
                <a:gd name="T4" fmla="*/ 6 w 32"/>
                <a:gd name="T5" fmla="*/ 27 h 31"/>
                <a:gd name="T6" fmla="*/ 11 w 32"/>
                <a:gd name="T7" fmla="*/ 26 h 31"/>
                <a:gd name="T8" fmla="*/ 13 w 32"/>
                <a:gd name="T9" fmla="*/ 26 h 31"/>
                <a:gd name="T10" fmla="*/ 27 w 32"/>
                <a:gd name="T11" fmla="*/ 19 h 31"/>
                <a:gd name="T12" fmla="*/ 31 w 32"/>
                <a:gd name="T13" fmla="*/ 8 h 31"/>
                <a:gd name="T14" fmla="*/ 29 w 32"/>
                <a:gd name="T15" fmla="*/ 1 h 31"/>
                <a:gd name="T16" fmla="*/ 30 w 32"/>
                <a:gd name="T17" fmla="*/ 0 h 31"/>
                <a:gd name="T18" fmla="*/ 0 w 32"/>
                <a:gd name="T19" fmla="*/ 30 h 31"/>
                <a:gd name="T20" fmla="*/ 2 w 32"/>
                <a:gd name="T21" fmla="*/ 3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31">
                  <a:moveTo>
                    <a:pt x="2" y="30"/>
                  </a:moveTo>
                  <a:cubicBezTo>
                    <a:pt x="2" y="29"/>
                    <a:pt x="3" y="29"/>
                    <a:pt x="4" y="28"/>
                  </a:cubicBezTo>
                  <a:cubicBezTo>
                    <a:pt x="4" y="28"/>
                    <a:pt x="5" y="28"/>
                    <a:pt x="6" y="27"/>
                  </a:cubicBezTo>
                  <a:cubicBezTo>
                    <a:pt x="7" y="27"/>
                    <a:pt x="9" y="26"/>
                    <a:pt x="11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8" y="25"/>
                    <a:pt x="23" y="23"/>
                    <a:pt x="27" y="19"/>
                  </a:cubicBezTo>
                  <a:cubicBezTo>
                    <a:pt x="31" y="16"/>
                    <a:pt x="32" y="12"/>
                    <a:pt x="31" y="8"/>
                  </a:cubicBezTo>
                  <a:cubicBezTo>
                    <a:pt x="30" y="6"/>
                    <a:pt x="29" y="2"/>
                    <a:pt x="29" y="1"/>
                  </a:cubicBezTo>
                  <a:cubicBezTo>
                    <a:pt x="29" y="1"/>
                    <a:pt x="30" y="0"/>
                    <a:pt x="30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1" y="31"/>
                    <a:pt x="1" y="30"/>
                    <a:pt x="2" y="3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1"/>
            <p:cNvSpPr>
              <a:spLocks/>
            </p:cNvSpPr>
            <p:nvPr/>
          </p:nvSpPr>
          <p:spPr bwMode="auto">
            <a:xfrm>
              <a:off x="6216650" y="1082674"/>
              <a:ext cx="95250" cy="101600"/>
            </a:xfrm>
            <a:custGeom>
              <a:avLst/>
              <a:gdLst>
                <a:gd name="T0" fmla="*/ 10 w 30"/>
                <a:gd name="T1" fmla="*/ 5 h 32"/>
                <a:gd name="T2" fmla="*/ 5 w 30"/>
                <a:gd name="T3" fmla="*/ 19 h 32"/>
                <a:gd name="T4" fmla="*/ 4 w 30"/>
                <a:gd name="T5" fmla="*/ 22 h 32"/>
                <a:gd name="T6" fmla="*/ 3 w 30"/>
                <a:gd name="T7" fmla="*/ 27 h 32"/>
                <a:gd name="T8" fmla="*/ 2 w 30"/>
                <a:gd name="T9" fmla="*/ 29 h 32"/>
                <a:gd name="T10" fmla="*/ 1 w 30"/>
                <a:gd name="T11" fmla="*/ 31 h 32"/>
                <a:gd name="T12" fmla="*/ 0 w 30"/>
                <a:gd name="T13" fmla="*/ 32 h 32"/>
                <a:gd name="T14" fmla="*/ 0 w 30"/>
                <a:gd name="T15" fmla="*/ 32 h 32"/>
                <a:gd name="T16" fmla="*/ 30 w 30"/>
                <a:gd name="T17" fmla="*/ 2 h 32"/>
                <a:gd name="T18" fmla="*/ 28 w 30"/>
                <a:gd name="T19" fmla="*/ 3 h 32"/>
                <a:gd name="T20" fmla="*/ 22 w 30"/>
                <a:gd name="T21" fmla="*/ 1 h 32"/>
                <a:gd name="T22" fmla="*/ 10 w 30"/>
                <a:gd name="T23" fmla="*/ 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2">
                  <a:moveTo>
                    <a:pt x="10" y="5"/>
                  </a:moveTo>
                  <a:cubicBezTo>
                    <a:pt x="7" y="9"/>
                    <a:pt x="6" y="14"/>
                    <a:pt x="5" y="19"/>
                  </a:cubicBezTo>
                  <a:cubicBezTo>
                    <a:pt x="4" y="20"/>
                    <a:pt x="4" y="21"/>
                    <a:pt x="4" y="22"/>
                  </a:cubicBezTo>
                  <a:cubicBezTo>
                    <a:pt x="4" y="23"/>
                    <a:pt x="4" y="25"/>
                    <a:pt x="3" y="27"/>
                  </a:cubicBezTo>
                  <a:cubicBezTo>
                    <a:pt x="3" y="28"/>
                    <a:pt x="2" y="28"/>
                    <a:pt x="2" y="29"/>
                  </a:cubicBezTo>
                  <a:cubicBezTo>
                    <a:pt x="2" y="30"/>
                    <a:pt x="1" y="30"/>
                    <a:pt x="1" y="31"/>
                  </a:cubicBezTo>
                  <a:cubicBezTo>
                    <a:pt x="1" y="31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2"/>
                    <a:pt x="29" y="2"/>
                    <a:pt x="28" y="3"/>
                  </a:cubicBezTo>
                  <a:cubicBezTo>
                    <a:pt x="27" y="3"/>
                    <a:pt x="24" y="1"/>
                    <a:pt x="22" y="1"/>
                  </a:cubicBezTo>
                  <a:cubicBezTo>
                    <a:pt x="18" y="0"/>
                    <a:pt x="14" y="1"/>
                    <a:pt x="10" y="5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1" name="apple"/>
          <p:cNvGrpSpPr/>
          <p:nvPr/>
        </p:nvGrpSpPr>
        <p:grpSpPr>
          <a:xfrm>
            <a:off x="6965950" y="1301749"/>
            <a:ext cx="400050" cy="346075"/>
            <a:chOff x="6965950" y="1301749"/>
            <a:chExt cx="400050" cy="346075"/>
          </a:xfrm>
        </p:grpSpPr>
        <p:sp>
          <p:nvSpPr>
            <p:cNvPr id="74" name="Freeform 72"/>
            <p:cNvSpPr>
              <a:spLocks/>
            </p:cNvSpPr>
            <p:nvPr/>
          </p:nvSpPr>
          <p:spPr bwMode="auto">
            <a:xfrm>
              <a:off x="6965950" y="1355724"/>
              <a:ext cx="200025" cy="292100"/>
            </a:xfrm>
            <a:custGeom>
              <a:avLst/>
              <a:gdLst>
                <a:gd name="T0" fmla="*/ 63 w 63"/>
                <a:gd name="T1" fmla="*/ 7 h 92"/>
                <a:gd name="T2" fmla="*/ 33 w 63"/>
                <a:gd name="T3" fmla="*/ 4 h 92"/>
                <a:gd name="T4" fmla="*/ 13 w 63"/>
                <a:gd name="T5" fmla="*/ 59 h 92"/>
                <a:gd name="T6" fmla="*/ 63 w 63"/>
                <a:gd name="T7" fmla="*/ 92 h 92"/>
                <a:gd name="T8" fmla="*/ 63 w 63"/>
                <a:gd name="T9" fmla="*/ 92 h 92"/>
                <a:gd name="T10" fmla="*/ 63 w 63"/>
                <a:gd name="T11" fmla="*/ 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2">
                  <a:moveTo>
                    <a:pt x="63" y="7"/>
                  </a:moveTo>
                  <a:cubicBezTo>
                    <a:pt x="56" y="7"/>
                    <a:pt x="46" y="0"/>
                    <a:pt x="33" y="4"/>
                  </a:cubicBezTo>
                  <a:cubicBezTo>
                    <a:pt x="20" y="9"/>
                    <a:pt x="0" y="28"/>
                    <a:pt x="13" y="59"/>
                  </a:cubicBezTo>
                  <a:cubicBezTo>
                    <a:pt x="26" y="90"/>
                    <a:pt x="55" y="92"/>
                    <a:pt x="63" y="92"/>
                  </a:cubicBezTo>
                  <a:cubicBezTo>
                    <a:pt x="63" y="92"/>
                    <a:pt x="63" y="92"/>
                    <a:pt x="63" y="92"/>
                  </a:cubicBezTo>
                  <a:cubicBezTo>
                    <a:pt x="63" y="7"/>
                    <a:pt x="63" y="7"/>
                    <a:pt x="63" y="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3"/>
            <p:cNvSpPr>
              <a:spLocks/>
            </p:cNvSpPr>
            <p:nvPr/>
          </p:nvSpPr>
          <p:spPr bwMode="auto">
            <a:xfrm>
              <a:off x="7165975" y="1355724"/>
              <a:ext cx="200025" cy="292100"/>
            </a:xfrm>
            <a:custGeom>
              <a:avLst/>
              <a:gdLst>
                <a:gd name="T0" fmla="*/ 30 w 63"/>
                <a:gd name="T1" fmla="*/ 4 h 92"/>
                <a:gd name="T2" fmla="*/ 0 w 63"/>
                <a:gd name="T3" fmla="*/ 7 h 92"/>
                <a:gd name="T4" fmla="*/ 0 w 63"/>
                <a:gd name="T5" fmla="*/ 92 h 92"/>
                <a:gd name="T6" fmla="*/ 50 w 63"/>
                <a:gd name="T7" fmla="*/ 59 h 92"/>
                <a:gd name="T8" fmla="*/ 30 w 63"/>
                <a:gd name="T9" fmla="*/ 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92">
                  <a:moveTo>
                    <a:pt x="30" y="4"/>
                  </a:moveTo>
                  <a:cubicBezTo>
                    <a:pt x="17" y="0"/>
                    <a:pt x="7" y="7"/>
                    <a:pt x="0" y="7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8" y="92"/>
                    <a:pt x="37" y="90"/>
                    <a:pt x="50" y="59"/>
                  </a:cubicBezTo>
                  <a:cubicBezTo>
                    <a:pt x="63" y="28"/>
                    <a:pt x="43" y="9"/>
                    <a:pt x="30" y="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6"/>
            <p:cNvSpPr>
              <a:spLocks/>
            </p:cNvSpPr>
            <p:nvPr/>
          </p:nvSpPr>
          <p:spPr bwMode="auto">
            <a:xfrm>
              <a:off x="7080250" y="1384299"/>
              <a:ext cx="98425" cy="98425"/>
            </a:xfrm>
            <a:custGeom>
              <a:avLst/>
              <a:gdLst>
                <a:gd name="T0" fmla="*/ 1 w 31"/>
                <a:gd name="T1" fmla="*/ 30 h 31"/>
                <a:gd name="T2" fmla="*/ 3 w 31"/>
                <a:gd name="T3" fmla="*/ 29 h 31"/>
                <a:gd name="T4" fmla="*/ 6 w 31"/>
                <a:gd name="T5" fmla="*/ 28 h 31"/>
                <a:gd name="T6" fmla="*/ 10 w 31"/>
                <a:gd name="T7" fmla="*/ 26 h 31"/>
                <a:gd name="T8" fmla="*/ 13 w 31"/>
                <a:gd name="T9" fmla="*/ 26 h 31"/>
                <a:gd name="T10" fmla="*/ 27 w 31"/>
                <a:gd name="T11" fmla="*/ 19 h 31"/>
                <a:gd name="T12" fmla="*/ 31 w 31"/>
                <a:gd name="T13" fmla="*/ 8 h 31"/>
                <a:gd name="T14" fmla="*/ 29 w 31"/>
                <a:gd name="T15" fmla="*/ 2 h 31"/>
                <a:gd name="T16" fmla="*/ 29 w 31"/>
                <a:gd name="T17" fmla="*/ 0 h 31"/>
                <a:gd name="T18" fmla="*/ 0 w 31"/>
                <a:gd name="T19" fmla="*/ 30 h 31"/>
                <a:gd name="T20" fmla="*/ 1 w 31"/>
                <a:gd name="T21" fmla="*/ 3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31">
                  <a:moveTo>
                    <a:pt x="1" y="30"/>
                  </a:moveTo>
                  <a:cubicBezTo>
                    <a:pt x="2" y="30"/>
                    <a:pt x="3" y="29"/>
                    <a:pt x="3" y="29"/>
                  </a:cubicBezTo>
                  <a:cubicBezTo>
                    <a:pt x="4" y="28"/>
                    <a:pt x="5" y="28"/>
                    <a:pt x="6" y="28"/>
                  </a:cubicBezTo>
                  <a:cubicBezTo>
                    <a:pt x="7" y="27"/>
                    <a:pt x="9" y="27"/>
                    <a:pt x="10" y="26"/>
                  </a:cubicBezTo>
                  <a:cubicBezTo>
                    <a:pt x="11" y="26"/>
                    <a:pt x="12" y="26"/>
                    <a:pt x="13" y="26"/>
                  </a:cubicBezTo>
                  <a:cubicBezTo>
                    <a:pt x="18" y="25"/>
                    <a:pt x="23" y="23"/>
                    <a:pt x="27" y="19"/>
                  </a:cubicBezTo>
                  <a:cubicBezTo>
                    <a:pt x="31" y="16"/>
                    <a:pt x="31" y="12"/>
                    <a:pt x="31" y="8"/>
                  </a:cubicBezTo>
                  <a:cubicBezTo>
                    <a:pt x="30" y="6"/>
                    <a:pt x="29" y="2"/>
                    <a:pt x="29" y="2"/>
                  </a:cubicBezTo>
                  <a:cubicBezTo>
                    <a:pt x="29" y="1"/>
                    <a:pt x="30" y="1"/>
                    <a:pt x="29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1"/>
                    <a:pt x="1" y="30"/>
                    <a:pt x="1" y="3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7"/>
            <p:cNvSpPr>
              <a:spLocks/>
            </p:cNvSpPr>
            <p:nvPr/>
          </p:nvSpPr>
          <p:spPr bwMode="auto">
            <a:xfrm>
              <a:off x="7080250" y="1377949"/>
              <a:ext cx="92075" cy="101600"/>
            </a:xfrm>
            <a:custGeom>
              <a:avLst/>
              <a:gdLst>
                <a:gd name="T0" fmla="*/ 10 w 29"/>
                <a:gd name="T1" fmla="*/ 5 h 32"/>
                <a:gd name="T2" fmla="*/ 4 w 29"/>
                <a:gd name="T3" fmla="*/ 19 h 32"/>
                <a:gd name="T4" fmla="*/ 4 w 29"/>
                <a:gd name="T5" fmla="*/ 22 h 32"/>
                <a:gd name="T6" fmla="*/ 3 w 29"/>
                <a:gd name="T7" fmla="*/ 27 h 32"/>
                <a:gd name="T8" fmla="*/ 2 w 29"/>
                <a:gd name="T9" fmla="*/ 29 h 32"/>
                <a:gd name="T10" fmla="*/ 1 w 29"/>
                <a:gd name="T11" fmla="*/ 31 h 32"/>
                <a:gd name="T12" fmla="*/ 0 w 29"/>
                <a:gd name="T13" fmla="*/ 32 h 32"/>
                <a:gd name="T14" fmla="*/ 0 w 29"/>
                <a:gd name="T15" fmla="*/ 32 h 32"/>
                <a:gd name="T16" fmla="*/ 29 w 29"/>
                <a:gd name="T17" fmla="*/ 2 h 32"/>
                <a:gd name="T18" fmla="*/ 28 w 29"/>
                <a:gd name="T19" fmla="*/ 3 h 32"/>
                <a:gd name="T20" fmla="*/ 22 w 29"/>
                <a:gd name="T21" fmla="*/ 1 h 32"/>
                <a:gd name="T22" fmla="*/ 10 w 29"/>
                <a:gd name="T23" fmla="*/ 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" h="32">
                  <a:moveTo>
                    <a:pt x="10" y="5"/>
                  </a:moveTo>
                  <a:cubicBezTo>
                    <a:pt x="7" y="9"/>
                    <a:pt x="5" y="15"/>
                    <a:pt x="4" y="19"/>
                  </a:cubicBezTo>
                  <a:cubicBezTo>
                    <a:pt x="4" y="20"/>
                    <a:pt x="4" y="21"/>
                    <a:pt x="4" y="22"/>
                  </a:cubicBezTo>
                  <a:cubicBezTo>
                    <a:pt x="4" y="24"/>
                    <a:pt x="3" y="25"/>
                    <a:pt x="3" y="27"/>
                  </a:cubicBezTo>
                  <a:cubicBezTo>
                    <a:pt x="2" y="28"/>
                    <a:pt x="2" y="28"/>
                    <a:pt x="2" y="29"/>
                  </a:cubicBezTo>
                  <a:cubicBezTo>
                    <a:pt x="1" y="30"/>
                    <a:pt x="1" y="30"/>
                    <a:pt x="1" y="31"/>
                  </a:cubicBezTo>
                  <a:cubicBezTo>
                    <a:pt x="0" y="31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8" y="3"/>
                  </a:cubicBezTo>
                  <a:cubicBezTo>
                    <a:pt x="27" y="3"/>
                    <a:pt x="24" y="2"/>
                    <a:pt x="22" y="1"/>
                  </a:cubicBezTo>
                  <a:cubicBezTo>
                    <a:pt x="18" y="0"/>
                    <a:pt x="14" y="1"/>
                    <a:pt x="10" y="5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4"/>
            <p:cNvSpPr>
              <a:spLocks/>
            </p:cNvSpPr>
            <p:nvPr/>
          </p:nvSpPr>
          <p:spPr bwMode="auto">
            <a:xfrm>
              <a:off x="7153275" y="1301749"/>
              <a:ext cx="12700" cy="98425"/>
            </a:xfrm>
            <a:custGeom>
              <a:avLst/>
              <a:gdLst>
                <a:gd name="T0" fmla="*/ 4 w 4"/>
                <a:gd name="T1" fmla="*/ 0 h 31"/>
                <a:gd name="T2" fmla="*/ 0 w 4"/>
                <a:gd name="T3" fmla="*/ 2 h 31"/>
                <a:gd name="T4" fmla="*/ 0 w 4"/>
                <a:gd name="T5" fmla="*/ 2 h 31"/>
                <a:gd name="T6" fmla="*/ 0 w 4"/>
                <a:gd name="T7" fmla="*/ 2 h 31"/>
                <a:gd name="T8" fmla="*/ 0 w 4"/>
                <a:gd name="T9" fmla="*/ 2 h 31"/>
                <a:gd name="T10" fmla="*/ 0 w 4"/>
                <a:gd name="T11" fmla="*/ 2 h 31"/>
                <a:gd name="T12" fmla="*/ 2 w 4"/>
                <a:gd name="T13" fmla="*/ 30 h 31"/>
                <a:gd name="T14" fmla="*/ 2 w 4"/>
                <a:gd name="T15" fmla="*/ 30 h 31"/>
                <a:gd name="T16" fmla="*/ 4 w 4"/>
                <a:gd name="T17" fmla="*/ 31 h 31"/>
                <a:gd name="T18" fmla="*/ 4 w 4"/>
                <a:gd name="T1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31">
                  <a:moveTo>
                    <a:pt x="4" y="0"/>
                  </a:moveTo>
                  <a:cubicBezTo>
                    <a:pt x="2" y="0"/>
                    <a:pt x="0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30"/>
                    <a:pt x="2" y="30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2" y="30"/>
                    <a:pt x="3" y="31"/>
                    <a:pt x="4" y="31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5"/>
            <p:cNvSpPr>
              <a:spLocks/>
            </p:cNvSpPr>
            <p:nvPr/>
          </p:nvSpPr>
          <p:spPr bwMode="auto">
            <a:xfrm>
              <a:off x="7165975" y="1301749"/>
              <a:ext cx="12700" cy="98425"/>
            </a:xfrm>
            <a:custGeom>
              <a:avLst/>
              <a:gdLst>
                <a:gd name="T0" fmla="*/ 4 w 4"/>
                <a:gd name="T1" fmla="*/ 2 h 31"/>
                <a:gd name="T2" fmla="*/ 4 w 4"/>
                <a:gd name="T3" fmla="*/ 2 h 31"/>
                <a:gd name="T4" fmla="*/ 4 w 4"/>
                <a:gd name="T5" fmla="*/ 2 h 31"/>
                <a:gd name="T6" fmla="*/ 0 w 4"/>
                <a:gd name="T7" fmla="*/ 0 h 31"/>
                <a:gd name="T8" fmla="*/ 0 w 4"/>
                <a:gd name="T9" fmla="*/ 31 h 31"/>
                <a:gd name="T10" fmla="*/ 2 w 4"/>
                <a:gd name="T11" fmla="*/ 30 h 31"/>
                <a:gd name="T12" fmla="*/ 4 w 4"/>
                <a:gd name="T13" fmla="*/ 2 h 31"/>
                <a:gd name="T14" fmla="*/ 4 w 4"/>
                <a:gd name="T15" fmla="*/ 2 h 31"/>
                <a:gd name="T16" fmla="*/ 4 w 4"/>
                <a:gd name="T17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1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2" y="0"/>
                    <a:pt x="0" y="0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" y="31"/>
                    <a:pt x="2" y="30"/>
                    <a:pt x="2" y="3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9" name="leaf"/>
          <p:cNvGrpSpPr/>
          <p:nvPr/>
        </p:nvGrpSpPr>
        <p:grpSpPr>
          <a:xfrm>
            <a:off x="7200900" y="1279524"/>
            <a:ext cx="209550" cy="206375"/>
            <a:chOff x="7200900" y="1279524"/>
            <a:chExt cx="209550" cy="206375"/>
          </a:xfrm>
        </p:grpSpPr>
        <p:sp>
          <p:nvSpPr>
            <p:cNvPr id="80" name="Freeform 78"/>
            <p:cNvSpPr>
              <a:spLocks/>
            </p:cNvSpPr>
            <p:nvPr/>
          </p:nvSpPr>
          <p:spPr bwMode="auto">
            <a:xfrm>
              <a:off x="7200900" y="1292224"/>
              <a:ext cx="206375" cy="193675"/>
            </a:xfrm>
            <a:custGeom>
              <a:avLst/>
              <a:gdLst>
                <a:gd name="T0" fmla="*/ 63 w 65"/>
                <a:gd name="T1" fmla="*/ 59 h 61"/>
                <a:gd name="T2" fmla="*/ 59 w 65"/>
                <a:gd name="T3" fmla="*/ 57 h 61"/>
                <a:gd name="T4" fmla="*/ 54 w 65"/>
                <a:gd name="T5" fmla="*/ 54 h 61"/>
                <a:gd name="T6" fmla="*/ 44 w 65"/>
                <a:gd name="T7" fmla="*/ 52 h 61"/>
                <a:gd name="T8" fmla="*/ 39 w 65"/>
                <a:gd name="T9" fmla="*/ 51 h 61"/>
                <a:gd name="T10" fmla="*/ 10 w 65"/>
                <a:gd name="T11" fmla="*/ 39 h 61"/>
                <a:gd name="T12" fmla="*/ 2 w 65"/>
                <a:gd name="T13" fmla="*/ 15 h 61"/>
                <a:gd name="T14" fmla="*/ 5 w 65"/>
                <a:gd name="T15" fmla="*/ 3 h 61"/>
                <a:gd name="T16" fmla="*/ 4 w 65"/>
                <a:gd name="T17" fmla="*/ 0 h 61"/>
                <a:gd name="T18" fmla="*/ 65 w 65"/>
                <a:gd name="T19" fmla="*/ 60 h 61"/>
                <a:gd name="T20" fmla="*/ 63 w 65"/>
                <a:gd name="T21" fmla="*/ 59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5" h="61">
                  <a:moveTo>
                    <a:pt x="63" y="59"/>
                  </a:moveTo>
                  <a:cubicBezTo>
                    <a:pt x="61" y="58"/>
                    <a:pt x="60" y="57"/>
                    <a:pt x="59" y="57"/>
                  </a:cubicBezTo>
                  <a:cubicBezTo>
                    <a:pt x="57" y="56"/>
                    <a:pt x="56" y="55"/>
                    <a:pt x="54" y="54"/>
                  </a:cubicBezTo>
                  <a:cubicBezTo>
                    <a:pt x="51" y="53"/>
                    <a:pt x="47" y="53"/>
                    <a:pt x="44" y="52"/>
                  </a:cubicBezTo>
                  <a:cubicBezTo>
                    <a:pt x="42" y="52"/>
                    <a:pt x="41" y="52"/>
                    <a:pt x="39" y="51"/>
                  </a:cubicBezTo>
                  <a:cubicBezTo>
                    <a:pt x="29" y="49"/>
                    <a:pt x="18" y="46"/>
                    <a:pt x="10" y="39"/>
                  </a:cubicBezTo>
                  <a:cubicBezTo>
                    <a:pt x="2" y="32"/>
                    <a:pt x="0" y="24"/>
                    <a:pt x="2" y="15"/>
                  </a:cubicBezTo>
                  <a:cubicBezTo>
                    <a:pt x="3" y="11"/>
                    <a:pt x="5" y="4"/>
                    <a:pt x="5" y="3"/>
                  </a:cubicBezTo>
                  <a:cubicBezTo>
                    <a:pt x="5" y="1"/>
                    <a:pt x="3" y="1"/>
                    <a:pt x="4" y="0"/>
                  </a:cubicBezTo>
                  <a:cubicBezTo>
                    <a:pt x="65" y="60"/>
                    <a:pt x="65" y="60"/>
                    <a:pt x="65" y="60"/>
                  </a:cubicBezTo>
                  <a:cubicBezTo>
                    <a:pt x="65" y="61"/>
                    <a:pt x="63" y="60"/>
                    <a:pt x="63" y="5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9"/>
            <p:cNvSpPr>
              <a:spLocks/>
            </p:cNvSpPr>
            <p:nvPr/>
          </p:nvSpPr>
          <p:spPr bwMode="auto">
            <a:xfrm>
              <a:off x="7213600" y="1279524"/>
              <a:ext cx="196850" cy="203200"/>
            </a:xfrm>
            <a:custGeom>
              <a:avLst/>
              <a:gdLst>
                <a:gd name="T0" fmla="*/ 39 w 62"/>
                <a:gd name="T1" fmla="*/ 9 h 64"/>
                <a:gd name="T2" fmla="*/ 52 w 62"/>
                <a:gd name="T3" fmla="*/ 38 h 64"/>
                <a:gd name="T4" fmla="*/ 53 w 62"/>
                <a:gd name="T5" fmla="*/ 43 h 64"/>
                <a:gd name="T6" fmla="*/ 56 w 62"/>
                <a:gd name="T7" fmla="*/ 53 h 64"/>
                <a:gd name="T8" fmla="*/ 58 w 62"/>
                <a:gd name="T9" fmla="*/ 57 h 64"/>
                <a:gd name="T10" fmla="*/ 60 w 62"/>
                <a:gd name="T11" fmla="*/ 61 h 64"/>
                <a:gd name="T12" fmla="*/ 61 w 62"/>
                <a:gd name="T13" fmla="*/ 64 h 64"/>
                <a:gd name="T14" fmla="*/ 61 w 62"/>
                <a:gd name="T15" fmla="*/ 64 h 64"/>
                <a:gd name="T16" fmla="*/ 0 w 62"/>
                <a:gd name="T17" fmla="*/ 4 h 64"/>
                <a:gd name="T18" fmla="*/ 3 w 62"/>
                <a:gd name="T19" fmla="*/ 5 h 64"/>
                <a:gd name="T20" fmla="*/ 15 w 62"/>
                <a:gd name="T21" fmla="*/ 1 h 64"/>
                <a:gd name="T22" fmla="*/ 39 w 62"/>
                <a:gd name="T23" fmla="*/ 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2" h="64">
                  <a:moveTo>
                    <a:pt x="39" y="9"/>
                  </a:moveTo>
                  <a:cubicBezTo>
                    <a:pt x="47" y="17"/>
                    <a:pt x="50" y="28"/>
                    <a:pt x="52" y="38"/>
                  </a:cubicBezTo>
                  <a:cubicBezTo>
                    <a:pt x="53" y="39"/>
                    <a:pt x="53" y="41"/>
                    <a:pt x="53" y="43"/>
                  </a:cubicBezTo>
                  <a:cubicBezTo>
                    <a:pt x="54" y="46"/>
                    <a:pt x="54" y="50"/>
                    <a:pt x="56" y="53"/>
                  </a:cubicBezTo>
                  <a:cubicBezTo>
                    <a:pt x="56" y="54"/>
                    <a:pt x="57" y="56"/>
                    <a:pt x="58" y="57"/>
                  </a:cubicBezTo>
                  <a:cubicBezTo>
                    <a:pt x="59" y="59"/>
                    <a:pt x="59" y="60"/>
                    <a:pt x="60" y="61"/>
                  </a:cubicBezTo>
                  <a:cubicBezTo>
                    <a:pt x="61" y="62"/>
                    <a:pt x="62" y="63"/>
                    <a:pt x="61" y="64"/>
                  </a:cubicBezTo>
                  <a:cubicBezTo>
                    <a:pt x="61" y="64"/>
                    <a:pt x="61" y="64"/>
                    <a:pt x="61" y="6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3"/>
                    <a:pt x="1" y="4"/>
                    <a:pt x="3" y="5"/>
                  </a:cubicBezTo>
                  <a:cubicBezTo>
                    <a:pt x="5" y="5"/>
                    <a:pt x="11" y="2"/>
                    <a:pt x="15" y="1"/>
                  </a:cubicBezTo>
                  <a:cubicBezTo>
                    <a:pt x="24" y="0"/>
                    <a:pt x="32" y="1"/>
                    <a:pt x="39" y="9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10" name="apple"/>
          <p:cNvGrpSpPr/>
          <p:nvPr/>
        </p:nvGrpSpPr>
        <p:grpSpPr>
          <a:xfrm>
            <a:off x="7121525" y="2249487"/>
            <a:ext cx="742950" cy="644525"/>
            <a:chOff x="7121525" y="2249487"/>
            <a:chExt cx="742950" cy="644525"/>
          </a:xfrm>
        </p:grpSpPr>
        <p:sp>
          <p:nvSpPr>
            <p:cNvPr id="82" name="Freeform 80"/>
            <p:cNvSpPr>
              <a:spLocks/>
            </p:cNvSpPr>
            <p:nvPr/>
          </p:nvSpPr>
          <p:spPr bwMode="auto">
            <a:xfrm>
              <a:off x="7121525" y="2347912"/>
              <a:ext cx="371475" cy="546100"/>
            </a:xfrm>
            <a:custGeom>
              <a:avLst/>
              <a:gdLst>
                <a:gd name="T0" fmla="*/ 117 w 117"/>
                <a:gd name="T1" fmla="*/ 14 h 172"/>
                <a:gd name="T2" fmla="*/ 61 w 117"/>
                <a:gd name="T3" fmla="*/ 9 h 172"/>
                <a:gd name="T4" fmla="*/ 24 w 117"/>
                <a:gd name="T5" fmla="*/ 110 h 172"/>
                <a:gd name="T6" fmla="*/ 117 w 117"/>
                <a:gd name="T7" fmla="*/ 172 h 172"/>
                <a:gd name="T8" fmla="*/ 117 w 117"/>
                <a:gd name="T9" fmla="*/ 172 h 172"/>
                <a:gd name="T10" fmla="*/ 117 w 117"/>
                <a:gd name="T11" fmla="*/ 14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172">
                  <a:moveTo>
                    <a:pt x="117" y="14"/>
                  </a:moveTo>
                  <a:cubicBezTo>
                    <a:pt x="103" y="14"/>
                    <a:pt x="85" y="0"/>
                    <a:pt x="61" y="9"/>
                  </a:cubicBezTo>
                  <a:cubicBezTo>
                    <a:pt x="37" y="17"/>
                    <a:pt x="0" y="52"/>
                    <a:pt x="24" y="110"/>
                  </a:cubicBezTo>
                  <a:cubicBezTo>
                    <a:pt x="47" y="167"/>
                    <a:pt x="103" y="172"/>
                    <a:pt x="117" y="172"/>
                  </a:cubicBezTo>
                  <a:cubicBezTo>
                    <a:pt x="117" y="172"/>
                    <a:pt x="117" y="172"/>
                    <a:pt x="117" y="172"/>
                  </a:cubicBezTo>
                  <a:cubicBezTo>
                    <a:pt x="117" y="14"/>
                    <a:pt x="117" y="14"/>
                    <a:pt x="117" y="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1"/>
            <p:cNvSpPr>
              <a:spLocks/>
            </p:cNvSpPr>
            <p:nvPr/>
          </p:nvSpPr>
          <p:spPr bwMode="auto">
            <a:xfrm>
              <a:off x="7493000" y="2347912"/>
              <a:ext cx="371475" cy="546100"/>
            </a:xfrm>
            <a:custGeom>
              <a:avLst/>
              <a:gdLst>
                <a:gd name="T0" fmla="*/ 56 w 117"/>
                <a:gd name="T1" fmla="*/ 9 h 172"/>
                <a:gd name="T2" fmla="*/ 0 w 117"/>
                <a:gd name="T3" fmla="*/ 14 h 172"/>
                <a:gd name="T4" fmla="*/ 0 w 117"/>
                <a:gd name="T5" fmla="*/ 172 h 172"/>
                <a:gd name="T6" fmla="*/ 93 w 117"/>
                <a:gd name="T7" fmla="*/ 110 h 172"/>
                <a:gd name="T8" fmla="*/ 56 w 117"/>
                <a:gd name="T9" fmla="*/ 9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72">
                  <a:moveTo>
                    <a:pt x="56" y="9"/>
                  </a:moveTo>
                  <a:cubicBezTo>
                    <a:pt x="32" y="0"/>
                    <a:pt x="14" y="13"/>
                    <a:pt x="0" y="1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4" y="172"/>
                    <a:pt x="70" y="167"/>
                    <a:pt x="93" y="110"/>
                  </a:cubicBezTo>
                  <a:cubicBezTo>
                    <a:pt x="117" y="52"/>
                    <a:pt x="80" y="17"/>
                    <a:pt x="56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2"/>
            <p:cNvSpPr>
              <a:spLocks/>
            </p:cNvSpPr>
            <p:nvPr/>
          </p:nvSpPr>
          <p:spPr bwMode="auto">
            <a:xfrm>
              <a:off x="7467600" y="2249487"/>
              <a:ext cx="25400" cy="180975"/>
            </a:xfrm>
            <a:custGeom>
              <a:avLst/>
              <a:gdLst>
                <a:gd name="T0" fmla="*/ 8 w 8"/>
                <a:gd name="T1" fmla="*/ 0 h 57"/>
                <a:gd name="T2" fmla="*/ 0 w 8"/>
                <a:gd name="T3" fmla="*/ 3 h 57"/>
                <a:gd name="T4" fmla="*/ 0 w 8"/>
                <a:gd name="T5" fmla="*/ 3 h 57"/>
                <a:gd name="T6" fmla="*/ 0 w 8"/>
                <a:gd name="T7" fmla="*/ 3 h 57"/>
                <a:gd name="T8" fmla="*/ 0 w 8"/>
                <a:gd name="T9" fmla="*/ 3 h 57"/>
                <a:gd name="T10" fmla="*/ 0 w 8"/>
                <a:gd name="T11" fmla="*/ 4 h 57"/>
                <a:gd name="T12" fmla="*/ 4 w 8"/>
                <a:gd name="T13" fmla="*/ 55 h 57"/>
                <a:gd name="T14" fmla="*/ 4 w 8"/>
                <a:gd name="T15" fmla="*/ 55 h 57"/>
                <a:gd name="T16" fmla="*/ 8 w 8"/>
                <a:gd name="T17" fmla="*/ 57 h 57"/>
                <a:gd name="T18" fmla="*/ 8 w 8"/>
                <a:gd name="T1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57">
                  <a:moveTo>
                    <a:pt x="8" y="0"/>
                  </a:moveTo>
                  <a:cubicBezTo>
                    <a:pt x="4" y="0"/>
                    <a:pt x="1" y="0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4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6"/>
                    <a:pt x="6" y="57"/>
                    <a:pt x="8" y="57"/>
                  </a:cubicBezTo>
                  <a:cubicBezTo>
                    <a:pt x="8" y="0"/>
                    <a:pt x="8" y="0"/>
                    <a:pt x="8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3"/>
            <p:cNvSpPr>
              <a:spLocks/>
            </p:cNvSpPr>
            <p:nvPr/>
          </p:nvSpPr>
          <p:spPr bwMode="auto">
            <a:xfrm>
              <a:off x="7493000" y="2249487"/>
              <a:ext cx="25400" cy="180975"/>
            </a:xfrm>
            <a:custGeom>
              <a:avLst/>
              <a:gdLst>
                <a:gd name="T0" fmla="*/ 8 w 8"/>
                <a:gd name="T1" fmla="*/ 3 h 57"/>
                <a:gd name="T2" fmla="*/ 8 w 8"/>
                <a:gd name="T3" fmla="*/ 3 h 57"/>
                <a:gd name="T4" fmla="*/ 8 w 8"/>
                <a:gd name="T5" fmla="*/ 3 h 57"/>
                <a:gd name="T6" fmla="*/ 0 w 8"/>
                <a:gd name="T7" fmla="*/ 0 h 57"/>
                <a:gd name="T8" fmla="*/ 0 w 8"/>
                <a:gd name="T9" fmla="*/ 57 h 57"/>
                <a:gd name="T10" fmla="*/ 4 w 8"/>
                <a:gd name="T11" fmla="*/ 55 h 57"/>
                <a:gd name="T12" fmla="*/ 8 w 8"/>
                <a:gd name="T13" fmla="*/ 4 h 57"/>
                <a:gd name="T14" fmla="*/ 8 w 8"/>
                <a:gd name="T15" fmla="*/ 3 h 57"/>
                <a:gd name="T16" fmla="*/ 8 w 8"/>
                <a:gd name="T17" fmla="*/ 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57">
                  <a:moveTo>
                    <a:pt x="8" y="3"/>
                  </a:move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7" y="0"/>
                    <a:pt x="4" y="0"/>
                    <a:pt x="0" y="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2" y="57"/>
                    <a:pt x="3" y="56"/>
                    <a:pt x="4" y="55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4"/>
            <p:cNvSpPr>
              <a:spLocks/>
            </p:cNvSpPr>
            <p:nvPr/>
          </p:nvSpPr>
          <p:spPr bwMode="auto">
            <a:xfrm>
              <a:off x="7334250" y="2405062"/>
              <a:ext cx="184150" cy="177800"/>
            </a:xfrm>
            <a:custGeom>
              <a:avLst/>
              <a:gdLst>
                <a:gd name="T0" fmla="*/ 2 w 58"/>
                <a:gd name="T1" fmla="*/ 55 h 56"/>
                <a:gd name="T2" fmla="*/ 6 w 58"/>
                <a:gd name="T3" fmla="*/ 52 h 56"/>
                <a:gd name="T4" fmla="*/ 10 w 58"/>
                <a:gd name="T5" fmla="*/ 50 h 56"/>
                <a:gd name="T6" fmla="*/ 19 w 58"/>
                <a:gd name="T7" fmla="*/ 48 h 56"/>
                <a:gd name="T8" fmla="*/ 24 w 58"/>
                <a:gd name="T9" fmla="*/ 47 h 56"/>
                <a:gd name="T10" fmla="*/ 50 w 58"/>
                <a:gd name="T11" fmla="*/ 35 h 56"/>
                <a:gd name="T12" fmla="*/ 57 w 58"/>
                <a:gd name="T13" fmla="*/ 14 h 56"/>
                <a:gd name="T14" fmla="*/ 53 w 58"/>
                <a:gd name="T15" fmla="*/ 2 h 56"/>
                <a:gd name="T16" fmla="*/ 54 w 58"/>
                <a:gd name="T17" fmla="*/ 0 h 56"/>
                <a:gd name="T18" fmla="*/ 0 w 58"/>
                <a:gd name="T19" fmla="*/ 56 h 56"/>
                <a:gd name="T20" fmla="*/ 2 w 58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" h="56">
                  <a:moveTo>
                    <a:pt x="2" y="55"/>
                  </a:moveTo>
                  <a:cubicBezTo>
                    <a:pt x="4" y="54"/>
                    <a:pt x="5" y="53"/>
                    <a:pt x="6" y="52"/>
                  </a:cubicBezTo>
                  <a:cubicBezTo>
                    <a:pt x="7" y="51"/>
                    <a:pt x="9" y="51"/>
                    <a:pt x="10" y="50"/>
                  </a:cubicBezTo>
                  <a:cubicBezTo>
                    <a:pt x="13" y="49"/>
                    <a:pt x="16" y="48"/>
                    <a:pt x="19" y="48"/>
                  </a:cubicBezTo>
                  <a:cubicBezTo>
                    <a:pt x="21" y="48"/>
                    <a:pt x="22" y="47"/>
                    <a:pt x="24" y="47"/>
                  </a:cubicBezTo>
                  <a:cubicBezTo>
                    <a:pt x="33" y="45"/>
                    <a:pt x="42" y="42"/>
                    <a:pt x="50" y="35"/>
                  </a:cubicBezTo>
                  <a:cubicBezTo>
                    <a:pt x="57" y="29"/>
                    <a:pt x="58" y="21"/>
                    <a:pt x="57" y="14"/>
                  </a:cubicBezTo>
                  <a:cubicBezTo>
                    <a:pt x="56" y="10"/>
                    <a:pt x="53" y="3"/>
                    <a:pt x="53" y="2"/>
                  </a:cubicBezTo>
                  <a:cubicBezTo>
                    <a:pt x="54" y="1"/>
                    <a:pt x="55" y="0"/>
                    <a:pt x="54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" y="55"/>
                    <a:pt x="2" y="5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5"/>
            <p:cNvSpPr>
              <a:spLocks/>
            </p:cNvSpPr>
            <p:nvPr/>
          </p:nvSpPr>
          <p:spPr bwMode="auto">
            <a:xfrm>
              <a:off x="7331075" y="2392362"/>
              <a:ext cx="174625" cy="190500"/>
            </a:xfrm>
            <a:custGeom>
              <a:avLst/>
              <a:gdLst>
                <a:gd name="T0" fmla="*/ 20 w 55"/>
                <a:gd name="T1" fmla="*/ 9 h 60"/>
                <a:gd name="T2" fmla="*/ 9 w 55"/>
                <a:gd name="T3" fmla="*/ 35 h 60"/>
                <a:gd name="T4" fmla="*/ 8 w 55"/>
                <a:gd name="T5" fmla="*/ 40 h 60"/>
                <a:gd name="T6" fmla="*/ 6 w 55"/>
                <a:gd name="T7" fmla="*/ 49 h 60"/>
                <a:gd name="T8" fmla="*/ 4 w 55"/>
                <a:gd name="T9" fmla="*/ 53 h 60"/>
                <a:gd name="T10" fmla="*/ 2 w 55"/>
                <a:gd name="T11" fmla="*/ 57 h 60"/>
                <a:gd name="T12" fmla="*/ 1 w 55"/>
                <a:gd name="T13" fmla="*/ 60 h 60"/>
                <a:gd name="T14" fmla="*/ 1 w 55"/>
                <a:gd name="T15" fmla="*/ 60 h 60"/>
                <a:gd name="T16" fmla="*/ 55 w 55"/>
                <a:gd name="T17" fmla="*/ 4 h 60"/>
                <a:gd name="T18" fmla="*/ 53 w 55"/>
                <a:gd name="T19" fmla="*/ 4 h 60"/>
                <a:gd name="T20" fmla="*/ 41 w 55"/>
                <a:gd name="T21" fmla="*/ 1 h 60"/>
                <a:gd name="T22" fmla="*/ 20 w 55"/>
                <a:gd name="T23" fmla="*/ 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" h="60">
                  <a:moveTo>
                    <a:pt x="20" y="9"/>
                  </a:moveTo>
                  <a:cubicBezTo>
                    <a:pt x="13" y="17"/>
                    <a:pt x="11" y="26"/>
                    <a:pt x="9" y="35"/>
                  </a:cubicBezTo>
                  <a:cubicBezTo>
                    <a:pt x="8" y="37"/>
                    <a:pt x="8" y="39"/>
                    <a:pt x="8" y="40"/>
                  </a:cubicBezTo>
                  <a:cubicBezTo>
                    <a:pt x="7" y="43"/>
                    <a:pt x="7" y="46"/>
                    <a:pt x="6" y="49"/>
                  </a:cubicBezTo>
                  <a:cubicBezTo>
                    <a:pt x="5" y="51"/>
                    <a:pt x="5" y="52"/>
                    <a:pt x="4" y="53"/>
                  </a:cubicBezTo>
                  <a:cubicBezTo>
                    <a:pt x="3" y="55"/>
                    <a:pt x="3" y="56"/>
                    <a:pt x="2" y="57"/>
                  </a:cubicBezTo>
                  <a:cubicBezTo>
                    <a:pt x="1" y="57"/>
                    <a:pt x="0" y="59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5" y="3"/>
                    <a:pt x="54" y="4"/>
                    <a:pt x="53" y="4"/>
                  </a:cubicBezTo>
                  <a:cubicBezTo>
                    <a:pt x="51" y="5"/>
                    <a:pt x="45" y="2"/>
                    <a:pt x="41" y="1"/>
                  </a:cubicBezTo>
                  <a:cubicBezTo>
                    <a:pt x="34" y="0"/>
                    <a:pt x="26" y="1"/>
                    <a:pt x="20" y="9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9" name="leaf"/>
          <p:cNvGrpSpPr/>
          <p:nvPr/>
        </p:nvGrpSpPr>
        <p:grpSpPr>
          <a:xfrm>
            <a:off x="7648575" y="2185987"/>
            <a:ext cx="454025" cy="428625"/>
            <a:chOff x="7648575" y="2185987"/>
            <a:chExt cx="454025" cy="428625"/>
          </a:xfrm>
        </p:grpSpPr>
        <p:sp>
          <p:nvSpPr>
            <p:cNvPr id="88" name="Freeform 86"/>
            <p:cNvSpPr>
              <a:spLocks/>
            </p:cNvSpPr>
            <p:nvPr/>
          </p:nvSpPr>
          <p:spPr bwMode="auto">
            <a:xfrm>
              <a:off x="7648575" y="2220912"/>
              <a:ext cx="447675" cy="393700"/>
            </a:xfrm>
            <a:custGeom>
              <a:avLst/>
              <a:gdLst>
                <a:gd name="T0" fmla="*/ 135 w 141"/>
                <a:gd name="T1" fmla="*/ 122 h 124"/>
                <a:gd name="T2" fmla="*/ 127 w 141"/>
                <a:gd name="T3" fmla="*/ 116 h 124"/>
                <a:gd name="T4" fmla="*/ 116 w 141"/>
                <a:gd name="T5" fmla="*/ 112 h 124"/>
                <a:gd name="T6" fmla="*/ 95 w 141"/>
                <a:gd name="T7" fmla="*/ 108 h 124"/>
                <a:gd name="T8" fmla="*/ 84 w 141"/>
                <a:gd name="T9" fmla="*/ 107 h 124"/>
                <a:gd name="T10" fmla="*/ 21 w 141"/>
                <a:gd name="T11" fmla="*/ 83 h 124"/>
                <a:gd name="T12" fmla="*/ 2 w 141"/>
                <a:gd name="T13" fmla="*/ 33 h 124"/>
                <a:gd name="T14" fmla="*/ 8 w 141"/>
                <a:gd name="T15" fmla="*/ 6 h 124"/>
                <a:gd name="T16" fmla="*/ 6 w 141"/>
                <a:gd name="T17" fmla="*/ 0 h 124"/>
                <a:gd name="T18" fmla="*/ 141 w 141"/>
                <a:gd name="T19" fmla="*/ 123 h 124"/>
                <a:gd name="T20" fmla="*/ 135 w 141"/>
                <a:gd name="T21" fmla="*/ 12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124">
                  <a:moveTo>
                    <a:pt x="135" y="122"/>
                  </a:moveTo>
                  <a:cubicBezTo>
                    <a:pt x="132" y="120"/>
                    <a:pt x="130" y="118"/>
                    <a:pt x="127" y="116"/>
                  </a:cubicBezTo>
                  <a:cubicBezTo>
                    <a:pt x="123" y="115"/>
                    <a:pt x="120" y="113"/>
                    <a:pt x="116" y="112"/>
                  </a:cubicBezTo>
                  <a:cubicBezTo>
                    <a:pt x="110" y="110"/>
                    <a:pt x="102" y="109"/>
                    <a:pt x="95" y="108"/>
                  </a:cubicBezTo>
                  <a:cubicBezTo>
                    <a:pt x="91" y="108"/>
                    <a:pt x="88" y="107"/>
                    <a:pt x="84" y="107"/>
                  </a:cubicBezTo>
                  <a:cubicBezTo>
                    <a:pt x="63" y="103"/>
                    <a:pt x="40" y="98"/>
                    <a:pt x="21" y="83"/>
                  </a:cubicBezTo>
                  <a:cubicBezTo>
                    <a:pt x="3" y="68"/>
                    <a:pt x="0" y="51"/>
                    <a:pt x="2" y="33"/>
                  </a:cubicBezTo>
                  <a:cubicBezTo>
                    <a:pt x="4" y="24"/>
                    <a:pt x="9" y="9"/>
                    <a:pt x="8" y="6"/>
                  </a:cubicBezTo>
                  <a:cubicBezTo>
                    <a:pt x="7" y="3"/>
                    <a:pt x="5" y="2"/>
                    <a:pt x="6" y="0"/>
                  </a:cubicBezTo>
                  <a:cubicBezTo>
                    <a:pt x="141" y="123"/>
                    <a:pt x="141" y="123"/>
                    <a:pt x="141" y="123"/>
                  </a:cubicBezTo>
                  <a:cubicBezTo>
                    <a:pt x="140" y="124"/>
                    <a:pt x="137" y="122"/>
                    <a:pt x="135" y="122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7"/>
            <p:cNvSpPr>
              <a:spLocks/>
            </p:cNvSpPr>
            <p:nvPr/>
          </p:nvSpPr>
          <p:spPr bwMode="auto">
            <a:xfrm>
              <a:off x="7667625" y="2185987"/>
              <a:ext cx="434975" cy="425450"/>
            </a:xfrm>
            <a:custGeom>
              <a:avLst/>
              <a:gdLst>
                <a:gd name="T0" fmla="*/ 84 w 137"/>
                <a:gd name="T1" fmla="*/ 19 h 134"/>
                <a:gd name="T2" fmla="*/ 113 w 137"/>
                <a:gd name="T3" fmla="*/ 79 h 134"/>
                <a:gd name="T4" fmla="*/ 116 w 137"/>
                <a:gd name="T5" fmla="*/ 90 h 134"/>
                <a:gd name="T6" fmla="*/ 122 w 137"/>
                <a:gd name="T7" fmla="*/ 111 h 134"/>
                <a:gd name="T8" fmla="*/ 127 w 137"/>
                <a:gd name="T9" fmla="*/ 120 h 134"/>
                <a:gd name="T10" fmla="*/ 133 w 137"/>
                <a:gd name="T11" fmla="*/ 128 h 134"/>
                <a:gd name="T12" fmla="*/ 135 w 137"/>
                <a:gd name="T13" fmla="*/ 134 h 134"/>
                <a:gd name="T14" fmla="*/ 135 w 137"/>
                <a:gd name="T15" fmla="*/ 134 h 134"/>
                <a:gd name="T16" fmla="*/ 0 w 137"/>
                <a:gd name="T17" fmla="*/ 11 h 134"/>
                <a:gd name="T18" fmla="*/ 6 w 137"/>
                <a:gd name="T19" fmla="*/ 13 h 134"/>
                <a:gd name="T20" fmla="*/ 33 w 137"/>
                <a:gd name="T21" fmla="*/ 4 h 134"/>
                <a:gd name="T22" fmla="*/ 84 w 137"/>
                <a:gd name="T23" fmla="*/ 19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7" h="134">
                  <a:moveTo>
                    <a:pt x="84" y="19"/>
                  </a:moveTo>
                  <a:cubicBezTo>
                    <a:pt x="100" y="36"/>
                    <a:pt x="108" y="58"/>
                    <a:pt x="113" y="79"/>
                  </a:cubicBezTo>
                  <a:cubicBezTo>
                    <a:pt x="114" y="82"/>
                    <a:pt x="115" y="86"/>
                    <a:pt x="116" y="90"/>
                  </a:cubicBezTo>
                  <a:cubicBezTo>
                    <a:pt x="117" y="97"/>
                    <a:pt x="119" y="104"/>
                    <a:pt x="122" y="111"/>
                  </a:cubicBezTo>
                  <a:cubicBezTo>
                    <a:pt x="123" y="114"/>
                    <a:pt x="125" y="117"/>
                    <a:pt x="127" y="120"/>
                  </a:cubicBezTo>
                  <a:cubicBezTo>
                    <a:pt x="129" y="123"/>
                    <a:pt x="131" y="126"/>
                    <a:pt x="133" y="128"/>
                  </a:cubicBezTo>
                  <a:cubicBezTo>
                    <a:pt x="134" y="129"/>
                    <a:pt x="137" y="133"/>
                    <a:pt x="135" y="134"/>
                  </a:cubicBezTo>
                  <a:cubicBezTo>
                    <a:pt x="135" y="134"/>
                    <a:pt x="135" y="134"/>
                    <a:pt x="135" y="13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0"/>
                    <a:pt x="2" y="12"/>
                    <a:pt x="6" y="13"/>
                  </a:cubicBezTo>
                  <a:cubicBezTo>
                    <a:pt x="10" y="14"/>
                    <a:pt x="23" y="7"/>
                    <a:pt x="33" y="4"/>
                  </a:cubicBezTo>
                  <a:cubicBezTo>
                    <a:pt x="50" y="0"/>
                    <a:pt x="68" y="2"/>
                    <a:pt x="84" y="19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12" name="apple"/>
          <p:cNvGrpSpPr/>
          <p:nvPr/>
        </p:nvGrpSpPr>
        <p:grpSpPr>
          <a:xfrm>
            <a:off x="8324850" y="2043112"/>
            <a:ext cx="400050" cy="346075"/>
            <a:chOff x="8324850" y="2043112"/>
            <a:chExt cx="400050" cy="346075"/>
          </a:xfrm>
        </p:grpSpPr>
        <p:sp>
          <p:nvSpPr>
            <p:cNvPr id="90" name="Freeform 88"/>
            <p:cNvSpPr>
              <a:spLocks/>
            </p:cNvSpPr>
            <p:nvPr/>
          </p:nvSpPr>
          <p:spPr bwMode="auto">
            <a:xfrm>
              <a:off x="8324850" y="2093912"/>
              <a:ext cx="200025" cy="295275"/>
            </a:xfrm>
            <a:custGeom>
              <a:avLst/>
              <a:gdLst>
                <a:gd name="T0" fmla="*/ 63 w 63"/>
                <a:gd name="T1" fmla="*/ 8 h 93"/>
                <a:gd name="T2" fmla="*/ 33 w 63"/>
                <a:gd name="T3" fmla="*/ 5 h 93"/>
                <a:gd name="T4" fmla="*/ 13 w 63"/>
                <a:gd name="T5" fmla="*/ 60 h 93"/>
                <a:gd name="T6" fmla="*/ 63 w 63"/>
                <a:gd name="T7" fmla="*/ 93 h 93"/>
                <a:gd name="T8" fmla="*/ 63 w 63"/>
                <a:gd name="T9" fmla="*/ 93 h 93"/>
                <a:gd name="T10" fmla="*/ 63 w 63"/>
                <a:gd name="T11" fmla="*/ 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3">
                  <a:moveTo>
                    <a:pt x="63" y="8"/>
                  </a:moveTo>
                  <a:cubicBezTo>
                    <a:pt x="56" y="8"/>
                    <a:pt x="46" y="0"/>
                    <a:pt x="33" y="5"/>
                  </a:cubicBezTo>
                  <a:cubicBezTo>
                    <a:pt x="20" y="10"/>
                    <a:pt x="0" y="29"/>
                    <a:pt x="13" y="60"/>
                  </a:cubicBezTo>
                  <a:cubicBezTo>
                    <a:pt x="26" y="90"/>
                    <a:pt x="56" y="93"/>
                    <a:pt x="63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8"/>
                    <a:pt x="63" y="8"/>
                    <a:pt x="63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9"/>
            <p:cNvSpPr>
              <a:spLocks/>
            </p:cNvSpPr>
            <p:nvPr/>
          </p:nvSpPr>
          <p:spPr bwMode="auto">
            <a:xfrm>
              <a:off x="8524875" y="2093912"/>
              <a:ext cx="200025" cy="295275"/>
            </a:xfrm>
            <a:custGeom>
              <a:avLst/>
              <a:gdLst>
                <a:gd name="T0" fmla="*/ 30 w 63"/>
                <a:gd name="T1" fmla="*/ 5 h 93"/>
                <a:gd name="T2" fmla="*/ 0 w 63"/>
                <a:gd name="T3" fmla="*/ 8 h 93"/>
                <a:gd name="T4" fmla="*/ 0 w 63"/>
                <a:gd name="T5" fmla="*/ 93 h 93"/>
                <a:gd name="T6" fmla="*/ 50 w 63"/>
                <a:gd name="T7" fmla="*/ 60 h 93"/>
                <a:gd name="T8" fmla="*/ 30 w 63"/>
                <a:gd name="T9" fmla="*/ 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93">
                  <a:moveTo>
                    <a:pt x="30" y="5"/>
                  </a:moveTo>
                  <a:cubicBezTo>
                    <a:pt x="17" y="0"/>
                    <a:pt x="8" y="8"/>
                    <a:pt x="0" y="8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8" y="93"/>
                    <a:pt x="38" y="90"/>
                    <a:pt x="50" y="60"/>
                  </a:cubicBezTo>
                  <a:cubicBezTo>
                    <a:pt x="63" y="29"/>
                    <a:pt x="43" y="10"/>
                    <a:pt x="30" y="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0"/>
            <p:cNvSpPr>
              <a:spLocks/>
            </p:cNvSpPr>
            <p:nvPr/>
          </p:nvSpPr>
          <p:spPr bwMode="auto">
            <a:xfrm>
              <a:off x="8512175" y="2043112"/>
              <a:ext cx="12700" cy="95250"/>
            </a:xfrm>
            <a:custGeom>
              <a:avLst/>
              <a:gdLst>
                <a:gd name="T0" fmla="*/ 4 w 4"/>
                <a:gd name="T1" fmla="*/ 0 h 30"/>
                <a:gd name="T2" fmla="*/ 0 w 4"/>
                <a:gd name="T3" fmla="*/ 1 h 30"/>
                <a:gd name="T4" fmla="*/ 0 w 4"/>
                <a:gd name="T5" fmla="*/ 1 h 30"/>
                <a:gd name="T6" fmla="*/ 0 w 4"/>
                <a:gd name="T7" fmla="*/ 1 h 30"/>
                <a:gd name="T8" fmla="*/ 0 w 4"/>
                <a:gd name="T9" fmla="*/ 2 h 30"/>
                <a:gd name="T10" fmla="*/ 0 w 4"/>
                <a:gd name="T11" fmla="*/ 2 h 30"/>
                <a:gd name="T12" fmla="*/ 2 w 4"/>
                <a:gd name="T13" fmla="*/ 29 h 30"/>
                <a:gd name="T14" fmla="*/ 2 w 4"/>
                <a:gd name="T15" fmla="*/ 29 h 30"/>
                <a:gd name="T16" fmla="*/ 4 w 4"/>
                <a:gd name="T17" fmla="*/ 30 h 30"/>
                <a:gd name="T18" fmla="*/ 4 w 4"/>
                <a:gd name="T1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30">
                  <a:moveTo>
                    <a:pt x="4" y="0"/>
                  </a:moveTo>
                  <a:cubicBezTo>
                    <a:pt x="2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29"/>
                    <a:pt x="2" y="29"/>
                  </a:cubicBezTo>
                  <a:cubicBezTo>
                    <a:pt x="2" y="29"/>
                    <a:pt x="2" y="29"/>
                    <a:pt x="2" y="29"/>
                  </a:cubicBezTo>
                  <a:cubicBezTo>
                    <a:pt x="2" y="30"/>
                    <a:pt x="3" y="30"/>
                    <a:pt x="4" y="3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1"/>
            <p:cNvSpPr>
              <a:spLocks/>
            </p:cNvSpPr>
            <p:nvPr/>
          </p:nvSpPr>
          <p:spPr bwMode="auto">
            <a:xfrm>
              <a:off x="8524875" y="2043112"/>
              <a:ext cx="12700" cy="95250"/>
            </a:xfrm>
            <a:custGeom>
              <a:avLst/>
              <a:gdLst>
                <a:gd name="T0" fmla="*/ 4 w 4"/>
                <a:gd name="T1" fmla="*/ 1 h 30"/>
                <a:gd name="T2" fmla="*/ 4 w 4"/>
                <a:gd name="T3" fmla="*/ 1 h 30"/>
                <a:gd name="T4" fmla="*/ 4 w 4"/>
                <a:gd name="T5" fmla="*/ 1 h 30"/>
                <a:gd name="T6" fmla="*/ 0 w 4"/>
                <a:gd name="T7" fmla="*/ 0 h 30"/>
                <a:gd name="T8" fmla="*/ 0 w 4"/>
                <a:gd name="T9" fmla="*/ 30 h 30"/>
                <a:gd name="T10" fmla="*/ 2 w 4"/>
                <a:gd name="T11" fmla="*/ 29 h 30"/>
                <a:gd name="T12" fmla="*/ 4 w 4"/>
                <a:gd name="T13" fmla="*/ 2 h 30"/>
                <a:gd name="T14" fmla="*/ 4 w 4"/>
                <a:gd name="T15" fmla="*/ 2 h 30"/>
                <a:gd name="T16" fmla="*/ 4 w 4"/>
                <a:gd name="T1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0"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0"/>
                    <a:pt x="2" y="0"/>
                    <a:pt x="0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1" y="30"/>
                    <a:pt x="2" y="30"/>
                    <a:pt x="2" y="29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4" y="1"/>
                    <a:pt x="4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2"/>
            <p:cNvSpPr>
              <a:spLocks/>
            </p:cNvSpPr>
            <p:nvPr/>
          </p:nvSpPr>
          <p:spPr bwMode="auto">
            <a:xfrm>
              <a:off x="8439150" y="2125662"/>
              <a:ext cx="101600" cy="95250"/>
            </a:xfrm>
            <a:custGeom>
              <a:avLst/>
              <a:gdLst>
                <a:gd name="T0" fmla="*/ 2 w 32"/>
                <a:gd name="T1" fmla="*/ 30 h 30"/>
                <a:gd name="T2" fmla="*/ 4 w 32"/>
                <a:gd name="T3" fmla="*/ 28 h 30"/>
                <a:gd name="T4" fmla="*/ 6 w 32"/>
                <a:gd name="T5" fmla="*/ 27 h 30"/>
                <a:gd name="T6" fmla="*/ 11 w 32"/>
                <a:gd name="T7" fmla="*/ 26 h 30"/>
                <a:gd name="T8" fmla="*/ 13 w 32"/>
                <a:gd name="T9" fmla="*/ 25 h 30"/>
                <a:gd name="T10" fmla="*/ 27 w 32"/>
                <a:gd name="T11" fmla="*/ 19 h 30"/>
                <a:gd name="T12" fmla="*/ 31 w 32"/>
                <a:gd name="T13" fmla="*/ 7 h 30"/>
                <a:gd name="T14" fmla="*/ 29 w 32"/>
                <a:gd name="T15" fmla="*/ 1 h 30"/>
                <a:gd name="T16" fmla="*/ 29 w 32"/>
                <a:gd name="T17" fmla="*/ 0 h 30"/>
                <a:gd name="T18" fmla="*/ 0 w 32"/>
                <a:gd name="T19" fmla="*/ 30 h 30"/>
                <a:gd name="T20" fmla="*/ 2 w 32"/>
                <a:gd name="T21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30">
                  <a:moveTo>
                    <a:pt x="2" y="30"/>
                  </a:moveTo>
                  <a:cubicBezTo>
                    <a:pt x="2" y="29"/>
                    <a:pt x="3" y="29"/>
                    <a:pt x="4" y="28"/>
                  </a:cubicBezTo>
                  <a:cubicBezTo>
                    <a:pt x="4" y="28"/>
                    <a:pt x="5" y="27"/>
                    <a:pt x="6" y="27"/>
                  </a:cubicBezTo>
                  <a:cubicBezTo>
                    <a:pt x="7" y="26"/>
                    <a:pt x="9" y="26"/>
                    <a:pt x="11" y="26"/>
                  </a:cubicBezTo>
                  <a:cubicBezTo>
                    <a:pt x="11" y="26"/>
                    <a:pt x="12" y="26"/>
                    <a:pt x="13" y="25"/>
                  </a:cubicBezTo>
                  <a:cubicBezTo>
                    <a:pt x="18" y="24"/>
                    <a:pt x="23" y="23"/>
                    <a:pt x="27" y="19"/>
                  </a:cubicBezTo>
                  <a:cubicBezTo>
                    <a:pt x="31" y="15"/>
                    <a:pt x="32" y="11"/>
                    <a:pt x="31" y="7"/>
                  </a:cubicBezTo>
                  <a:cubicBezTo>
                    <a:pt x="30" y="5"/>
                    <a:pt x="29" y="2"/>
                    <a:pt x="29" y="1"/>
                  </a:cubicBezTo>
                  <a:cubicBezTo>
                    <a:pt x="29" y="0"/>
                    <a:pt x="30" y="0"/>
                    <a:pt x="29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1" y="30"/>
                    <a:pt x="1" y="30"/>
                    <a:pt x="2" y="3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93"/>
            <p:cNvSpPr>
              <a:spLocks/>
            </p:cNvSpPr>
            <p:nvPr/>
          </p:nvSpPr>
          <p:spPr bwMode="auto">
            <a:xfrm>
              <a:off x="8439150" y="2119312"/>
              <a:ext cx="92075" cy="101600"/>
            </a:xfrm>
            <a:custGeom>
              <a:avLst/>
              <a:gdLst>
                <a:gd name="T0" fmla="*/ 10 w 29"/>
                <a:gd name="T1" fmla="*/ 5 h 32"/>
                <a:gd name="T2" fmla="*/ 4 w 29"/>
                <a:gd name="T3" fmla="*/ 19 h 32"/>
                <a:gd name="T4" fmla="*/ 4 w 29"/>
                <a:gd name="T5" fmla="*/ 22 h 32"/>
                <a:gd name="T6" fmla="*/ 3 w 29"/>
                <a:gd name="T7" fmla="*/ 26 h 32"/>
                <a:gd name="T8" fmla="*/ 2 w 29"/>
                <a:gd name="T9" fmla="*/ 29 h 32"/>
                <a:gd name="T10" fmla="*/ 1 w 29"/>
                <a:gd name="T11" fmla="*/ 31 h 32"/>
                <a:gd name="T12" fmla="*/ 0 w 29"/>
                <a:gd name="T13" fmla="*/ 32 h 32"/>
                <a:gd name="T14" fmla="*/ 0 w 29"/>
                <a:gd name="T15" fmla="*/ 32 h 32"/>
                <a:gd name="T16" fmla="*/ 29 w 29"/>
                <a:gd name="T17" fmla="*/ 2 h 32"/>
                <a:gd name="T18" fmla="*/ 28 w 29"/>
                <a:gd name="T19" fmla="*/ 2 h 32"/>
                <a:gd name="T20" fmla="*/ 22 w 29"/>
                <a:gd name="T21" fmla="*/ 1 h 32"/>
                <a:gd name="T22" fmla="*/ 10 w 29"/>
                <a:gd name="T23" fmla="*/ 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" h="32">
                  <a:moveTo>
                    <a:pt x="10" y="5"/>
                  </a:moveTo>
                  <a:cubicBezTo>
                    <a:pt x="7" y="9"/>
                    <a:pt x="5" y="14"/>
                    <a:pt x="4" y="19"/>
                  </a:cubicBezTo>
                  <a:cubicBezTo>
                    <a:pt x="4" y="20"/>
                    <a:pt x="4" y="21"/>
                    <a:pt x="4" y="22"/>
                  </a:cubicBezTo>
                  <a:cubicBezTo>
                    <a:pt x="4" y="23"/>
                    <a:pt x="4" y="25"/>
                    <a:pt x="3" y="26"/>
                  </a:cubicBezTo>
                  <a:cubicBezTo>
                    <a:pt x="3" y="27"/>
                    <a:pt x="2" y="28"/>
                    <a:pt x="2" y="29"/>
                  </a:cubicBezTo>
                  <a:cubicBezTo>
                    <a:pt x="2" y="29"/>
                    <a:pt x="1" y="30"/>
                    <a:pt x="1" y="31"/>
                  </a:cubicBezTo>
                  <a:cubicBezTo>
                    <a:pt x="1" y="31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8" y="2"/>
                  </a:cubicBezTo>
                  <a:cubicBezTo>
                    <a:pt x="27" y="3"/>
                    <a:pt x="24" y="1"/>
                    <a:pt x="22" y="1"/>
                  </a:cubicBezTo>
                  <a:cubicBezTo>
                    <a:pt x="18" y="0"/>
                    <a:pt x="14" y="1"/>
                    <a:pt x="10" y="5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13" name="leaf"/>
          <p:cNvGrpSpPr/>
          <p:nvPr/>
        </p:nvGrpSpPr>
        <p:grpSpPr>
          <a:xfrm>
            <a:off x="8477250" y="1765299"/>
            <a:ext cx="533400" cy="357188"/>
            <a:chOff x="8477250" y="1765299"/>
            <a:chExt cx="533400" cy="357188"/>
          </a:xfrm>
        </p:grpSpPr>
        <p:sp>
          <p:nvSpPr>
            <p:cNvPr id="96" name="Freeform 94"/>
            <p:cNvSpPr>
              <a:spLocks/>
            </p:cNvSpPr>
            <p:nvPr/>
          </p:nvSpPr>
          <p:spPr bwMode="auto">
            <a:xfrm>
              <a:off x="8480425" y="1787524"/>
              <a:ext cx="530225" cy="334963"/>
            </a:xfrm>
            <a:custGeom>
              <a:avLst/>
              <a:gdLst>
                <a:gd name="T0" fmla="*/ 163 w 167"/>
                <a:gd name="T1" fmla="*/ 4 h 105"/>
                <a:gd name="T2" fmla="*/ 154 w 167"/>
                <a:gd name="T3" fmla="*/ 10 h 105"/>
                <a:gd name="T4" fmla="*/ 147 w 167"/>
                <a:gd name="T5" fmla="*/ 18 h 105"/>
                <a:gd name="T6" fmla="*/ 135 w 167"/>
                <a:gd name="T7" fmla="*/ 36 h 105"/>
                <a:gd name="T8" fmla="*/ 129 w 167"/>
                <a:gd name="T9" fmla="*/ 46 h 105"/>
                <a:gd name="T10" fmla="*/ 82 w 167"/>
                <a:gd name="T11" fmla="*/ 94 h 105"/>
                <a:gd name="T12" fmla="*/ 29 w 167"/>
                <a:gd name="T13" fmla="*/ 92 h 105"/>
                <a:gd name="T14" fmla="*/ 6 w 167"/>
                <a:gd name="T15" fmla="*/ 76 h 105"/>
                <a:gd name="T16" fmla="*/ 0 w 167"/>
                <a:gd name="T17" fmla="*/ 76 h 105"/>
                <a:gd name="T18" fmla="*/ 167 w 167"/>
                <a:gd name="T19" fmla="*/ 0 h 105"/>
                <a:gd name="T20" fmla="*/ 163 w 167"/>
                <a:gd name="T21" fmla="*/ 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7" h="105">
                  <a:moveTo>
                    <a:pt x="163" y="4"/>
                  </a:moveTo>
                  <a:cubicBezTo>
                    <a:pt x="160" y="7"/>
                    <a:pt x="157" y="8"/>
                    <a:pt x="154" y="10"/>
                  </a:cubicBezTo>
                  <a:cubicBezTo>
                    <a:pt x="152" y="13"/>
                    <a:pt x="149" y="15"/>
                    <a:pt x="147" y="18"/>
                  </a:cubicBezTo>
                  <a:cubicBezTo>
                    <a:pt x="142" y="24"/>
                    <a:pt x="138" y="30"/>
                    <a:pt x="135" y="36"/>
                  </a:cubicBezTo>
                  <a:cubicBezTo>
                    <a:pt x="133" y="39"/>
                    <a:pt x="131" y="43"/>
                    <a:pt x="129" y="46"/>
                  </a:cubicBezTo>
                  <a:cubicBezTo>
                    <a:pt x="117" y="64"/>
                    <a:pt x="103" y="83"/>
                    <a:pt x="82" y="94"/>
                  </a:cubicBezTo>
                  <a:cubicBezTo>
                    <a:pt x="62" y="105"/>
                    <a:pt x="44" y="101"/>
                    <a:pt x="29" y="92"/>
                  </a:cubicBezTo>
                  <a:cubicBezTo>
                    <a:pt x="21" y="87"/>
                    <a:pt x="9" y="76"/>
                    <a:pt x="6" y="76"/>
                  </a:cubicBezTo>
                  <a:cubicBezTo>
                    <a:pt x="3" y="75"/>
                    <a:pt x="1" y="77"/>
                    <a:pt x="0" y="76"/>
                  </a:cubicBezTo>
                  <a:cubicBezTo>
                    <a:pt x="167" y="0"/>
                    <a:pt x="167" y="0"/>
                    <a:pt x="167" y="0"/>
                  </a:cubicBezTo>
                  <a:cubicBezTo>
                    <a:pt x="167" y="1"/>
                    <a:pt x="164" y="4"/>
                    <a:pt x="163" y="4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5"/>
            <p:cNvSpPr>
              <a:spLocks/>
            </p:cNvSpPr>
            <p:nvPr/>
          </p:nvSpPr>
          <p:spPr bwMode="auto">
            <a:xfrm>
              <a:off x="8477250" y="1765299"/>
              <a:ext cx="533400" cy="265113"/>
            </a:xfrm>
            <a:custGeom>
              <a:avLst/>
              <a:gdLst>
                <a:gd name="T0" fmla="*/ 41 w 168"/>
                <a:gd name="T1" fmla="*/ 9 h 83"/>
                <a:gd name="T2" fmla="*/ 108 w 168"/>
                <a:gd name="T3" fmla="*/ 5 h 83"/>
                <a:gd name="T4" fmla="*/ 119 w 168"/>
                <a:gd name="T5" fmla="*/ 7 h 83"/>
                <a:gd name="T6" fmla="*/ 141 w 168"/>
                <a:gd name="T7" fmla="*/ 10 h 83"/>
                <a:gd name="T8" fmla="*/ 152 w 168"/>
                <a:gd name="T9" fmla="*/ 9 h 83"/>
                <a:gd name="T10" fmla="*/ 161 w 168"/>
                <a:gd name="T11" fmla="*/ 7 h 83"/>
                <a:gd name="T12" fmla="*/ 168 w 168"/>
                <a:gd name="T13" fmla="*/ 7 h 83"/>
                <a:gd name="T14" fmla="*/ 168 w 168"/>
                <a:gd name="T15" fmla="*/ 7 h 83"/>
                <a:gd name="T16" fmla="*/ 1 w 168"/>
                <a:gd name="T17" fmla="*/ 83 h 83"/>
                <a:gd name="T18" fmla="*/ 5 w 168"/>
                <a:gd name="T19" fmla="*/ 78 h 83"/>
                <a:gd name="T20" fmla="*/ 8 w 168"/>
                <a:gd name="T21" fmla="*/ 50 h 83"/>
                <a:gd name="T22" fmla="*/ 41 w 168"/>
                <a:gd name="T23" fmla="*/ 9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83">
                  <a:moveTo>
                    <a:pt x="41" y="9"/>
                  </a:moveTo>
                  <a:cubicBezTo>
                    <a:pt x="63" y="0"/>
                    <a:pt x="87" y="2"/>
                    <a:pt x="108" y="5"/>
                  </a:cubicBezTo>
                  <a:cubicBezTo>
                    <a:pt x="112" y="6"/>
                    <a:pt x="115" y="6"/>
                    <a:pt x="119" y="7"/>
                  </a:cubicBezTo>
                  <a:cubicBezTo>
                    <a:pt x="126" y="8"/>
                    <a:pt x="133" y="10"/>
                    <a:pt x="141" y="10"/>
                  </a:cubicBezTo>
                  <a:cubicBezTo>
                    <a:pt x="144" y="10"/>
                    <a:pt x="148" y="10"/>
                    <a:pt x="152" y="9"/>
                  </a:cubicBezTo>
                  <a:cubicBezTo>
                    <a:pt x="155" y="8"/>
                    <a:pt x="158" y="7"/>
                    <a:pt x="161" y="7"/>
                  </a:cubicBezTo>
                  <a:cubicBezTo>
                    <a:pt x="162" y="6"/>
                    <a:pt x="167" y="4"/>
                    <a:pt x="168" y="7"/>
                  </a:cubicBezTo>
                  <a:cubicBezTo>
                    <a:pt x="168" y="7"/>
                    <a:pt x="168" y="7"/>
                    <a:pt x="168" y="7"/>
                  </a:cubicBezTo>
                  <a:cubicBezTo>
                    <a:pt x="1" y="83"/>
                    <a:pt x="1" y="83"/>
                    <a:pt x="1" y="83"/>
                  </a:cubicBezTo>
                  <a:cubicBezTo>
                    <a:pt x="0" y="81"/>
                    <a:pt x="2" y="81"/>
                    <a:pt x="5" y="78"/>
                  </a:cubicBezTo>
                  <a:cubicBezTo>
                    <a:pt x="7" y="74"/>
                    <a:pt x="6" y="59"/>
                    <a:pt x="8" y="50"/>
                  </a:cubicBezTo>
                  <a:cubicBezTo>
                    <a:pt x="11" y="32"/>
                    <a:pt x="19" y="17"/>
                    <a:pt x="41" y="9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apple"/>
          <p:cNvGrpSpPr/>
          <p:nvPr/>
        </p:nvGrpSpPr>
        <p:grpSpPr>
          <a:xfrm>
            <a:off x="5010150" y="1635124"/>
            <a:ext cx="396875" cy="350838"/>
            <a:chOff x="5010150" y="1635124"/>
            <a:chExt cx="396875" cy="350838"/>
          </a:xfrm>
        </p:grpSpPr>
        <p:sp>
          <p:nvSpPr>
            <p:cNvPr id="98" name="Freeform 96"/>
            <p:cNvSpPr>
              <a:spLocks/>
            </p:cNvSpPr>
            <p:nvPr/>
          </p:nvSpPr>
          <p:spPr bwMode="auto">
            <a:xfrm>
              <a:off x="5010150" y="1689099"/>
              <a:ext cx="200025" cy="296863"/>
            </a:xfrm>
            <a:custGeom>
              <a:avLst/>
              <a:gdLst>
                <a:gd name="T0" fmla="*/ 63 w 63"/>
                <a:gd name="T1" fmla="*/ 8 h 93"/>
                <a:gd name="T2" fmla="*/ 33 w 63"/>
                <a:gd name="T3" fmla="*/ 5 h 93"/>
                <a:gd name="T4" fmla="*/ 13 w 63"/>
                <a:gd name="T5" fmla="*/ 59 h 93"/>
                <a:gd name="T6" fmla="*/ 62 w 63"/>
                <a:gd name="T7" fmla="*/ 93 h 93"/>
                <a:gd name="T8" fmla="*/ 63 w 63"/>
                <a:gd name="T9" fmla="*/ 93 h 93"/>
                <a:gd name="T10" fmla="*/ 63 w 63"/>
                <a:gd name="T11" fmla="*/ 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3">
                  <a:moveTo>
                    <a:pt x="63" y="8"/>
                  </a:moveTo>
                  <a:cubicBezTo>
                    <a:pt x="55" y="8"/>
                    <a:pt x="46" y="0"/>
                    <a:pt x="33" y="5"/>
                  </a:cubicBezTo>
                  <a:cubicBezTo>
                    <a:pt x="19" y="9"/>
                    <a:pt x="0" y="28"/>
                    <a:pt x="13" y="59"/>
                  </a:cubicBezTo>
                  <a:cubicBezTo>
                    <a:pt x="25" y="90"/>
                    <a:pt x="55" y="93"/>
                    <a:pt x="62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8"/>
                    <a:pt x="63" y="8"/>
                    <a:pt x="63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97"/>
            <p:cNvSpPr>
              <a:spLocks/>
            </p:cNvSpPr>
            <p:nvPr/>
          </p:nvSpPr>
          <p:spPr bwMode="auto">
            <a:xfrm>
              <a:off x="5210175" y="1689099"/>
              <a:ext cx="196850" cy="296863"/>
            </a:xfrm>
            <a:custGeom>
              <a:avLst/>
              <a:gdLst>
                <a:gd name="T0" fmla="*/ 30 w 62"/>
                <a:gd name="T1" fmla="*/ 5 h 93"/>
                <a:gd name="T2" fmla="*/ 0 w 62"/>
                <a:gd name="T3" fmla="*/ 8 h 93"/>
                <a:gd name="T4" fmla="*/ 0 w 62"/>
                <a:gd name="T5" fmla="*/ 93 h 93"/>
                <a:gd name="T6" fmla="*/ 50 w 62"/>
                <a:gd name="T7" fmla="*/ 59 h 93"/>
                <a:gd name="T8" fmla="*/ 30 w 62"/>
                <a:gd name="T9" fmla="*/ 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3">
                  <a:moveTo>
                    <a:pt x="30" y="5"/>
                  </a:moveTo>
                  <a:cubicBezTo>
                    <a:pt x="17" y="0"/>
                    <a:pt x="7" y="7"/>
                    <a:pt x="0" y="8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7" y="93"/>
                    <a:pt x="37" y="90"/>
                    <a:pt x="50" y="59"/>
                  </a:cubicBezTo>
                  <a:cubicBezTo>
                    <a:pt x="62" y="28"/>
                    <a:pt x="43" y="9"/>
                    <a:pt x="30" y="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98"/>
            <p:cNvSpPr>
              <a:spLocks/>
            </p:cNvSpPr>
            <p:nvPr/>
          </p:nvSpPr>
          <p:spPr bwMode="auto">
            <a:xfrm>
              <a:off x="5194300" y="1635124"/>
              <a:ext cx="15875" cy="98425"/>
            </a:xfrm>
            <a:custGeom>
              <a:avLst/>
              <a:gdLst>
                <a:gd name="T0" fmla="*/ 5 w 5"/>
                <a:gd name="T1" fmla="*/ 1 h 31"/>
                <a:gd name="T2" fmla="*/ 0 w 5"/>
                <a:gd name="T3" fmla="*/ 2 h 31"/>
                <a:gd name="T4" fmla="*/ 0 w 5"/>
                <a:gd name="T5" fmla="*/ 2 h 31"/>
                <a:gd name="T6" fmla="*/ 0 w 5"/>
                <a:gd name="T7" fmla="*/ 2 h 31"/>
                <a:gd name="T8" fmla="*/ 0 w 5"/>
                <a:gd name="T9" fmla="*/ 2 h 31"/>
                <a:gd name="T10" fmla="*/ 0 w 5"/>
                <a:gd name="T11" fmla="*/ 2 h 31"/>
                <a:gd name="T12" fmla="*/ 3 w 5"/>
                <a:gd name="T13" fmla="*/ 30 h 31"/>
                <a:gd name="T14" fmla="*/ 3 w 5"/>
                <a:gd name="T15" fmla="*/ 30 h 31"/>
                <a:gd name="T16" fmla="*/ 5 w 5"/>
                <a:gd name="T17" fmla="*/ 31 h 31"/>
                <a:gd name="T18" fmla="*/ 5 w 5"/>
                <a:gd name="T19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31">
                  <a:moveTo>
                    <a:pt x="5" y="1"/>
                  </a:moveTo>
                  <a:cubicBezTo>
                    <a:pt x="2" y="1"/>
                    <a:pt x="1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3" y="30"/>
                    <a:pt x="3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3" y="31"/>
                    <a:pt x="3" y="31"/>
                    <a:pt x="5" y="31"/>
                  </a:cubicBezTo>
                  <a:cubicBezTo>
                    <a:pt x="5" y="1"/>
                    <a:pt x="5" y="1"/>
                    <a:pt x="5" y="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99"/>
            <p:cNvSpPr>
              <a:spLocks/>
            </p:cNvSpPr>
            <p:nvPr/>
          </p:nvSpPr>
          <p:spPr bwMode="auto">
            <a:xfrm>
              <a:off x="5210175" y="1635124"/>
              <a:ext cx="12700" cy="98425"/>
            </a:xfrm>
            <a:custGeom>
              <a:avLst/>
              <a:gdLst>
                <a:gd name="T0" fmla="*/ 4 w 4"/>
                <a:gd name="T1" fmla="*/ 2 h 31"/>
                <a:gd name="T2" fmla="*/ 4 w 4"/>
                <a:gd name="T3" fmla="*/ 2 h 31"/>
                <a:gd name="T4" fmla="*/ 4 w 4"/>
                <a:gd name="T5" fmla="*/ 2 h 31"/>
                <a:gd name="T6" fmla="*/ 0 w 4"/>
                <a:gd name="T7" fmla="*/ 1 h 31"/>
                <a:gd name="T8" fmla="*/ 0 w 4"/>
                <a:gd name="T9" fmla="*/ 31 h 31"/>
                <a:gd name="T10" fmla="*/ 1 w 4"/>
                <a:gd name="T11" fmla="*/ 30 h 31"/>
                <a:gd name="T12" fmla="*/ 4 w 4"/>
                <a:gd name="T13" fmla="*/ 2 h 31"/>
                <a:gd name="T14" fmla="*/ 4 w 4"/>
                <a:gd name="T15" fmla="*/ 2 h 31"/>
                <a:gd name="T16" fmla="*/ 4 w 4"/>
                <a:gd name="T17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1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2" y="1"/>
                    <a:pt x="0" y="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" y="31"/>
                    <a:pt x="1" y="31"/>
                    <a:pt x="1" y="3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00"/>
            <p:cNvSpPr>
              <a:spLocks/>
            </p:cNvSpPr>
            <p:nvPr/>
          </p:nvSpPr>
          <p:spPr bwMode="auto">
            <a:xfrm>
              <a:off x="5124450" y="1720849"/>
              <a:ext cx="98425" cy="95250"/>
            </a:xfrm>
            <a:custGeom>
              <a:avLst/>
              <a:gdLst>
                <a:gd name="T0" fmla="*/ 1 w 31"/>
                <a:gd name="T1" fmla="*/ 29 h 30"/>
                <a:gd name="T2" fmla="*/ 3 w 31"/>
                <a:gd name="T3" fmla="*/ 28 h 30"/>
                <a:gd name="T4" fmla="*/ 5 w 31"/>
                <a:gd name="T5" fmla="*/ 27 h 30"/>
                <a:gd name="T6" fmla="*/ 10 w 31"/>
                <a:gd name="T7" fmla="*/ 26 h 30"/>
                <a:gd name="T8" fmla="*/ 12 w 31"/>
                <a:gd name="T9" fmla="*/ 25 h 30"/>
                <a:gd name="T10" fmla="*/ 27 w 31"/>
                <a:gd name="T11" fmla="*/ 19 h 30"/>
                <a:gd name="T12" fmla="*/ 30 w 31"/>
                <a:gd name="T13" fmla="*/ 7 h 30"/>
                <a:gd name="T14" fmla="*/ 28 w 31"/>
                <a:gd name="T15" fmla="*/ 1 h 30"/>
                <a:gd name="T16" fmla="*/ 29 w 31"/>
                <a:gd name="T17" fmla="*/ 0 h 30"/>
                <a:gd name="T18" fmla="*/ 0 w 31"/>
                <a:gd name="T19" fmla="*/ 30 h 30"/>
                <a:gd name="T20" fmla="*/ 1 w 31"/>
                <a:gd name="T21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30">
                  <a:moveTo>
                    <a:pt x="1" y="29"/>
                  </a:moveTo>
                  <a:cubicBezTo>
                    <a:pt x="2" y="29"/>
                    <a:pt x="2" y="28"/>
                    <a:pt x="3" y="28"/>
                  </a:cubicBezTo>
                  <a:cubicBezTo>
                    <a:pt x="4" y="27"/>
                    <a:pt x="4" y="27"/>
                    <a:pt x="5" y="27"/>
                  </a:cubicBezTo>
                  <a:cubicBezTo>
                    <a:pt x="7" y="26"/>
                    <a:pt x="8" y="26"/>
                    <a:pt x="10" y="26"/>
                  </a:cubicBezTo>
                  <a:cubicBezTo>
                    <a:pt x="11" y="25"/>
                    <a:pt x="12" y="25"/>
                    <a:pt x="12" y="25"/>
                  </a:cubicBezTo>
                  <a:cubicBezTo>
                    <a:pt x="17" y="24"/>
                    <a:pt x="22" y="22"/>
                    <a:pt x="27" y="19"/>
                  </a:cubicBezTo>
                  <a:cubicBezTo>
                    <a:pt x="30" y="15"/>
                    <a:pt x="31" y="11"/>
                    <a:pt x="30" y="7"/>
                  </a:cubicBezTo>
                  <a:cubicBezTo>
                    <a:pt x="30" y="5"/>
                    <a:pt x="28" y="2"/>
                    <a:pt x="28" y="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" y="29"/>
                    <a:pt x="1" y="2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01"/>
            <p:cNvSpPr>
              <a:spLocks/>
            </p:cNvSpPr>
            <p:nvPr/>
          </p:nvSpPr>
          <p:spPr bwMode="auto">
            <a:xfrm>
              <a:off x="5121275" y="1714499"/>
              <a:ext cx="95250" cy="101600"/>
            </a:xfrm>
            <a:custGeom>
              <a:avLst/>
              <a:gdLst>
                <a:gd name="T0" fmla="*/ 11 w 30"/>
                <a:gd name="T1" fmla="*/ 4 h 32"/>
                <a:gd name="T2" fmla="*/ 5 w 30"/>
                <a:gd name="T3" fmla="*/ 19 h 32"/>
                <a:gd name="T4" fmla="*/ 4 w 30"/>
                <a:gd name="T5" fmla="*/ 21 h 32"/>
                <a:gd name="T6" fmla="*/ 3 w 30"/>
                <a:gd name="T7" fmla="*/ 26 h 32"/>
                <a:gd name="T8" fmla="*/ 2 w 30"/>
                <a:gd name="T9" fmla="*/ 28 h 32"/>
                <a:gd name="T10" fmla="*/ 1 w 30"/>
                <a:gd name="T11" fmla="*/ 30 h 32"/>
                <a:gd name="T12" fmla="*/ 1 w 30"/>
                <a:gd name="T13" fmla="*/ 32 h 32"/>
                <a:gd name="T14" fmla="*/ 1 w 30"/>
                <a:gd name="T15" fmla="*/ 32 h 32"/>
                <a:gd name="T16" fmla="*/ 30 w 30"/>
                <a:gd name="T17" fmla="*/ 2 h 32"/>
                <a:gd name="T18" fmla="*/ 28 w 30"/>
                <a:gd name="T19" fmla="*/ 2 h 32"/>
                <a:gd name="T20" fmla="*/ 22 w 30"/>
                <a:gd name="T21" fmla="*/ 0 h 32"/>
                <a:gd name="T22" fmla="*/ 11 w 30"/>
                <a:gd name="T23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2">
                  <a:moveTo>
                    <a:pt x="11" y="4"/>
                  </a:moveTo>
                  <a:cubicBezTo>
                    <a:pt x="7" y="9"/>
                    <a:pt x="6" y="14"/>
                    <a:pt x="5" y="19"/>
                  </a:cubicBezTo>
                  <a:cubicBezTo>
                    <a:pt x="5" y="20"/>
                    <a:pt x="5" y="20"/>
                    <a:pt x="4" y="21"/>
                  </a:cubicBezTo>
                  <a:cubicBezTo>
                    <a:pt x="4" y="23"/>
                    <a:pt x="4" y="25"/>
                    <a:pt x="3" y="26"/>
                  </a:cubicBezTo>
                  <a:cubicBezTo>
                    <a:pt x="3" y="27"/>
                    <a:pt x="3" y="28"/>
                    <a:pt x="2" y="28"/>
                  </a:cubicBezTo>
                  <a:cubicBezTo>
                    <a:pt x="2" y="29"/>
                    <a:pt x="1" y="30"/>
                    <a:pt x="1" y="30"/>
                  </a:cubicBezTo>
                  <a:cubicBezTo>
                    <a:pt x="1" y="31"/>
                    <a:pt x="0" y="31"/>
                    <a:pt x="1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1"/>
                    <a:pt x="29" y="2"/>
                    <a:pt x="28" y="2"/>
                  </a:cubicBezTo>
                  <a:cubicBezTo>
                    <a:pt x="28" y="2"/>
                    <a:pt x="24" y="1"/>
                    <a:pt x="22" y="0"/>
                  </a:cubicBezTo>
                  <a:cubicBezTo>
                    <a:pt x="18" y="0"/>
                    <a:pt x="14" y="0"/>
                    <a:pt x="11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leaf"/>
          <p:cNvGrpSpPr/>
          <p:nvPr/>
        </p:nvGrpSpPr>
        <p:grpSpPr>
          <a:xfrm>
            <a:off x="4724400" y="1384299"/>
            <a:ext cx="533400" cy="355600"/>
            <a:chOff x="4724400" y="1384299"/>
            <a:chExt cx="533400" cy="355600"/>
          </a:xfrm>
        </p:grpSpPr>
        <p:sp>
          <p:nvSpPr>
            <p:cNvPr id="104" name="Freeform 102"/>
            <p:cNvSpPr>
              <a:spLocks/>
            </p:cNvSpPr>
            <p:nvPr/>
          </p:nvSpPr>
          <p:spPr bwMode="auto">
            <a:xfrm>
              <a:off x="4724400" y="1403349"/>
              <a:ext cx="530225" cy="336550"/>
            </a:xfrm>
            <a:custGeom>
              <a:avLst/>
              <a:gdLst>
                <a:gd name="T0" fmla="*/ 4 w 167"/>
                <a:gd name="T1" fmla="*/ 5 h 106"/>
                <a:gd name="T2" fmla="*/ 13 w 167"/>
                <a:gd name="T3" fmla="*/ 11 h 106"/>
                <a:gd name="T4" fmla="*/ 21 w 167"/>
                <a:gd name="T5" fmla="*/ 19 h 106"/>
                <a:gd name="T6" fmla="*/ 33 w 167"/>
                <a:gd name="T7" fmla="*/ 37 h 106"/>
                <a:gd name="T8" fmla="*/ 38 w 167"/>
                <a:gd name="T9" fmla="*/ 47 h 106"/>
                <a:gd name="T10" fmla="*/ 85 w 167"/>
                <a:gd name="T11" fmla="*/ 95 h 106"/>
                <a:gd name="T12" fmla="*/ 138 w 167"/>
                <a:gd name="T13" fmla="*/ 93 h 106"/>
                <a:gd name="T14" fmla="*/ 161 w 167"/>
                <a:gd name="T15" fmla="*/ 76 h 106"/>
                <a:gd name="T16" fmla="*/ 167 w 167"/>
                <a:gd name="T17" fmla="*/ 76 h 106"/>
                <a:gd name="T18" fmla="*/ 1 w 167"/>
                <a:gd name="T19" fmla="*/ 0 h 106"/>
                <a:gd name="T20" fmla="*/ 4 w 167"/>
                <a:gd name="T21" fmla="*/ 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7" h="106">
                  <a:moveTo>
                    <a:pt x="4" y="5"/>
                  </a:moveTo>
                  <a:cubicBezTo>
                    <a:pt x="7" y="7"/>
                    <a:pt x="10" y="9"/>
                    <a:pt x="13" y="11"/>
                  </a:cubicBezTo>
                  <a:cubicBezTo>
                    <a:pt x="16" y="13"/>
                    <a:pt x="18" y="16"/>
                    <a:pt x="21" y="19"/>
                  </a:cubicBezTo>
                  <a:cubicBezTo>
                    <a:pt x="25" y="24"/>
                    <a:pt x="29" y="31"/>
                    <a:pt x="33" y="37"/>
                  </a:cubicBezTo>
                  <a:cubicBezTo>
                    <a:pt x="35" y="40"/>
                    <a:pt x="36" y="43"/>
                    <a:pt x="38" y="47"/>
                  </a:cubicBezTo>
                  <a:cubicBezTo>
                    <a:pt x="50" y="64"/>
                    <a:pt x="64" y="83"/>
                    <a:pt x="85" y="95"/>
                  </a:cubicBezTo>
                  <a:cubicBezTo>
                    <a:pt x="105" y="106"/>
                    <a:pt x="123" y="102"/>
                    <a:pt x="138" y="93"/>
                  </a:cubicBezTo>
                  <a:cubicBezTo>
                    <a:pt x="146" y="88"/>
                    <a:pt x="158" y="77"/>
                    <a:pt x="161" y="76"/>
                  </a:cubicBezTo>
                  <a:cubicBezTo>
                    <a:pt x="164" y="76"/>
                    <a:pt x="166" y="78"/>
                    <a:pt x="167" y="76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"/>
                    <a:pt x="3" y="4"/>
                    <a:pt x="4" y="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3"/>
            <p:cNvSpPr>
              <a:spLocks/>
            </p:cNvSpPr>
            <p:nvPr/>
          </p:nvSpPr>
          <p:spPr bwMode="auto">
            <a:xfrm>
              <a:off x="4727575" y="1384299"/>
              <a:ext cx="530225" cy="260350"/>
            </a:xfrm>
            <a:custGeom>
              <a:avLst/>
              <a:gdLst>
                <a:gd name="T0" fmla="*/ 126 w 167"/>
                <a:gd name="T1" fmla="*/ 8 h 82"/>
                <a:gd name="T2" fmla="*/ 59 w 167"/>
                <a:gd name="T3" fmla="*/ 5 h 82"/>
                <a:gd name="T4" fmla="*/ 48 w 167"/>
                <a:gd name="T5" fmla="*/ 7 h 82"/>
                <a:gd name="T6" fmla="*/ 27 w 167"/>
                <a:gd name="T7" fmla="*/ 9 h 82"/>
                <a:gd name="T8" fmla="*/ 16 w 167"/>
                <a:gd name="T9" fmla="*/ 8 h 82"/>
                <a:gd name="T10" fmla="*/ 6 w 167"/>
                <a:gd name="T11" fmla="*/ 6 h 82"/>
                <a:gd name="T12" fmla="*/ 0 w 167"/>
                <a:gd name="T13" fmla="*/ 6 h 82"/>
                <a:gd name="T14" fmla="*/ 0 w 167"/>
                <a:gd name="T15" fmla="*/ 6 h 82"/>
                <a:gd name="T16" fmla="*/ 166 w 167"/>
                <a:gd name="T17" fmla="*/ 82 h 82"/>
                <a:gd name="T18" fmla="*/ 162 w 167"/>
                <a:gd name="T19" fmla="*/ 77 h 82"/>
                <a:gd name="T20" fmla="*/ 160 w 167"/>
                <a:gd name="T21" fmla="*/ 49 h 82"/>
                <a:gd name="T22" fmla="*/ 126 w 167"/>
                <a:gd name="T23" fmla="*/ 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82">
                  <a:moveTo>
                    <a:pt x="126" y="8"/>
                  </a:moveTo>
                  <a:cubicBezTo>
                    <a:pt x="104" y="0"/>
                    <a:pt x="80" y="2"/>
                    <a:pt x="59" y="5"/>
                  </a:cubicBezTo>
                  <a:cubicBezTo>
                    <a:pt x="56" y="5"/>
                    <a:pt x="52" y="6"/>
                    <a:pt x="48" y="7"/>
                  </a:cubicBezTo>
                  <a:cubicBezTo>
                    <a:pt x="41" y="8"/>
                    <a:pt x="34" y="9"/>
                    <a:pt x="27" y="9"/>
                  </a:cubicBezTo>
                  <a:cubicBezTo>
                    <a:pt x="23" y="9"/>
                    <a:pt x="19" y="9"/>
                    <a:pt x="16" y="8"/>
                  </a:cubicBezTo>
                  <a:cubicBezTo>
                    <a:pt x="12" y="8"/>
                    <a:pt x="9" y="7"/>
                    <a:pt x="6" y="6"/>
                  </a:cubicBezTo>
                  <a:cubicBezTo>
                    <a:pt x="5" y="6"/>
                    <a:pt x="0" y="4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66" y="82"/>
                    <a:pt x="166" y="82"/>
                    <a:pt x="166" y="82"/>
                  </a:cubicBezTo>
                  <a:cubicBezTo>
                    <a:pt x="167" y="80"/>
                    <a:pt x="165" y="81"/>
                    <a:pt x="162" y="77"/>
                  </a:cubicBezTo>
                  <a:cubicBezTo>
                    <a:pt x="160" y="74"/>
                    <a:pt x="161" y="59"/>
                    <a:pt x="160" y="49"/>
                  </a:cubicBezTo>
                  <a:cubicBezTo>
                    <a:pt x="157" y="32"/>
                    <a:pt x="148" y="16"/>
                    <a:pt x="126" y="8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0" name="watering can"/>
          <p:cNvGrpSpPr/>
          <p:nvPr/>
        </p:nvGrpSpPr>
        <p:grpSpPr>
          <a:xfrm>
            <a:off x="53975" y="2706687"/>
            <a:ext cx="1384300" cy="1101725"/>
            <a:chOff x="53975" y="2706687"/>
            <a:chExt cx="1384300" cy="1101725"/>
          </a:xfrm>
        </p:grpSpPr>
        <p:sp>
          <p:nvSpPr>
            <p:cNvPr id="106" name="Freeform 104"/>
            <p:cNvSpPr>
              <a:spLocks noEditPoints="1"/>
            </p:cNvSpPr>
            <p:nvPr/>
          </p:nvSpPr>
          <p:spPr bwMode="auto">
            <a:xfrm>
              <a:off x="53975" y="2706687"/>
              <a:ext cx="793750" cy="708025"/>
            </a:xfrm>
            <a:custGeom>
              <a:avLst/>
              <a:gdLst>
                <a:gd name="T0" fmla="*/ 224 w 250"/>
                <a:gd name="T1" fmla="*/ 46 h 223"/>
                <a:gd name="T2" fmla="*/ 200 w 250"/>
                <a:gd name="T3" fmla="*/ 23 h 223"/>
                <a:gd name="T4" fmla="*/ 190 w 250"/>
                <a:gd name="T5" fmla="*/ 29 h 223"/>
                <a:gd name="T6" fmla="*/ 78 w 250"/>
                <a:gd name="T7" fmla="*/ 25 h 223"/>
                <a:gd name="T8" fmla="*/ 44 w 250"/>
                <a:gd name="T9" fmla="*/ 109 h 223"/>
                <a:gd name="T10" fmla="*/ 17 w 250"/>
                <a:gd name="T11" fmla="*/ 124 h 223"/>
                <a:gd name="T12" fmla="*/ 10 w 250"/>
                <a:gd name="T13" fmla="*/ 124 h 223"/>
                <a:gd name="T14" fmla="*/ 55 w 250"/>
                <a:gd name="T15" fmla="*/ 223 h 223"/>
                <a:gd name="T16" fmla="*/ 250 w 250"/>
                <a:gd name="T17" fmla="*/ 77 h 223"/>
                <a:gd name="T18" fmla="*/ 224 w 250"/>
                <a:gd name="T19" fmla="*/ 46 h 223"/>
                <a:gd name="T20" fmla="*/ 69 w 250"/>
                <a:gd name="T21" fmla="*/ 95 h 223"/>
                <a:gd name="T22" fmla="*/ 94 w 250"/>
                <a:gd name="T23" fmla="*/ 45 h 223"/>
                <a:gd name="T24" fmla="*/ 165 w 250"/>
                <a:gd name="T25" fmla="*/ 42 h 223"/>
                <a:gd name="T26" fmla="*/ 69 w 250"/>
                <a:gd name="T27" fmla="*/ 95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0" h="223">
                  <a:moveTo>
                    <a:pt x="224" y="46"/>
                  </a:moveTo>
                  <a:cubicBezTo>
                    <a:pt x="215" y="37"/>
                    <a:pt x="207" y="29"/>
                    <a:pt x="200" y="23"/>
                  </a:cubicBezTo>
                  <a:cubicBezTo>
                    <a:pt x="190" y="29"/>
                    <a:pt x="190" y="29"/>
                    <a:pt x="190" y="29"/>
                  </a:cubicBezTo>
                  <a:cubicBezTo>
                    <a:pt x="157" y="2"/>
                    <a:pt x="111" y="0"/>
                    <a:pt x="78" y="25"/>
                  </a:cubicBezTo>
                  <a:cubicBezTo>
                    <a:pt x="52" y="44"/>
                    <a:pt x="40" y="77"/>
                    <a:pt x="44" y="109"/>
                  </a:cubicBezTo>
                  <a:cubicBezTo>
                    <a:pt x="17" y="124"/>
                    <a:pt x="17" y="124"/>
                    <a:pt x="17" y="124"/>
                  </a:cubicBezTo>
                  <a:cubicBezTo>
                    <a:pt x="14" y="123"/>
                    <a:pt x="12" y="123"/>
                    <a:pt x="10" y="124"/>
                  </a:cubicBezTo>
                  <a:cubicBezTo>
                    <a:pt x="0" y="132"/>
                    <a:pt x="20" y="176"/>
                    <a:pt x="55" y="223"/>
                  </a:cubicBezTo>
                  <a:cubicBezTo>
                    <a:pt x="250" y="77"/>
                    <a:pt x="250" y="77"/>
                    <a:pt x="250" y="77"/>
                  </a:cubicBezTo>
                  <a:cubicBezTo>
                    <a:pt x="241" y="66"/>
                    <a:pt x="232" y="55"/>
                    <a:pt x="224" y="46"/>
                  </a:cubicBezTo>
                  <a:close/>
                  <a:moveTo>
                    <a:pt x="69" y="95"/>
                  </a:moveTo>
                  <a:cubicBezTo>
                    <a:pt x="69" y="76"/>
                    <a:pt x="78" y="57"/>
                    <a:pt x="94" y="45"/>
                  </a:cubicBezTo>
                  <a:cubicBezTo>
                    <a:pt x="114" y="30"/>
                    <a:pt x="142" y="29"/>
                    <a:pt x="165" y="42"/>
                  </a:cubicBezTo>
                  <a:lnTo>
                    <a:pt x="69" y="95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">
              <a:solidFill>
                <a:schemeClr val="accent3">
                  <a:lumMod val="5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5"/>
            <p:cNvSpPr>
              <a:spLocks/>
            </p:cNvSpPr>
            <p:nvPr/>
          </p:nvSpPr>
          <p:spPr bwMode="auto">
            <a:xfrm>
              <a:off x="228600" y="2951162"/>
              <a:ext cx="1209675" cy="857250"/>
            </a:xfrm>
            <a:custGeom>
              <a:avLst/>
              <a:gdLst>
                <a:gd name="T0" fmla="*/ 376 w 381"/>
                <a:gd name="T1" fmla="*/ 224 h 270"/>
                <a:gd name="T2" fmla="*/ 370 w 381"/>
                <a:gd name="T3" fmla="*/ 174 h 270"/>
                <a:gd name="T4" fmla="*/ 347 w 381"/>
                <a:gd name="T5" fmla="*/ 211 h 270"/>
                <a:gd name="T6" fmla="*/ 137 w 381"/>
                <a:gd name="T7" fmla="*/ 160 h 270"/>
                <a:gd name="T8" fmla="*/ 215 w 381"/>
                <a:gd name="T9" fmla="*/ 82 h 270"/>
                <a:gd name="T10" fmla="*/ 233 w 381"/>
                <a:gd name="T11" fmla="*/ 64 h 270"/>
                <a:gd name="T12" fmla="*/ 218 w 381"/>
                <a:gd name="T13" fmla="*/ 34 h 270"/>
                <a:gd name="T14" fmla="*/ 195 w 381"/>
                <a:gd name="T15" fmla="*/ 1 h 270"/>
                <a:gd name="T16" fmla="*/ 195 w 381"/>
                <a:gd name="T17" fmla="*/ 0 h 270"/>
                <a:gd name="T18" fmla="*/ 0 w 381"/>
                <a:gd name="T19" fmla="*/ 146 h 270"/>
                <a:gd name="T20" fmla="*/ 1 w 381"/>
                <a:gd name="T21" fmla="*/ 147 h 270"/>
                <a:gd name="T22" fmla="*/ 83 w 381"/>
                <a:gd name="T23" fmla="*/ 218 h 270"/>
                <a:gd name="T24" fmla="*/ 86 w 381"/>
                <a:gd name="T25" fmla="*/ 211 h 270"/>
                <a:gd name="T26" fmla="*/ 93 w 381"/>
                <a:gd name="T27" fmla="*/ 204 h 270"/>
                <a:gd name="T28" fmla="*/ 344 w 381"/>
                <a:gd name="T29" fmla="*/ 227 h 270"/>
                <a:gd name="T30" fmla="*/ 352 w 381"/>
                <a:gd name="T31" fmla="*/ 268 h 270"/>
                <a:gd name="T32" fmla="*/ 376 w 381"/>
                <a:gd name="T33" fmla="*/ 224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1" h="270">
                  <a:moveTo>
                    <a:pt x="376" y="224"/>
                  </a:moveTo>
                  <a:cubicBezTo>
                    <a:pt x="381" y="198"/>
                    <a:pt x="378" y="175"/>
                    <a:pt x="370" y="174"/>
                  </a:cubicBezTo>
                  <a:cubicBezTo>
                    <a:pt x="362" y="172"/>
                    <a:pt x="353" y="188"/>
                    <a:pt x="347" y="211"/>
                  </a:cubicBezTo>
                  <a:cubicBezTo>
                    <a:pt x="137" y="160"/>
                    <a:pt x="137" y="160"/>
                    <a:pt x="137" y="160"/>
                  </a:cubicBezTo>
                  <a:cubicBezTo>
                    <a:pt x="215" y="82"/>
                    <a:pt x="215" y="82"/>
                    <a:pt x="215" y="82"/>
                  </a:cubicBezTo>
                  <a:cubicBezTo>
                    <a:pt x="233" y="64"/>
                    <a:pt x="233" y="64"/>
                    <a:pt x="233" y="64"/>
                  </a:cubicBezTo>
                  <a:cubicBezTo>
                    <a:pt x="230" y="55"/>
                    <a:pt x="225" y="45"/>
                    <a:pt x="218" y="34"/>
                  </a:cubicBezTo>
                  <a:cubicBezTo>
                    <a:pt x="212" y="24"/>
                    <a:pt x="204" y="12"/>
                    <a:pt x="195" y="1"/>
                  </a:cubicBezTo>
                  <a:cubicBezTo>
                    <a:pt x="195" y="0"/>
                    <a:pt x="195" y="0"/>
                    <a:pt x="195" y="0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0" y="146"/>
                    <a:pt x="1" y="146"/>
                    <a:pt x="1" y="147"/>
                  </a:cubicBezTo>
                  <a:cubicBezTo>
                    <a:pt x="36" y="194"/>
                    <a:pt x="73" y="225"/>
                    <a:pt x="83" y="218"/>
                  </a:cubicBezTo>
                  <a:cubicBezTo>
                    <a:pt x="85" y="217"/>
                    <a:pt x="86" y="214"/>
                    <a:pt x="86" y="211"/>
                  </a:cubicBezTo>
                  <a:cubicBezTo>
                    <a:pt x="93" y="204"/>
                    <a:pt x="93" y="204"/>
                    <a:pt x="93" y="204"/>
                  </a:cubicBezTo>
                  <a:cubicBezTo>
                    <a:pt x="344" y="227"/>
                    <a:pt x="344" y="227"/>
                    <a:pt x="344" y="227"/>
                  </a:cubicBezTo>
                  <a:cubicBezTo>
                    <a:pt x="341" y="249"/>
                    <a:pt x="344" y="267"/>
                    <a:pt x="352" y="268"/>
                  </a:cubicBezTo>
                  <a:cubicBezTo>
                    <a:pt x="360" y="270"/>
                    <a:pt x="371" y="250"/>
                    <a:pt x="376" y="224"/>
                  </a:cubicBezTo>
                  <a:close/>
                </a:path>
              </a:pathLst>
            </a:custGeom>
            <a:solidFill>
              <a:schemeClr val="accent3"/>
            </a:solidFill>
            <a:ln w="1270">
              <a:solidFill>
                <a:schemeClr val="accent3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2" name="water"/>
          <p:cNvGrpSpPr/>
          <p:nvPr/>
        </p:nvGrpSpPr>
        <p:grpSpPr>
          <a:xfrm>
            <a:off x="1238250" y="3757612"/>
            <a:ext cx="419100" cy="615950"/>
            <a:chOff x="1238250" y="3757612"/>
            <a:chExt cx="419100" cy="615950"/>
          </a:xfrm>
        </p:grpSpPr>
        <p:sp>
          <p:nvSpPr>
            <p:cNvPr id="108" name="Freeform 106"/>
            <p:cNvSpPr>
              <a:spLocks/>
            </p:cNvSpPr>
            <p:nvPr/>
          </p:nvSpPr>
          <p:spPr bwMode="auto">
            <a:xfrm>
              <a:off x="1238250" y="3976687"/>
              <a:ext cx="98425" cy="209550"/>
            </a:xfrm>
            <a:custGeom>
              <a:avLst/>
              <a:gdLst>
                <a:gd name="T0" fmla="*/ 5 w 31"/>
                <a:gd name="T1" fmla="*/ 18 h 66"/>
                <a:gd name="T2" fmla="*/ 1 w 31"/>
                <a:gd name="T3" fmla="*/ 45 h 66"/>
                <a:gd name="T4" fmla="*/ 31 w 31"/>
                <a:gd name="T5" fmla="*/ 63 h 66"/>
                <a:gd name="T6" fmla="*/ 31 w 31"/>
                <a:gd name="T7" fmla="*/ 63 h 66"/>
                <a:gd name="T8" fmla="*/ 14 w 31"/>
                <a:gd name="T9" fmla="*/ 0 h 66"/>
                <a:gd name="T10" fmla="*/ 5 w 31"/>
                <a:gd name="T11" fmla="*/ 1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66">
                  <a:moveTo>
                    <a:pt x="5" y="18"/>
                  </a:moveTo>
                  <a:cubicBezTo>
                    <a:pt x="0" y="30"/>
                    <a:pt x="0" y="38"/>
                    <a:pt x="1" y="45"/>
                  </a:cubicBezTo>
                  <a:cubicBezTo>
                    <a:pt x="4" y="57"/>
                    <a:pt x="16" y="66"/>
                    <a:pt x="31" y="63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1" y="6"/>
                    <a:pt x="7" y="12"/>
                    <a:pt x="5" y="1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7"/>
            <p:cNvSpPr>
              <a:spLocks/>
            </p:cNvSpPr>
            <p:nvPr/>
          </p:nvSpPr>
          <p:spPr bwMode="auto">
            <a:xfrm>
              <a:off x="1282700" y="3938587"/>
              <a:ext cx="114300" cy="238125"/>
            </a:xfrm>
            <a:custGeom>
              <a:avLst/>
              <a:gdLst>
                <a:gd name="T0" fmla="*/ 34 w 36"/>
                <a:gd name="T1" fmla="*/ 47 h 75"/>
                <a:gd name="T2" fmla="*/ 22 w 36"/>
                <a:gd name="T3" fmla="*/ 36 h 75"/>
                <a:gd name="T4" fmla="*/ 8 w 36"/>
                <a:gd name="T5" fmla="*/ 23 h 75"/>
                <a:gd name="T6" fmla="*/ 10 w 36"/>
                <a:gd name="T7" fmla="*/ 1 h 75"/>
                <a:gd name="T8" fmla="*/ 10 w 36"/>
                <a:gd name="T9" fmla="*/ 0 h 75"/>
                <a:gd name="T10" fmla="*/ 10 w 36"/>
                <a:gd name="T11" fmla="*/ 0 h 75"/>
                <a:gd name="T12" fmla="*/ 9 w 36"/>
                <a:gd name="T13" fmla="*/ 0 h 75"/>
                <a:gd name="T14" fmla="*/ 0 w 36"/>
                <a:gd name="T15" fmla="*/ 12 h 75"/>
                <a:gd name="T16" fmla="*/ 17 w 36"/>
                <a:gd name="T17" fmla="*/ 75 h 75"/>
                <a:gd name="T18" fmla="*/ 33 w 36"/>
                <a:gd name="T19" fmla="*/ 63 h 75"/>
                <a:gd name="T20" fmla="*/ 34 w 36"/>
                <a:gd name="T21" fmla="*/ 4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" h="75">
                  <a:moveTo>
                    <a:pt x="34" y="47"/>
                  </a:moveTo>
                  <a:cubicBezTo>
                    <a:pt x="32" y="41"/>
                    <a:pt x="27" y="38"/>
                    <a:pt x="22" y="36"/>
                  </a:cubicBezTo>
                  <a:cubicBezTo>
                    <a:pt x="17" y="33"/>
                    <a:pt x="12" y="30"/>
                    <a:pt x="8" y="23"/>
                  </a:cubicBezTo>
                  <a:cubicBezTo>
                    <a:pt x="3" y="14"/>
                    <a:pt x="10" y="1"/>
                    <a:pt x="10" y="1"/>
                  </a:cubicBezTo>
                  <a:cubicBezTo>
                    <a:pt x="11" y="0"/>
                    <a:pt x="10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5" y="5"/>
                    <a:pt x="0" y="12"/>
                  </a:cubicBezTo>
                  <a:cubicBezTo>
                    <a:pt x="17" y="75"/>
                    <a:pt x="17" y="75"/>
                    <a:pt x="17" y="75"/>
                  </a:cubicBezTo>
                  <a:cubicBezTo>
                    <a:pt x="25" y="73"/>
                    <a:pt x="30" y="69"/>
                    <a:pt x="33" y="63"/>
                  </a:cubicBezTo>
                  <a:cubicBezTo>
                    <a:pt x="36" y="58"/>
                    <a:pt x="36" y="52"/>
                    <a:pt x="34" y="47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08"/>
            <p:cNvSpPr>
              <a:spLocks/>
            </p:cNvSpPr>
            <p:nvPr/>
          </p:nvSpPr>
          <p:spPr bwMode="auto">
            <a:xfrm>
              <a:off x="1257300" y="4106862"/>
              <a:ext cx="114300" cy="63500"/>
            </a:xfrm>
            <a:custGeom>
              <a:avLst/>
              <a:gdLst>
                <a:gd name="T0" fmla="*/ 7 w 36"/>
                <a:gd name="T1" fmla="*/ 16 h 20"/>
                <a:gd name="T2" fmla="*/ 25 w 36"/>
                <a:gd name="T3" fmla="*/ 19 h 20"/>
                <a:gd name="T4" fmla="*/ 25 w 36"/>
                <a:gd name="T5" fmla="*/ 19 h 20"/>
                <a:gd name="T6" fmla="*/ 35 w 36"/>
                <a:gd name="T7" fmla="*/ 13 h 20"/>
                <a:gd name="T8" fmla="*/ 35 w 36"/>
                <a:gd name="T9" fmla="*/ 12 h 20"/>
                <a:gd name="T10" fmla="*/ 34 w 36"/>
                <a:gd name="T11" fmla="*/ 12 h 20"/>
                <a:gd name="T12" fmla="*/ 26 w 36"/>
                <a:gd name="T13" fmla="*/ 16 h 20"/>
                <a:gd name="T14" fmla="*/ 26 w 36"/>
                <a:gd name="T15" fmla="*/ 16 h 20"/>
                <a:gd name="T16" fmla="*/ 8 w 36"/>
                <a:gd name="T17" fmla="*/ 13 h 20"/>
                <a:gd name="T18" fmla="*/ 1 w 36"/>
                <a:gd name="T19" fmla="*/ 1 h 20"/>
                <a:gd name="T20" fmla="*/ 1 w 36"/>
                <a:gd name="T21" fmla="*/ 1 h 20"/>
                <a:gd name="T22" fmla="*/ 1 w 36"/>
                <a:gd name="T23" fmla="*/ 0 h 20"/>
                <a:gd name="T24" fmla="*/ 1 w 36"/>
                <a:gd name="T25" fmla="*/ 0 h 20"/>
                <a:gd name="T26" fmla="*/ 1 w 36"/>
                <a:gd name="T27" fmla="*/ 0 h 20"/>
                <a:gd name="T28" fmla="*/ 0 w 36"/>
                <a:gd name="T29" fmla="*/ 0 h 20"/>
                <a:gd name="T30" fmla="*/ 0 w 36"/>
                <a:gd name="T31" fmla="*/ 3 h 20"/>
                <a:gd name="T32" fmla="*/ 7 w 36"/>
                <a:gd name="T33" fmla="*/ 1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" h="20">
                  <a:moveTo>
                    <a:pt x="7" y="16"/>
                  </a:moveTo>
                  <a:cubicBezTo>
                    <a:pt x="12" y="19"/>
                    <a:pt x="18" y="20"/>
                    <a:pt x="25" y="19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29" y="18"/>
                    <a:pt x="33" y="16"/>
                    <a:pt x="35" y="13"/>
                  </a:cubicBezTo>
                  <a:cubicBezTo>
                    <a:pt x="36" y="12"/>
                    <a:pt x="36" y="12"/>
                    <a:pt x="35" y="12"/>
                  </a:cubicBezTo>
                  <a:cubicBezTo>
                    <a:pt x="35" y="11"/>
                    <a:pt x="35" y="11"/>
                    <a:pt x="34" y="12"/>
                  </a:cubicBezTo>
                  <a:cubicBezTo>
                    <a:pt x="32" y="14"/>
                    <a:pt x="29" y="15"/>
                    <a:pt x="26" y="16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19" y="17"/>
                    <a:pt x="13" y="17"/>
                    <a:pt x="8" y="13"/>
                  </a:cubicBezTo>
                  <a:cubicBezTo>
                    <a:pt x="4" y="10"/>
                    <a:pt x="2" y="6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9"/>
                    <a:pt x="3" y="13"/>
                    <a:pt x="7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09"/>
            <p:cNvSpPr>
              <a:spLocks/>
            </p:cNvSpPr>
            <p:nvPr/>
          </p:nvSpPr>
          <p:spPr bwMode="auto">
            <a:xfrm>
              <a:off x="1527175" y="3773487"/>
              <a:ext cx="130175" cy="190500"/>
            </a:xfrm>
            <a:custGeom>
              <a:avLst/>
              <a:gdLst>
                <a:gd name="T0" fmla="*/ 18 w 41"/>
                <a:gd name="T1" fmla="*/ 8 h 60"/>
                <a:gd name="T2" fmla="*/ 37 w 41"/>
                <a:gd name="T3" fmla="*/ 28 h 60"/>
                <a:gd name="T4" fmla="*/ 24 w 41"/>
                <a:gd name="T5" fmla="*/ 60 h 60"/>
                <a:gd name="T6" fmla="*/ 24 w 41"/>
                <a:gd name="T7" fmla="*/ 60 h 60"/>
                <a:gd name="T8" fmla="*/ 0 w 41"/>
                <a:gd name="T9" fmla="*/ 0 h 60"/>
                <a:gd name="T10" fmla="*/ 18 w 41"/>
                <a:gd name="T11" fmla="*/ 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60">
                  <a:moveTo>
                    <a:pt x="18" y="8"/>
                  </a:moveTo>
                  <a:cubicBezTo>
                    <a:pt x="28" y="15"/>
                    <a:pt x="34" y="21"/>
                    <a:pt x="37" y="28"/>
                  </a:cubicBezTo>
                  <a:cubicBezTo>
                    <a:pt x="41" y="39"/>
                    <a:pt x="38" y="53"/>
                    <a:pt x="24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2"/>
                    <a:pt x="13" y="5"/>
                    <a:pt x="18" y="8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10"/>
            <p:cNvSpPr>
              <a:spLocks/>
            </p:cNvSpPr>
            <p:nvPr/>
          </p:nvSpPr>
          <p:spPr bwMode="auto">
            <a:xfrm>
              <a:off x="1476375" y="3757612"/>
              <a:ext cx="127000" cy="215900"/>
            </a:xfrm>
            <a:custGeom>
              <a:avLst/>
              <a:gdLst>
                <a:gd name="T0" fmla="*/ 9 w 40"/>
                <a:gd name="T1" fmla="*/ 52 h 68"/>
                <a:gd name="T2" fmla="*/ 12 w 40"/>
                <a:gd name="T3" fmla="*/ 36 h 68"/>
                <a:gd name="T4" fmla="*/ 16 w 40"/>
                <a:gd name="T5" fmla="*/ 18 h 68"/>
                <a:gd name="T6" fmla="*/ 1 w 40"/>
                <a:gd name="T7" fmla="*/ 1 h 68"/>
                <a:gd name="T8" fmla="*/ 0 w 40"/>
                <a:gd name="T9" fmla="*/ 1 h 68"/>
                <a:gd name="T10" fmla="*/ 1 w 40"/>
                <a:gd name="T11" fmla="*/ 0 h 68"/>
                <a:gd name="T12" fmla="*/ 1 w 40"/>
                <a:gd name="T13" fmla="*/ 0 h 68"/>
                <a:gd name="T14" fmla="*/ 16 w 40"/>
                <a:gd name="T15" fmla="*/ 5 h 68"/>
                <a:gd name="T16" fmla="*/ 40 w 40"/>
                <a:gd name="T17" fmla="*/ 65 h 68"/>
                <a:gd name="T18" fmla="*/ 19 w 40"/>
                <a:gd name="T19" fmla="*/ 65 h 68"/>
                <a:gd name="T20" fmla="*/ 9 w 40"/>
                <a:gd name="T21" fmla="*/ 5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" h="68">
                  <a:moveTo>
                    <a:pt x="9" y="52"/>
                  </a:moveTo>
                  <a:cubicBezTo>
                    <a:pt x="8" y="46"/>
                    <a:pt x="10" y="41"/>
                    <a:pt x="12" y="36"/>
                  </a:cubicBezTo>
                  <a:cubicBezTo>
                    <a:pt x="14" y="31"/>
                    <a:pt x="17" y="26"/>
                    <a:pt x="16" y="18"/>
                  </a:cubicBezTo>
                  <a:cubicBezTo>
                    <a:pt x="14" y="8"/>
                    <a:pt x="1" y="2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8" y="2"/>
                    <a:pt x="16" y="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33" y="68"/>
                    <a:pt x="25" y="68"/>
                    <a:pt x="19" y="65"/>
                  </a:cubicBezTo>
                  <a:cubicBezTo>
                    <a:pt x="14" y="62"/>
                    <a:pt x="11" y="58"/>
                    <a:pt x="9" y="5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11"/>
            <p:cNvSpPr>
              <a:spLocks/>
            </p:cNvSpPr>
            <p:nvPr/>
          </p:nvSpPr>
          <p:spPr bwMode="auto">
            <a:xfrm>
              <a:off x="1555750" y="3859212"/>
              <a:ext cx="85725" cy="101600"/>
            </a:xfrm>
            <a:custGeom>
              <a:avLst/>
              <a:gdLst>
                <a:gd name="T0" fmla="*/ 26 w 27"/>
                <a:gd name="T1" fmla="*/ 17 h 32"/>
                <a:gd name="T2" fmla="*/ 13 w 27"/>
                <a:gd name="T3" fmla="*/ 30 h 32"/>
                <a:gd name="T4" fmla="*/ 13 w 27"/>
                <a:gd name="T5" fmla="*/ 30 h 32"/>
                <a:gd name="T6" fmla="*/ 1 w 27"/>
                <a:gd name="T7" fmla="*/ 32 h 32"/>
                <a:gd name="T8" fmla="*/ 0 w 27"/>
                <a:gd name="T9" fmla="*/ 31 h 32"/>
                <a:gd name="T10" fmla="*/ 1 w 27"/>
                <a:gd name="T11" fmla="*/ 30 h 32"/>
                <a:gd name="T12" fmla="*/ 10 w 27"/>
                <a:gd name="T13" fmla="*/ 29 h 32"/>
                <a:gd name="T14" fmla="*/ 11 w 27"/>
                <a:gd name="T15" fmla="*/ 28 h 32"/>
                <a:gd name="T16" fmla="*/ 23 w 27"/>
                <a:gd name="T17" fmla="*/ 16 h 32"/>
                <a:gd name="T18" fmla="*/ 21 w 27"/>
                <a:gd name="T19" fmla="*/ 2 h 32"/>
                <a:gd name="T20" fmla="*/ 21 w 27"/>
                <a:gd name="T21" fmla="*/ 2 h 32"/>
                <a:gd name="T22" fmla="*/ 21 w 27"/>
                <a:gd name="T23" fmla="*/ 1 h 32"/>
                <a:gd name="T24" fmla="*/ 21 w 27"/>
                <a:gd name="T25" fmla="*/ 0 h 32"/>
                <a:gd name="T26" fmla="*/ 21 w 27"/>
                <a:gd name="T27" fmla="*/ 0 h 32"/>
                <a:gd name="T28" fmla="*/ 22 w 27"/>
                <a:gd name="T29" fmla="*/ 0 h 32"/>
                <a:gd name="T30" fmla="*/ 24 w 27"/>
                <a:gd name="T31" fmla="*/ 3 h 32"/>
                <a:gd name="T32" fmla="*/ 26 w 27"/>
                <a:gd name="T33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" h="32">
                  <a:moveTo>
                    <a:pt x="26" y="17"/>
                  </a:moveTo>
                  <a:cubicBezTo>
                    <a:pt x="24" y="23"/>
                    <a:pt x="20" y="27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9" y="32"/>
                    <a:pt x="5" y="32"/>
                    <a:pt x="1" y="32"/>
                  </a:cubicBezTo>
                  <a:cubicBezTo>
                    <a:pt x="1" y="32"/>
                    <a:pt x="0" y="31"/>
                    <a:pt x="0" y="31"/>
                  </a:cubicBezTo>
                  <a:cubicBezTo>
                    <a:pt x="0" y="31"/>
                    <a:pt x="1" y="30"/>
                    <a:pt x="1" y="30"/>
                  </a:cubicBezTo>
                  <a:cubicBezTo>
                    <a:pt x="4" y="30"/>
                    <a:pt x="7" y="30"/>
                    <a:pt x="10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7" y="26"/>
                    <a:pt x="21" y="21"/>
                    <a:pt x="23" y="16"/>
                  </a:cubicBezTo>
                  <a:cubicBezTo>
                    <a:pt x="24" y="11"/>
                    <a:pt x="24" y="6"/>
                    <a:pt x="21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1" y="1"/>
                    <a:pt x="21" y="1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2" y="0"/>
                    <a:pt x="22" y="0"/>
                  </a:cubicBezTo>
                  <a:cubicBezTo>
                    <a:pt x="23" y="1"/>
                    <a:pt x="23" y="2"/>
                    <a:pt x="24" y="3"/>
                  </a:cubicBezTo>
                  <a:cubicBezTo>
                    <a:pt x="27" y="7"/>
                    <a:pt x="27" y="13"/>
                    <a:pt x="26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12"/>
            <p:cNvSpPr>
              <a:spLocks/>
            </p:cNvSpPr>
            <p:nvPr/>
          </p:nvSpPr>
          <p:spPr bwMode="auto">
            <a:xfrm>
              <a:off x="1546225" y="4164012"/>
              <a:ext cx="98425" cy="209550"/>
            </a:xfrm>
            <a:custGeom>
              <a:avLst/>
              <a:gdLst>
                <a:gd name="T0" fmla="*/ 26 w 31"/>
                <a:gd name="T1" fmla="*/ 18 h 66"/>
                <a:gd name="T2" fmla="*/ 29 w 31"/>
                <a:gd name="T3" fmla="*/ 45 h 66"/>
                <a:gd name="T4" fmla="*/ 0 w 31"/>
                <a:gd name="T5" fmla="*/ 63 h 66"/>
                <a:gd name="T6" fmla="*/ 0 w 31"/>
                <a:gd name="T7" fmla="*/ 63 h 66"/>
                <a:gd name="T8" fmla="*/ 16 w 31"/>
                <a:gd name="T9" fmla="*/ 0 h 66"/>
                <a:gd name="T10" fmla="*/ 26 w 31"/>
                <a:gd name="T11" fmla="*/ 1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66">
                  <a:moveTo>
                    <a:pt x="26" y="18"/>
                  </a:moveTo>
                  <a:cubicBezTo>
                    <a:pt x="30" y="30"/>
                    <a:pt x="31" y="38"/>
                    <a:pt x="29" y="45"/>
                  </a:cubicBezTo>
                  <a:cubicBezTo>
                    <a:pt x="26" y="57"/>
                    <a:pt x="15" y="66"/>
                    <a:pt x="0" y="63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0" y="6"/>
                    <a:pt x="23" y="12"/>
                    <a:pt x="26" y="18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13"/>
            <p:cNvSpPr>
              <a:spLocks/>
            </p:cNvSpPr>
            <p:nvPr/>
          </p:nvSpPr>
          <p:spPr bwMode="auto">
            <a:xfrm>
              <a:off x="1482725" y="4125912"/>
              <a:ext cx="114300" cy="238125"/>
            </a:xfrm>
            <a:custGeom>
              <a:avLst/>
              <a:gdLst>
                <a:gd name="T0" fmla="*/ 3 w 36"/>
                <a:gd name="T1" fmla="*/ 46 h 75"/>
                <a:gd name="T2" fmla="*/ 14 w 36"/>
                <a:gd name="T3" fmla="*/ 35 h 75"/>
                <a:gd name="T4" fmla="*/ 28 w 36"/>
                <a:gd name="T5" fmla="*/ 23 h 75"/>
                <a:gd name="T6" fmla="*/ 26 w 36"/>
                <a:gd name="T7" fmla="*/ 1 h 75"/>
                <a:gd name="T8" fmla="*/ 26 w 36"/>
                <a:gd name="T9" fmla="*/ 0 h 75"/>
                <a:gd name="T10" fmla="*/ 27 w 36"/>
                <a:gd name="T11" fmla="*/ 0 h 75"/>
                <a:gd name="T12" fmla="*/ 27 w 36"/>
                <a:gd name="T13" fmla="*/ 0 h 75"/>
                <a:gd name="T14" fmla="*/ 36 w 36"/>
                <a:gd name="T15" fmla="*/ 12 h 75"/>
                <a:gd name="T16" fmla="*/ 20 w 36"/>
                <a:gd name="T17" fmla="*/ 75 h 75"/>
                <a:gd name="T18" fmla="*/ 3 w 36"/>
                <a:gd name="T19" fmla="*/ 63 h 75"/>
                <a:gd name="T20" fmla="*/ 3 w 36"/>
                <a:gd name="T21" fmla="*/ 46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" h="75">
                  <a:moveTo>
                    <a:pt x="3" y="46"/>
                  </a:moveTo>
                  <a:cubicBezTo>
                    <a:pt x="5" y="41"/>
                    <a:pt x="9" y="38"/>
                    <a:pt x="14" y="35"/>
                  </a:cubicBezTo>
                  <a:cubicBezTo>
                    <a:pt x="19" y="33"/>
                    <a:pt x="24" y="30"/>
                    <a:pt x="28" y="23"/>
                  </a:cubicBezTo>
                  <a:cubicBezTo>
                    <a:pt x="33" y="14"/>
                    <a:pt x="26" y="1"/>
                    <a:pt x="26" y="1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32" y="5"/>
                    <a:pt x="36" y="12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12" y="73"/>
                    <a:pt x="6" y="68"/>
                    <a:pt x="3" y="63"/>
                  </a:cubicBezTo>
                  <a:cubicBezTo>
                    <a:pt x="1" y="58"/>
                    <a:pt x="0" y="52"/>
                    <a:pt x="3" y="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14"/>
            <p:cNvSpPr>
              <a:spLocks/>
            </p:cNvSpPr>
            <p:nvPr/>
          </p:nvSpPr>
          <p:spPr bwMode="auto">
            <a:xfrm>
              <a:off x="1511300" y="4294187"/>
              <a:ext cx="114300" cy="63500"/>
            </a:xfrm>
            <a:custGeom>
              <a:avLst/>
              <a:gdLst>
                <a:gd name="T0" fmla="*/ 28 w 36"/>
                <a:gd name="T1" fmla="*/ 16 h 20"/>
                <a:gd name="T2" fmla="*/ 11 w 36"/>
                <a:gd name="T3" fmla="*/ 19 h 20"/>
                <a:gd name="T4" fmla="*/ 10 w 36"/>
                <a:gd name="T5" fmla="*/ 18 h 20"/>
                <a:gd name="T6" fmla="*/ 0 w 36"/>
                <a:gd name="T7" fmla="*/ 13 h 20"/>
                <a:gd name="T8" fmla="*/ 0 w 36"/>
                <a:gd name="T9" fmla="*/ 12 h 20"/>
                <a:gd name="T10" fmla="*/ 1 w 36"/>
                <a:gd name="T11" fmla="*/ 12 h 20"/>
                <a:gd name="T12" fmla="*/ 9 w 36"/>
                <a:gd name="T13" fmla="*/ 16 h 20"/>
                <a:gd name="T14" fmla="*/ 10 w 36"/>
                <a:gd name="T15" fmla="*/ 16 h 20"/>
                <a:gd name="T16" fmla="*/ 27 w 36"/>
                <a:gd name="T17" fmla="*/ 13 h 20"/>
                <a:gd name="T18" fmla="*/ 34 w 36"/>
                <a:gd name="T19" fmla="*/ 1 h 20"/>
                <a:gd name="T20" fmla="*/ 34 w 36"/>
                <a:gd name="T21" fmla="*/ 0 h 20"/>
                <a:gd name="T22" fmla="*/ 34 w 36"/>
                <a:gd name="T23" fmla="*/ 0 h 20"/>
                <a:gd name="T24" fmla="*/ 35 w 36"/>
                <a:gd name="T25" fmla="*/ 0 h 20"/>
                <a:gd name="T26" fmla="*/ 35 w 36"/>
                <a:gd name="T27" fmla="*/ 0 h 20"/>
                <a:gd name="T28" fmla="*/ 35 w 36"/>
                <a:gd name="T29" fmla="*/ 0 h 20"/>
                <a:gd name="T30" fmla="*/ 36 w 36"/>
                <a:gd name="T31" fmla="*/ 3 h 20"/>
                <a:gd name="T32" fmla="*/ 28 w 36"/>
                <a:gd name="T33" fmla="*/ 1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" h="20">
                  <a:moveTo>
                    <a:pt x="28" y="16"/>
                  </a:moveTo>
                  <a:cubicBezTo>
                    <a:pt x="24" y="19"/>
                    <a:pt x="17" y="20"/>
                    <a:pt x="11" y="19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6" y="17"/>
                    <a:pt x="3" y="15"/>
                    <a:pt x="0" y="13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1"/>
                    <a:pt x="1" y="11"/>
                    <a:pt x="1" y="12"/>
                  </a:cubicBezTo>
                  <a:cubicBezTo>
                    <a:pt x="3" y="13"/>
                    <a:pt x="6" y="15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6" y="17"/>
                    <a:pt x="23" y="16"/>
                    <a:pt x="27" y="13"/>
                  </a:cubicBezTo>
                  <a:cubicBezTo>
                    <a:pt x="31" y="10"/>
                    <a:pt x="34" y="6"/>
                    <a:pt x="34" y="1"/>
                  </a:cubicBezTo>
                  <a:cubicBezTo>
                    <a:pt x="34" y="1"/>
                    <a:pt x="34" y="1"/>
                    <a:pt x="34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4" y="0"/>
                    <a:pt x="34" y="0"/>
                    <a:pt x="35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1"/>
                    <a:pt x="36" y="2"/>
                    <a:pt x="36" y="3"/>
                  </a:cubicBezTo>
                  <a:cubicBezTo>
                    <a:pt x="35" y="9"/>
                    <a:pt x="33" y="13"/>
                    <a:pt x="28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1" name="seed"/>
          <p:cNvGrpSpPr/>
          <p:nvPr/>
        </p:nvGrpSpPr>
        <p:grpSpPr>
          <a:xfrm>
            <a:off x="1416050" y="4719637"/>
            <a:ext cx="203200" cy="231775"/>
            <a:chOff x="1416050" y="4719637"/>
            <a:chExt cx="203200" cy="231775"/>
          </a:xfrm>
        </p:grpSpPr>
        <p:sp>
          <p:nvSpPr>
            <p:cNvPr id="117" name="Freeform 115"/>
            <p:cNvSpPr>
              <a:spLocks/>
            </p:cNvSpPr>
            <p:nvPr/>
          </p:nvSpPr>
          <p:spPr bwMode="auto">
            <a:xfrm>
              <a:off x="1457325" y="4719637"/>
              <a:ext cx="161925" cy="215900"/>
            </a:xfrm>
            <a:custGeom>
              <a:avLst/>
              <a:gdLst>
                <a:gd name="T0" fmla="*/ 0 w 51"/>
                <a:gd name="T1" fmla="*/ 2 h 68"/>
                <a:gd name="T2" fmla="*/ 32 w 51"/>
                <a:gd name="T3" fmla="*/ 68 h 68"/>
                <a:gd name="T4" fmla="*/ 41 w 51"/>
                <a:gd name="T5" fmla="*/ 31 h 68"/>
                <a:gd name="T6" fmla="*/ 0 w 51"/>
                <a:gd name="T7" fmla="*/ 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68">
                  <a:moveTo>
                    <a:pt x="0" y="2"/>
                  </a:moveTo>
                  <a:cubicBezTo>
                    <a:pt x="32" y="68"/>
                    <a:pt x="32" y="68"/>
                    <a:pt x="32" y="68"/>
                  </a:cubicBezTo>
                  <a:cubicBezTo>
                    <a:pt x="44" y="62"/>
                    <a:pt x="51" y="52"/>
                    <a:pt x="41" y="31"/>
                  </a:cubicBezTo>
                  <a:cubicBezTo>
                    <a:pt x="30" y="9"/>
                    <a:pt x="4" y="0"/>
                    <a:pt x="0" y="2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16"/>
            <p:cNvSpPr>
              <a:spLocks/>
            </p:cNvSpPr>
            <p:nvPr/>
          </p:nvSpPr>
          <p:spPr bwMode="auto">
            <a:xfrm>
              <a:off x="1416050" y="4725987"/>
              <a:ext cx="142875" cy="225425"/>
            </a:xfrm>
            <a:custGeom>
              <a:avLst/>
              <a:gdLst>
                <a:gd name="T0" fmla="*/ 10 w 45"/>
                <a:gd name="T1" fmla="*/ 50 h 71"/>
                <a:gd name="T2" fmla="*/ 45 w 45"/>
                <a:gd name="T3" fmla="*/ 66 h 71"/>
                <a:gd name="T4" fmla="*/ 13 w 45"/>
                <a:gd name="T5" fmla="*/ 0 h 71"/>
                <a:gd name="T6" fmla="*/ 10 w 45"/>
                <a:gd name="T7" fmla="*/ 5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71">
                  <a:moveTo>
                    <a:pt x="10" y="50"/>
                  </a:moveTo>
                  <a:cubicBezTo>
                    <a:pt x="21" y="71"/>
                    <a:pt x="33" y="71"/>
                    <a:pt x="45" y="66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9" y="2"/>
                    <a:pt x="0" y="28"/>
                    <a:pt x="10" y="5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8" name="sun"/>
          <p:cNvGrpSpPr/>
          <p:nvPr/>
        </p:nvGrpSpPr>
        <p:grpSpPr>
          <a:xfrm>
            <a:off x="1320800" y="75177"/>
            <a:ext cx="2492375" cy="2493963"/>
            <a:chOff x="1028700" y="209549"/>
            <a:chExt cx="2492375" cy="2493963"/>
          </a:xfrm>
        </p:grpSpPr>
        <p:sp>
          <p:nvSpPr>
            <p:cNvPr id="149" name="Freeform 117"/>
            <p:cNvSpPr>
              <a:spLocks/>
            </p:cNvSpPr>
            <p:nvPr/>
          </p:nvSpPr>
          <p:spPr bwMode="auto">
            <a:xfrm>
              <a:off x="2190750" y="209549"/>
              <a:ext cx="85725" cy="644525"/>
            </a:xfrm>
            <a:custGeom>
              <a:avLst/>
              <a:gdLst>
                <a:gd name="T0" fmla="*/ 0 w 27"/>
                <a:gd name="T1" fmla="*/ 26 h 203"/>
                <a:gd name="T2" fmla="*/ 0 w 27"/>
                <a:gd name="T3" fmla="*/ 176 h 203"/>
                <a:gd name="T4" fmla="*/ 27 w 27"/>
                <a:gd name="T5" fmla="*/ 203 h 203"/>
                <a:gd name="T6" fmla="*/ 27 w 27"/>
                <a:gd name="T7" fmla="*/ 0 h 203"/>
                <a:gd name="T8" fmla="*/ 0 w 27"/>
                <a:gd name="T9" fmla="*/ 2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03">
                  <a:moveTo>
                    <a:pt x="0" y="26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91"/>
                    <a:pt x="12" y="203"/>
                    <a:pt x="27" y="203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6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18"/>
            <p:cNvSpPr>
              <a:spLocks/>
            </p:cNvSpPr>
            <p:nvPr/>
          </p:nvSpPr>
          <p:spPr bwMode="auto">
            <a:xfrm>
              <a:off x="2276475" y="209549"/>
              <a:ext cx="82550" cy="644525"/>
            </a:xfrm>
            <a:custGeom>
              <a:avLst/>
              <a:gdLst>
                <a:gd name="T0" fmla="*/ 26 w 26"/>
                <a:gd name="T1" fmla="*/ 176 h 203"/>
                <a:gd name="T2" fmla="*/ 26 w 26"/>
                <a:gd name="T3" fmla="*/ 26 h 203"/>
                <a:gd name="T4" fmla="*/ 0 w 26"/>
                <a:gd name="T5" fmla="*/ 0 h 203"/>
                <a:gd name="T6" fmla="*/ 0 w 26"/>
                <a:gd name="T7" fmla="*/ 203 h 203"/>
                <a:gd name="T8" fmla="*/ 26 w 26"/>
                <a:gd name="T9" fmla="*/ 17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03">
                  <a:moveTo>
                    <a:pt x="26" y="176"/>
                  </a:moveTo>
                  <a:cubicBezTo>
                    <a:pt x="26" y="26"/>
                    <a:pt x="26" y="26"/>
                    <a:pt x="26" y="26"/>
                  </a:cubicBezTo>
                  <a:cubicBezTo>
                    <a:pt x="26" y="12"/>
                    <a:pt x="14" y="0"/>
                    <a:pt x="0" y="0"/>
                  </a:cubicBezTo>
                  <a:cubicBezTo>
                    <a:pt x="0" y="203"/>
                    <a:pt x="0" y="203"/>
                    <a:pt x="0" y="203"/>
                  </a:cubicBezTo>
                  <a:cubicBezTo>
                    <a:pt x="14" y="203"/>
                    <a:pt x="26" y="191"/>
                    <a:pt x="26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19"/>
            <p:cNvSpPr>
              <a:spLocks/>
            </p:cNvSpPr>
            <p:nvPr/>
          </p:nvSpPr>
          <p:spPr bwMode="auto">
            <a:xfrm>
              <a:off x="2190750" y="2058987"/>
              <a:ext cx="85725" cy="644525"/>
            </a:xfrm>
            <a:custGeom>
              <a:avLst/>
              <a:gdLst>
                <a:gd name="T0" fmla="*/ 0 w 27"/>
                <a:gd name="T1" fmla="*/ 27 h 203"/>
                <a:gd name="T2" fmla="*/ 0 w 27"/>
                <a:gd name="T3" fmla="*/ 177 h 203"/>
                <a:gd name="T4" fmla="*/ 27 w 27"/>
                <a:gd name="T5" fmla="*/ 203 h 203"/>
                <a:gd name="T6" fmla="*/ 27 w 27"/>
                <a:gd name="T7" fmla="*/ 177 h 203"/>
                <a:gd name="T8" fmla="*/ 27 w 27"/>
                <a:gd name="T9" fmla="*/ 27 h 203"/>
                <a:gd name="T10" fmla="*/ 27 w 27"/>
                <a:gd name="T11" fmla="*/ 0 h 203"/>
                <a:gd name="T12" fmla="*/ 0 w 27"/>
                <a:gd name="T13" fmla="*/ 27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203">
                  <a:moveTo>
                    <a:pt x="0" y="27"/>
                  </a:moveTo>
                  <a:cubicBezTo>
                    <a:pt x="0" y="177"/>
                    <a:pt x="0" y="177"/>
                    <a:pt x="0" y="177"/>
                  </a:cubicBezTo>
                  <a:cubicBezTo>
                    <a:pt x="0" y="191"/>
                    <a:pt x="12" y="203"/>
                    <a:pt x="27" y="203"/>
                  </a:cubicBezTo>
                  <a:cubicBezTo>
                    <a:pt x="27" y="177"/>
                    <a:pt x="27" y="177"/>
                    <a:pt x="27" y="17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7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20"/>
            <p:cNvSpPr>
              <a:spLocks/>
            </p:cNvSpPr>
            <p:nvPr/>
          </p:nvSpPr>
          <p:spPr bwMode="auto">
            <a:xfrm>
              <a:off x="2276475" y="2058987"/>
              <a:ext cx="82550" cy="644525"/>
            </a:xfrm>
            <a:custGeom>
              <a:avLst/>
              <a:gdLst>
                <a:gd name="T0" fmla="*/ 0 w 26"/>
                <a:gd name="T1" fmla="*/ 177 h 203"/>
                <a:gd name="T2" fmla="*/ 0 w 26"/>
                <a:gd name="T3" fmla="*/ 203 h 203"/>
                <a:gd name="T4" fmla="*/ 26 w 26"/>
                <a:gd name="T5" fmla="*/ 177 h 203"/>
                <a:gd name="T6" fmla="*/ 26 w 26"/>
                <a:gd name="T7" fmla="*/ 27 h 203"/>
                <a:gd name="T8" fmla="*/ 0 w 26"/>
                <a:gd name="T9" fmla="*/ 0 h 203"/>
                <a:gd name="T10" fmla="*/ 0 w 26"/>
                <a:gd name="T11" fmla="*/ 27 h 203"/>
                <a:gd name="T12" fmla="*/ 0 w 26"/>
                <a:gd name="T13" fmla="*/ 177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03">
                  <a:moveTo>
                    <a:pt x="0" y="177"/>
                  </a:moveTo>
                  <a:cubicBezTo>
                    <a:pt x="0" y="203"/>
                    <a:pt x="0" y="203"/>
                    <a:pt x="0" y="203"/>
                  </a:cubicBezTo>
                  <a:cubicBezTo>
                    <a:pt x="14" y="203"/>
                    <a:pt x="26" y="191"/>
                    <a:pt x="26" y="177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6" y="12"/>
                    <a:pt x="14" y="0"/>
                    <a:pt x="0" y="0"/>
                  </a:cubicBezTo>
                  <a:cubicBezTo>
                    <a:pt x="0" y="27"/>
                    <a:pt x="0" y="27"/>
                    <a:pt x="0" y="27"/>
                  </a:cubicBezTo>
                  <a:lnTo>
                    <a:pt x="0" y="177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21"/>
            <p:cNvSpPr>
              <a:spLocks/>
            </p:cNvSpPr>
            <p:nvPr/>
          </p:nvSpPr>
          <p:spPr bwMode="auto">
            <a:xfrm>
              <a:off x="1028700" y="1457324"/>
              <a:ext cx="644525" cy="82550"/>
            </a:xfrm>
            <a:custGeom>
              <a:avLst/>
              <a:gdLst>
                <a:gd name="T0" fmla="*/ 26 w 203"/>
                <a:gd name="T1" fmla="*/ 26 h 26"/>
                <a:gd name="T2" fmla="*/ 176 w 203"/>
                <a:gd name="T3" fmla="*/ 26 h 26"/>
                <a:gd name="T4" fmla="*/ 203 w 203"/>
                <a:gd name="T5" fmla="*/ 0 h 26"/>
                <a:gd name="T6" fmla="*/ 0 w 203"/>
                <a:gd name="T7" fmla="*/ 0 h 26"/>
                <a:gd name="T8" fmla="*/ 26 w 203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26">
                  <a:moveTo>
                    <a:pt x="26" y="26"/>
                  </a:moveTo>
                  <a:cubicBezTo>
                    <a:pt x="176" y="26"/>
                    <a:pt x="176" y="26"/>
                    <a:pt x="176" y="26"/>
                  </a:cubicBezTo>
                  <a:cubicBezTo>
                    <a:pt x="191" y="26"/>
                    <a:pt x="203" y="14"/>
                    <a:pt x="20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"/>
                    <a:pt x="12" y="26"/>
                    <a:pt x="26" y="26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22"/>
            <p:cNvSpPr>
              <a:spLocks/>
            </p:cNvSpPr>
            <p:nvPr/>
          </p:nvSpPr>
          <p:spPr bwMode="auto">
            <a:xfrm>
              <a:off x="1028700" y="1371599"/>
              <a:ext cx="644525" cy="85725"/>
            </a:xfrm>
            <a:custGeom>
              <a:avLst/>
              <a:gdLst>
                <a:gd name="T0" fmla="*/ 176 w 203"/>
                <a:gd name="T1" fmla="*/ 0 h 27"/>
                <a:gd name="T2" fmla="*/ 26 w 203"/>
                <a:gd name="T3" fmla="*/ 0 h 27"/>
                <a:gd name="T4" fmla="*/ 0 w 203"/>
                <a:gd name="T5" fmla="*/ 27 h 27"/>
                <a:gd name="T6" fmla="*/ 203 w 203"/>
                <a:gd name="T7" fmla="*/ 27 h 27"/>
                <a:gd name="T8" fmla="*/ 176 w 203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27">
                  <a:moveTo>
                    <a:pt x="17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2" y="0"/>
                    <a:pt x="0" y="12"/>
                    <a:pt x="0" y="27"/>
                  </a:cubicBezTo>
                  <a:cubicBezTo>
                    <a:pt x="203" y="27"/>
                    <a:pt x="203" y="27"/>
                    <a:pt x="203" y="27"/>
                  </a:cubicBezTo>
                  <a:cubicBezTo>
                    <a:pt x="203" y="12"/>
                    <a:pt x="191" y="0"/>
                    <a:pt x="176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123"/>
            <p:cNvSpPr>
              <a:spLocks/>
            </p:cNvSpPr>
            <p:nvPr/>
          </p:nvSpPr>
          <p:spPr bwMode="auto">
            <a:xfrm>
              <a:off x="2876550" y="1457324"/>
              <a:ext cx="644525" cy="82550"/>
            </a:xfrm>
            <a:custGeom>
              <a:avLst/>
              <a:gdLst>
                <a:gd name="T0" fmla="*/ 27 w 203"/>
                <a:gd name="T1" fmla="*/ 26 h 26"/>
                <a:gd name="T2" fmla="*/ 177 w 203"/>
                <a:gd name="T3" fmla="*/ 26 h 26"/>
                <a:gd name="T4" fmla="*/ 203 w 203"/>
                <a:gd name="T5" fmla="*/ 0 h 26"/>
                <a:gd name="T6" fmla="*/ 177 w 203"/>
                <a:gd name="T7" fmla="*/ 0 h 26"/>
                <a:gd name="T8" fmla="*/ 27 w 203"/>
                <a:gd name="T9" fmla="*/ 0 h 26"/>
                <a:gd name="T10" fmla="*/ 0 w 203"/>
                <a:gd name="T11" fmla="*/ 0 h 26"/>
                <a:gd name="T12" fmla="*/ 27 w 203"/>
                <a:gd name="T13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3" h="26">
                  <a:moveTo>
                    <a:pt x="27" y="26"/>
                  </a:moveTo>
                  <a:cubicBezTo>
                    <a:pt x="177" y="26"/>
                    <a:pt x="177" y="26"/>
                    <a:pt x="177" y="26"/>
                  </a:cubicBezTo>
                  <a:cubicBezTo>
                    <a:pt x="191" y="26"/>
                    <a:pt x="203" y="14"/>
                    <a:pt x="203" y="0"/>
                  </a:cubicBezTo>
                  <a:cubicBezTo>
                    <a:pt x="177" y="0"/>
                    <a:pt x="177" y="0"/>
                    <a:pt x="17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"/>
                    <a:pt x="12" y="26"/>
                    <a:pt x="27" y="26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24"/>
            <p:cNvSpPr>
              <a:spLocks/>
            </p:cNvSpPr>
            <p:nvPr/>
          </p:nvSpPr>
          <p:spPr bwMode="auto">
            <a:xfrm>
              <a:off x="2876550" y="1371599"/>
              <a:ext cx="644525" cy="85725"/>
            </a:xfrm>
            <a:custGeom>
              <a:avLst/>
              <a:gdLst>
                <a:gd name="T0" fmla="*/ 177 w 203"/>
                <a:gd name="T1" fmla="*/ 27 h 27"/>
                <a:gd name="T2" fmla="*/ 203 w 203"/>
                <a:gd name="T3" fmla="*/ 27 h 27"/>
                <a:gd name="T4" fmla="*/ 177 w 203"/>
                <a:gd name="T5" fmla="*/ 0 h 27"/>
                <a:gd name="T6" fmla="*/ 27 w 203"/>
                <a:gd name="T7" fmla="*/ 0 h 27"/>
                <a:gd name="T8" fmla="*/ 0 w 203"/>
                <a:gd name="T9" fmla="*/ 27 h 27"/>
                <a:gd name="T10" fmla="*/ 27 w 203"/>
                <a:gd name="T11" fmla="*/ 27 h 27"/>
                <a:gd name="T12" fmla="*/ 177 w 203"/>
                <a:gd name="T13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3" h="27">
                  <a:moveTo>
                    <a:pt x="177" y="27"/>
                  </a:moveTo>
                  <a:cubicBezTo>
                    <a:pt x="203" y="27"/>
                    <a:pt x="203" y="27"/>
                    <a:pt x="203" y="27"/>
                  </a:cubicBezTo>
                  <a:cubicBezTo>
                    <a:pt x="203" y="12"/>
                    <a:pt x="191" y="0"/>
                    <a:pt x="17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7"/>
                  </a:cubicBezTo>
                  <a:cubicBezTo>
                    <a:pt x="27" y="27"/>
                    <a:pt x="27" y="27"/>
                    <a:pt x="27" y="27"/>
                  </a:cubicBezTo>
                  <a:lnTo>
                    <a:pt x="177" y="27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25"/>
            <p:cNvSpPr>
              <a:spLocks/>
            </p:cNvSpPr>
            <p:nvPr/>
          </p:nvSpPr>
          <p:spPr bwMode="auto">
            <a:xfrm>
              <a:off x="1362075" y="574674"/>
              <a:ext cx="485775" cy="488950"/>
            </a:xfrm>
            <a:custGeom>
              <a:avLst/>
              <a:gdLst>
                <a:gd name="T0" fmla="*/ 10 w 153"/>
                <a:gd name="T1" fmla="*/ 37 h 154"/>
                <a:gd name="T2" fmla="*/ 116 w 153"/>
                <a:gd name="T3" fmla="*/ 144 h 154"/>
                <a:gd name="T4" fmla="*/ 153 w 153"/>
                <a:gd name="T5" fmla="*/ 144 h 154"/>
                <a:gd name="T6" fmla="*/ 10 w 153"/>
                <a:gd name="T7" fmla="*/ 0 h 154"/>
                <a:gd name="T8" fmla="*/ 10 w 153"/>
                <a:gd name="T9" fmla="*/ 37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" h="154">
                  <a:moveTo>
                    <a:pt x="10" y="37"/>
                  </a:moveTo>
                  <a:cubicBezTo>
                    <a:pt x="116" y="144"/>
                    <a:pt x="116" y="144"/>
                    <a:pt x="116" y="144"/>
                  </a:cubicBezTo>
                  <a:cubicBezTo>
                    <a:pt x="126" y="154"/>
                    <a:pt x="143" y="154"/>
                    <a:pt x="153" y="144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0" y="10"/>
                    <a:pt x="0" y="27"/>
                    <a:pt x="10" y="37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126"/>
            <p:cNvSpPr>
              <a:spLocks/>
            </p:cNvSpPr>
            <p:nvPr/>
          </p:nvSpPr>
          <p:spPr bwMode="auto">
            <a:xfrm>
              <a:off x="1393825" y="542924"/>
              <a:ext cx="488950" cy="488950"/>
            </a:xfrm>
            <a:custGeom>
              <a:avLst/>
              <a:gdLst>
                <a:gd name="T0" fmla="*/ 143 w 154"/>
                <a:gd name="T1" fmla="*/ 116 h 154"/>
                <a:gd name="T2" fmla="*/ 37 w 154"/>
                <a:gd name="T3" fmla="*/ 10 h 154"/>
                <a:gd name="T4" fmla="*/ 0 w 154"/>
                <a:gd name="T5" fmla="*/ 10 h 154"/>
                <a:gd name="T6" fmla="*/ 143 w 154"/>
                <a:gd name="T7" fmla="*/ 154 h 154"/>
                <a:gd name="T8" fmla="*/ 143 w 154"/>
                <a:gd name="T9" fmla="*/ 11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" h="154">
                  <a:moveTo>
                    <a:pt x="143" y="116"/>
                  </a:moveTo>
                  <a:cubicBezTo>
                    <a:pt x="37" y="10"/>
                    <a:pt x="37" y="10"/>
                    <a:pt x="37" y="10"/>
                  </a:cubicBezTo>
                  <a:cubicBezTo>
                    <a:pt x="27" y="0"/>
                    <a:pt x="10" y="0"/>
                    <a:pt x="0" y="10"/>
                  </a:cubicBezTo>
                  <a:cubicBezTo>
                    <a:pt x="143" y="154"/>
                    <a:pt x="143" y="154"/>
                    <a:pt x="143" y="154"/>
                  </a:cubicBezTo>
                  <a:cubicBezTo>
                    <a:pt x="154" y="143"/>
                    <a:pt x="154" y="126"/>
                    <a:pt x="143" y="1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27"/>
            <p:cNvSpPr>
              <a:spLocks/>
            </p:cNvSpPr>
            <p:nvPr/>
          </p:nvSpPr>
          <p:spPr bwMode="auto">
            <a:xfrm>
              <a:off x="2667000" y="1884362"/>
              <a:ext cx="488950" cy="488950"/>
            </a:xfrm>
            <a:custGeom>
              <a:avLst/>
              <a:gdLst>
                <a:gd name="T0" fmla="*/ 11 w 154"/>
                <a:gd name="T1" fmla="*/ 37 h 154"/>
                <a:gd name="T2" fmla="*/ 117 w 154"/>
                <a:gd name="T3" fmla="*/ 143 h 154"/>
                <a:gd name="T4" fmla="*/ 154 w 154"/>
                <a:gd name="T5" fmla="*/ 143 h 154"/>
                <a:gd name="T6" fmla="*/ 136 w 154"/>
                <a:gd name="T7" fmla="*/ 125 h 154"/>
                <a:gd name="T8" fmla="*/ 29 w 154"/>
                <a:gd name="T9" fmla="*/ 19 h 154"/>
                <a:gd name="T10" fmla="*/ 11 w 154"/>
                <a:gd name="T11" fmla="*/ 0 h 154"/>
                <a:gd name="T12" fmla="*/ 11 w 154"/>
                <a:gd name="T13" fmla="*/ 37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" h="154">
                  <a:moveTo>
                    <a:pt x="11" y="37"/>
                  </a:moveTo>
                  <a:cubicBezTo>
                    <a:pt x="117" y="143"/>
                    <a:pt x="117" y="143"/>
                    <a:pt x="117" y="143"/>
                  </a:cubicBezTo>
                  <a:cubicBezTo>
                    <a:pt x="127" y="154"/>
                    <a:pt x="144" y="154"/>
                    <a:pt x="154" y="143"/>
                  </a:cubicBezTo>
                  <a:cubicBezTo>
                    <a:pt x="136" y="125"/>
                    <a:pt x="136" y="125"/>
                    <a:pt x="136" y="125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0" y="10"/>
                    <a:pt x="0" y="27"/>
                    <a:pt x="11" y="37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28"/>
            <p:cNvSpPr>
              <a:spLocks/>
            </p:cNvSpPr>
            <p:nvPr/>
          </p:nvSpPr>
          <p:spPr bwMode="auto">
            <a:xfrm>
              <a:off x="2701925" y="1847849"/>
              <a:ext cx="488950" cy="490538"/>
            </a:xfrm>
            <a:custGeom>
              <a:avLst/>
              <a:gdLst>
                <a:gd name="T0" fmla="*/ 125 w 154"/>
                <a:gd name="T1" fmla="*/ 136 h 154"/>
                <a:gd name="T2" fmla="*/ 143 w 154"/>
                <a:gd name="T3" fmla="*/ 154 h 154"/>
                <a:gd name="T4" fmla="*/ 143 w 154"/>
                <a:gd name="T5" fmla="*/ 117 h 154"/>
                <a:gd name="T6" fmla="*/ 37 w 154"/>
                <a:gd name="T7" fmla="*/ 11 h 154"/>
                <a:gd name="T8" fmla="*/ 0 w 154"/>
                <a:gd name="T9" fmla="*/ 11 h 154"/>
                <a:gd name="T10" fmla="*/ 18 w 154"/>
                <a:gd name="T11" fmla="*/ 30 h 154"/>
                <a:gd name="T12" fmla="*/ 125 w 154"/>
                <a:gd name="T13" fmla="*/ 13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" h="154">
                  <a:moveTo>
                    <a:pt x="125" y="136"/>
                  </a:moveTo>
                  <a:cubicBezTo>
                    <a:pt x="143" y="154"/>
                    <a:pt x="143" y="154"/>
                    <a:pt x="143" y="154"/>
                  </a:cubicBezTo>
                  <a:cubicBezTo>
                    <a:pt x="154" y="144"/>
                    <a:pt x="154" y="127"/>
                    <a:pt x="143" y="117"/>
                  </a:cubicBezTo>
                  <a:cubicBezTo>
                    <a:pt x="37" y="11"/>
                    <a:pt x="37" y="11"/>
                    <a:pt x="37" y="11"/>
                  </a:cubicBezTo>
                  <a:cubicBezTo>
                    <a:pt x="27" y="0"/>
                    <a:pt x="10" y="0"/>
                    <a:pt x="0" y="11"/>
                  </a:cubicBezTo>
                  <a:cubicBezTo>
                    <a:pt x="18" y="30"/>
                    <a:pt x="18" y="30"/>
                    <a:pt x="18" y="30"/>
                  </a:cubicBezTo>
                  <a:lnTo>
                    <a:pt x="125" y="136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129"/>
            <p:cNvSpPr>
              <a:spLocks/>
            </p:cNvSpPr>
            <p:nvPr/>
          </p:nvSpPr>
          <p:spPr bwMode="auto">
            <a:xfrm>
              <a:off x="1393825" y="1884362"/>
              <a:ext cx="488950" cy="488950"/>
            </a:xfrm>
            <a:custGeom>
              <a:avLst/>
              <a:gdLst>
                <a:gd name="T0" fmla="*/ 37 w 154"/>
                <a:gd name="T1" fmla="*/ 143 h 154"/>
                <a:gd name="T2" fmla="*/ 143 w 154"/>
                <a:gd name="T3" fmla="*/ 37 h 154"/>
                <a:gd name="T4" fmla="*/ 143 w 154"/>
                <a:gd name="T5" fmla="*/ 0 h 154"/>
                <a:gd name="T6" fmla="*/ 0 w 154"/>
                <a:gd name="T7" fmla="*/ 143 h 154"/>
                <a:gd name="T8" fmla="*/ 37 w 154"/>
                <a:gd name="T9" fmla="*/ 143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" h="154">
                  <a:moveTo>
                    <a:pt x="37" y="143"/>
                  </a:moveTo>
                  <a:cubicBezTo>
                    <a:pt x="143" y="37"/>
                    <a:pt x="143" y="37"/>
                    <a:pt x="143" y="37"/>
                  </a:cubicBezTo>
                  <a:cubicBezTo>
                    <a:pt x="154" y="27"/>
                    <a:pt x="154" y="10"/>
                    <a:pt x="143" y="0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0" y="154"/>
                    <a:pt x="27" y="154"/>
                    <a:pt x="37" y="143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130"/>
            <p:cNvSpPr>
              <a:spLocks/>
            </p:cNvSpPr>
            <p:nvPr/>
          </p:nvSpPr>
          <p:spPr bwMode="auto">
            <a:xfrm>
              <a:off x="1362075" y="1847849"/>
              <a:ext cx="485775" cy="490538"/>
            </a:xfrm>
            <a:custGeom>
              <a:avLst/>
              <a:gdLst>
                <a:gd name="T0" fmla="*/ 116 w 153"/>
                <a:gd name="T1" fmla="*/ 11 h 154"/>
                <a:gd name="T2" fmla="*/ 10 w 153"/>
                <a:gd name="T3" fmla="*/ 117 h 154"/>
                <a:gd name="T4" fmla="*/ 10 w 153"/>
                <a:gd name="T5" fmla="*/ 154 h 154"/>
                <a:gd name="T6" fmla="*/ 153 w 153"/>
                <a:gd name="T7" fmla="*/ 11 h 154"/>
                <a:gd name="T8" fmla="*/ 116 w 153"/>
                <a:gd name="T9" fmla="*/ 11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" h="154">
                  <a:moveTo>
                    <a:pt x="116" y="11"/>
                  </a:moveTo>
                  <a:cubicBezTo>
                    <a:pt x="10" y="117"/>
                    <a:pt x="10" y="117"/>
                    <a:pt x="10" y="117"/>
                  </a:cubicBezTo>
                  <a:cubicBezTo>
                    <a:pt x="0" y="127"/>
                    <a:pt x="0" y="144"/>
                    <a:pt x="10" y="154"/>
                  </a:cubicBezTo>
                  <a:cubicBezTo>
                    <a:pt x="153" y="11"/>
                    <a:pt x="153" y="11"/>
                    <a:pt x="153" y="11"/>
                  </a:cubicBezTo>
                  <a:cubicBezTo>
                    <a:pt x="143" y="0"/>
                    <a:pt x="126" y="0"/>
                    <a:pt x="116" y="1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131"/>
            <p:cNvSpPr>
              <a:spLocks/>
            </p:cNvSpPr>
            <p:nvPr/>
          </p:nvSpPr>
          <p:spPr bwMode="auto">
            <a:xfrm>
              <a:off x="2701925" y="574674"/>
              <a:ext cx="488950" cy="488950"/>
            </a:xfrm>
            <a:custGeom>
              <a:avLst/>
              <a:gdLst>
                <a:gd name="T0" fmla="*/ 37 w 154"/>
                <a:gd name="T1" fmla="*/ 144 h 154"/>
                <a:gd name="T2" fmla="*/ 143 w 154"/>
                <a:gd name="T3" fmla="*/ 37 h 154"/>
                <a:gd name="T4" fmla="*/ 143 w 154"/>
                <a:gd name="T5" fmla="*/ 0 h 154"/>
                <a:gd name="T6" fmla="*/ 125 w 154"/>
                <a:gd name="T7" fmla="*/ 19 h 154"/>
                <a:gd name="T8" fmla="*/ 18 w 154"/>
                <a:gd name="T9" fmla="*/ 125 h 154"/>
                <a:gd name="T10" fmla="*/ 0 w 154"/>
                <a:gd name="T11" fmla="*/ 144 h 154"/>
                <a:gd name="T12" fmla="*/ 37 w 154"/>
                <a:gd name="T13" fmla="*/ 14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" h="154">
                  <a:moveTo>
                    <a:pt x="37" y="144"/>
                  </a:moveTo>
                  <a:cubicBezTo>
                    <a:pt x="143" y="37"/>
                    <a:pt x="143" y="37"/>
                    <a:pt x="143" y="37"/>
                  </a:cubicBezTo>
                  <a:cubicBezTo>
                    <a:pt x="154" y="27"/>
                    <a:pt x="154" y="10"/>
                    <a:pt x="143" y="0"/>
                  </a:cubicBezTo>
                  <a:cubicBezTo>
                    <a:pt x="125" y="19"/>
                    <a:pt x="125" y="19"/>
                    <a:pt x="125" y="19"/>
                  </a:cubicBezTo>
                  <a:cubicBezTo>
                    <a:pt x="18" y="125"/>
                    <a:pt x="18" y="125"/>
                    <a:pt x="18" y="125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10" y="154"/>
                    <a:pt x="27" y="154"/>
                    <a:pt x="37" y="144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132"/>
            <p:cNvSpPr>
              <a:spLocks/>
            </p:cNvSpPr>
            <p:nvPr/>
          </p:nvSpPr>
          <p:spPr bwMode="auto">
            <a:xfrm>
              <a:off x="2667000" y="542924"/>
              <a:ext cx="488950" cy="488950"/>
            </a:xfrm>
            <a:custGeom>
              <a:avLst/>
              <a:gdLst>
                <a:gd name="T0" fmla="*/ 136 w 154"/>
                <a:gd name="T1" fmla="*/ 29 h 154"/>
                <a:gd name="T2" fmla="*/ 154 w 154"/>
                <a:gd name="T3" fmla="*/ 10 h 154"/>
                <a:gd name="T4" fmla="*/ 117 w 154"/>
                <a:gd name="T5" fmla="*/ 10 h 154"/>
                <a:gd name="T6" fmla="*/ 11 w 154"/>
                <a:gd name="T7" fmla="*/ 116 h 154"/>
                <a:gd name="T8" fmla="*/ 11 w 154"/>
                <a:gd name="T9" fmla="*/ 154 h 154"/>
                <a:gd name="T10" fmla="*/ 29 w 154"/>
                <a:gd name="T11" fmla="*/ 135 h 154"/>
                <a:gd name="T12" fmla="*/ 136 w 154"/>
                <a:gd name="T13" fmla="*/ 29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" h="154">
                  <a:moveTo>
                    <a:pt x="136" y="29"/>
                  </a:moveTo>
                  <a:cubicBezTo>
                    <a:pt x="154" y="10"/>
                    <a:pt x="154" y="10"/>
                    <a:pt x="154" y="10"/>
                  </a:cubicBezTo>
                  <a:cubicBezTo>
                    <a:pt x="144" y="0"/>
                    <a:pt x="127" y="0"/>
                    <a:pt x="117" y="10"/>
                  </a:cubicBezTo>
                  <a:cubicBezTo>
                    <a:pt x="11" y="116"/>
                    <a:pt x="11" y="116"/>
                    <a:pt x="11" y="116"/>
                  </a:cubicBezTo>
                  <a:cubicBezTo>
                    <a:pt x="0" y="126"/>
                    <a:pt x="0" y="143"/>
                    <a:pt x="11" y="154"/>
                  </a:cubicBezTo>
                  <a:cubicBezTo>
                    <a:pt x="29" y="135"/>
                    <a:pt x="29" y="135"/>
                    <a:pt x="29" y="135"/>
                  </a:cubicBezTo>
                  <a:lnTo>
                    <a:pt x="136" y="2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133"/>
            <p:cNvSpPr>
              <a:spLocks/>
            </p:cNvSpPr>
            <p:nvPr/>
          </p:nvSpPr>
          <p:spPr bwMode="auto">
            <a:xfrm>
              <a:off x="1752600" y="933449"/>
              <a:ext cx="523875" cy="1046163"/>
            </a:xfrm>
            <a:custGeom>
              <a:avLst/>
              <a:gdLst>
                <a:gd name="T0" fmla="*/ 0 w 165"/>
                <a:gd name="T1" fmla="*/ 165 h 329"/>
                <a:gd name="T2" fmla="*/ 165 w 165"/>
                <a:gd name="T3" fmla="*/ 329 h 329"/>
                <a:gd name="T4" fmla="*/ 165 w 165"/>
                <a:gd name="T5" fmla="*/ 0 h 329"/>
                <a:gd name="T6" fmla="*/ 0 w 165"/>
                <a:gd name="T7" fmla="*/ 165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5" h="329">
                  <a:moveTo>
                    <a:pt x="0" y="165"/>
                  </a:moveTo>
                  <a:cubicBezTo>
                    <a:pt x="0" y="256"/>
                    <a:pt x="74" y="329"/>
                    <a:pt x="165" y="329"/>
                  </a:cubicBezTo>
                  <a:cubicBezTo>
                    <a:pt x="165" y="0"/>
                    <a:pt x="165" y="0"/>
                    <a:pt x="165" y="0"/>
                  </a:cubicBezTo>
                  <a:cubicBezTo>
                    <a:pt x="74" y="0"/>
                    <a:pt x="0" y="74"/>
                    <a:pt x="0" y="165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134"/>
            <p:cNvSpPr>
              <a:spLocks/>
            </p:cNvSpPr>
            <p:nvPr/>
          </p:nvSpPr>
          <p:spPr bwMode="auto">
            <a:xfrm>
              <a:off x="2276475" y="933449"/>
              <a:ext cx="520700" cy="1046163"/>
            </a:xfrm>
            <a:custGeom>
              <a:avLst/>
              <a:gdLst>
                <a:gd name="T0" fmla="*/ 0 w 164"/>
                <a:gd name="T1" fmla="*/ 0 h 329"/>
                <a:gd name="T2" fmla="*/ 0 w 164"/>
                <a:gd name="T3" fmla="*/ 329 h 329"/>
                <a:gd name="T4" fmla="*/ 164 w 164"/>
                <a:gd name="T5" fmla="*/ 165 h 329"/>
                <a:gd name="T6" fmla="*/ 0 w 164"/>
                <a:gd name="T7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4" h="329">
                  <a:moveTo>
                    <a:pt x="0" y="0"/>
                  </a:moveTo>
                  <a:cubicBezTo>
                    <a:pt x="0" y="329"/>
                    <a:pt x="0" y="329"/>
                    <a:pt x="0" y="329"/>
                  </a:cubicBezTo>
                  <a:cubicBezTo>
                    <a:pt x="91" y="329"/>
                    <a:pt x="164" y="256"/>
                    <a:pt x="164" y="165"/>
                  </a:cubicBezTo>
                  <a:cubicBezTo>
                    <a:pt x="164" y="74"/>
                    <a:pt x="91" y="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7" name="growing solutions"/>
          <p:cNvSpPr txBox="1"/>
          <p:nvPr/>
        </p:nvSpPr>
        <p:spPr>
          <a:xfrm>
            <a:off x="0" y="5094287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bg1"/>
                </a:solidFill>
              </a:rPr>
              <a:t>Growing solutions </a:t>
            </a: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169" name="your subtitle goes here"/>
          <p:cNvSpPr txBox="1"/>
          <p:nvPr/>
        </p:nvSpPr>
        <p:spPr>
          <a:xfrm>
            <a:off x="2025171" y="6142178"/>
            <a:ext cx="50936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Static title slide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70" name="dirt"/>
          <p:cNvSpPr>
            <a:spLocks/>
          </p:cNvSpPr>
          <p:nvPr/>
        </p:nvSpPr>
        <p:spPr bwMode="auto">
          <a:xfrm>
            <a:off x="3778250" y="4290475"/>
            <a:ext cx="736600" cy="371475"/>
          </a:xfrm>
          <a:custGeom>
            <a:avLst/>
            <a:gdLst>
              <a:gd name="T0" fmla="*/ 227 w 232"/>
              <a:gd name="T1" fmla="*/ 75 h 117"/>
              <a:gd name="T2" fmla="*/ 225 w 232"/>
              <a:gd name="T3" fmla="*/ 74 h 117"/>
              <a:gd name="T4" fmla="*/ 219 w 232"/>
              <a:gd name="T5" fmla="*/ 72 h 117"/>
              <a:gd name="T6" fmla="*/ 216 w 232"/>
              <a:gd name="T7" fmla="*/ 71 h 117"/>
              <a:gd name="T8" fmla="*/ 209 w 232"/>
              <a:gd name="T9" fmla="*/ 57 h 117"/>
              <a:gd name="T10" fmla="*/ 194 w 232"/>
              <a:gd name="T11" fmla="*/ 53 h 117"/>
              <a:gd name="T12" fmla="*/ 184 w 232"/>
              <a:gd name="T13" fmla="*/ 50 h 117"/>
              <a:gd name="T14" fmla="*/ 164 w 232"/>
              <a:gd name="T15" fmla="*/ 21 h 117"/>
              <a:gd name="T16" fmla="*/ 154 w 232"/>
              <a:gd name="T17" fmla="*/ 17 h 117"/>
              <a:gd name="T18" fmla="*/ 147 w 232"/>
              <a:gd name="T19" fmla="*/ 11 h 117"/>
              <a:gd name="T20" fmla="*/ 136 w 232"/>
              <a:gd name="T21" fmla="*/ 12 h 117"/>
              <a:gd name="T22" fmla="*/ 98 w 232"/>
              <a:gd name="T23" fmla="*/ 9 h 117"/>
              <a:gd name="T24" fmla="*/ 77 w 232"/>
              <a:gd name="T25" fmla="*/ 16 h 117"/>
              <a:gd name="T26" fmla="*/ 68 w 232"/>
              <a:gd name="T27" fmla="*/ 31 h 117"/>
              <a:gd name="T28" fmla="*/ 49 w 232"/>
              <a:gd name="T29" fmla="*/ 41 h 117"/>
              <a:gd name="T30" fmla="*/ 27 w 232"/>
              <a:gd name="T31" fmla="*/ 60 h 117"/>
              <a:gd name="T32" fmla="*/ 20 w 232"/>
              <a:gd name="T33" fmla="*/ 64 h 117"/>
              <a:gd name="T34" fmla="*/ 17 w 232"/>
              <a:gd name="T35" fmla="*/ 69 h 117"/>
              <a:gd name="T36" fmla="*/ 13 w 232"/>
              <a:gd name="T37" fmla="*/ 72 h 117"/>
              <a:gd name="T38" fmla="*/ 12 w 232"/>
              <a:gd name="T39" fmla="*/ 90 h 117"/>
              <a:gd name="T40" fmla="*/ 31 w 232"/>
              <a:gd name="T41" fmla="*/ 91 h 117"/>
              <a:gd name="T42" fmla="*/ 32 w 232"/>
              <a:gd name="T43" fmla="*/ 90 h 117"/>
              <a:gd name="T44" fmla="*/ 58 w 232"/>
              <a:gd name="T45" fmla="*/ 94 h 117"/>
              <a:gd name="T46" fmla="*/ 70 w 232"/>
              <a:gd name="T47" fmla="*/ 91 h 117"/>
              <a:gd name="T48" fmla="*/ 77 w 232"/>
              <a:gd name="T49" fmla="*/ 99 h 117"/>
              <a:gd name="T50" fmla="*/ 158 w 232"/>
              <a:gd name="T51" fmla="*/ 102 h 117"/>
              <a:gd name="T52" fmla="*/ 186 w 232"/>
              <a:gd name="T53" fmla="*/ 93 h 117"/>
              <a:gd name="T54" fmla="*/ 197 w 232"/>
              <a:gd name="T55" fmla="*/ 94 h 117"/>
              <a:gd name="T56" fmla="*/ 210 w 232"/>
              <a:gd name="T57" fmla="*/ 91 h 117"/>
              <a:gd name="T58" fmla="*/ 225 w 232"/>
              <a:gd name="T59" fmla="*/ 91 h 117"/>
              <a:gd name="T60" fmla="*/ 230 w 232"/>
              <a:gd name="T61" fmla="*/ 84 h 117"/>
              <a:gd name="T62" fmla="*/ 227 w 232"/>
              <a:gd name="T63" fmla="*/ 75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32" h="117">
                <a:moveTo>
                  <a:pt x="227" y="75"/>
                </a:moveTo>
                <a:cubicBezTo>
                  <a:pt x="226" y="75"/>
                  <a:pt x="226" y="74"/>
                  <a:pt x="225" y="74"/>
                </a:cubicBezTo>
                <a:cubicBezTo>
                  <a:pt x="223" y="73"/>
                  <a:pt x="221" y="73"/>
                  <a:pt x="219" y="72"/>
                </a:cubicBezTo>
                <a:cubicBezTo>
                  <a:pt x="218" y="72"/>
                  <a:pt x="217" y="72"/>
                  <a:pt x="216" y="71"/>
                </a:cubicBezTo>
                <a:cubicBezTo>
                  <a:pt x="215" y="67"/>
                  <a:pt x="213" y="62"/>
                  <a:pt x="209" y="57"/>
                </a:cubicBezTo>
                <a:cubicBezTo>
                  <a:pt x="209" y="57"/>
                  <a:pt x="200" y="49"/>
                  <a:pt x="194" y="53"/>
                </a:cubicBezTo>
                <a:cubicBezTo>
                  <a:pt x="192" y="54"/>
                  <a:pt x="185" y="52"/>
                  <a:pt x="184" y="50"/>
                </a:cubicBezTo>
                <a:cubicBezTo>
                  <a:pt x="181" y="45"/>
                  <a:pt x="169" y="26"/>
                  <a:pt x="164" y="21"/>
                </a:cubicBezTo>
                <a:cubicBezTo>
                  <a:pt x="161" y="18"/>
                  <a:pt x="159" y="18"/>
                  <a:pt x="154" y="17"/>
                </a:cubicBezTo>
                <a:cubicBezTo>
                  <a:pt x="152" y="15"/>
                  <a:pt x="150" y="12"/>
                  <a:pt x="147" y="11"/>
                </a:cubicBezTo>
                <a:cubicBezTo>
                  <a:pt x="144" y="10"/>
                  <a:pt x="139" y="8"/>
                  <a:pt x="136" y="12"/>
                </a:cubicBezTo>
                <a:cubicBezTo>
                  <a:pt x="126" y="22"/>
                  <a:pt x="109" y="18"/>
                  <a:pt x="98" y="9"/>
                </a:cubicBezTo>
                <a:cubicBezTo>
                  <a:pt x="86" y="0"/>
                  <a:pt x="81" y="14"/>
                  <a:pt x="77" y="16"/>
                </a:cubicBezTo>
                <a:cubicBezTo>
                  <a:pt x="72" y="19"/>
                  <a:pt x="71" y="27"/>
                  <a:pt x="68" y="31"/>
                </a:cubicBezTo>
                <a:cubicBezTo>
                  <a:pt x="61" y="42"/>
                  <a:pt x="58" y="37"/>
                  <a:pt x="49" y="41"/>
                </a:cubicBezTo>
                <a:cubicBezTo>
                  <a:pt x="33" y="47"/>
                  <a:pt x="29" y="59"/>
                  <a:pt x="27" y="60"/>
                </a:cubicBezTo>
                <a:cubicBezTo>
                  <a:pt x="25" y="62"/>
                  <a:pt x="22" y="63"/>
                  <a:pt x="20" y="64"/>
                </a:cubicBezTo>
                <a:cubicBezTo>
                  <a:pt x="18" y="65"/>
                  <a:pt x="18" y="67"/>
                  <a:pt x="17" y="69"/>
                </a:cubicBezTo>
                <a:cubicBezTo>
                  <a:pt x="16" y="70"/>
                  <a:pt x="14" y="71"/>
                  <a:pt x="13" y="72"/>
                </a:cubicBezTo>
                <a:cubicBezTo>
                  <a:pt x="6" y="78"/>
                  <a:pt x="0" y="86"/>
                  <a:pt x="12" y="90"/>
                </a:cubicBezTo>
                <a:cubicBezTo>
                  <a:pt x="19" y="92"/>
                  <a:pt x="24" y="93"/>
                  <a:pt x="31" y="91"/>
                </a:cubicBezTo>
                <a:cubicBezTo>
                  <a:pt x="31" y="90"/>
                  <a:pt x="32" y="90"/>
                  <a:pt x="32" y="90"/>
                </a:cubicBezTo>
                <a:cubicBezTo>
                  <a:pt x="40" y="94"/>
                  <a:pt x="49" y="94"/>
                  <a:pt x="58" y="94"/>
                </a:cubicBezTo>
                <a:cubicBezTo>
                  <a:pt x="63" y="94"/>
                  <a:pt x="67" y="93"/>
                  <a:pt x="70" y="91"/>
                </a:cubicBezTo>
                <a:cubicBezTo>
                  <a:pt x="72" y="94"/>
                  <a:pt x="74" y="96"/>
                  <a:pt x="77" y="99"/>
                </a:cubicBezTo>
                <a:cubicBezTo>
                  <a:pt x="98" y="117"/>
                  <a:pt x="134" y="102"/>
                  <a:pt x="158" y="102"/>
                </a:cubicBezTo>
                <a:cubicBezTo>
                  <a:pt x="171" y="102"/>
                  <a:pt x="180" y="99"/>
                  <a:pt x="186" y="93"/>
                </a:cubicBezTo>
                <a:cubicBezTo>
                  <a:pt x="189" y="94"/>
                  <a:pt x="193" y="94"/>
                  <a:pt x="197" y="94"/>
                </a:cubicBezTo>
                <a:cubicBezTo>
                  <a:pt x="203" y="94"/>
                  <a:pt x="207" y="93"/>
                  <a:pt x="210" y="91"/>
                </a:cubicBezTo>
                <a:cubicBezTo>
                  <a:pt x="215" y="92"/>
                  <a:pt x="219" y="93"/>
                  <a:pt x="225" y="91"/>
                </a:cubicBezTo>
                <a:cubicBezTo>
                  <a:pt x="232" y="88"/>
                  <a:pt x="229" y="88"/>
                  <a:pt x="230" y="84"/>
                </a:cubicBezTo>
                <a:cubicBezTo>
                  <a:pt x="231" y="81"/>
                  <a:pt x="228" y="77"/>
                  <a:pt x="227" y="7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71" name="small tree"/>
          <p:cNvGrpSpPr/>
          <p:nvPr/>
        </p:nvGrpSpPr>
        <p:grpSpPr>
          <a:xfrm>
            <a:off x="3359150" y="2706150"/>
            <a:ext cx="1584325" cy="1743075"/>
            <a:chOff x="3355975" y="2719387"/>
            <a:chExt cx="1584325" cy="1743075"/>
          </a:xfrm>
        </p:grpSpPr>
        <p:sp>
          <p:nvSpPr>
            <p:cNvPr id="172" name="Freeform 12"/>
            <p:cNvSpPr>
              <a:spLocks/>
            </p:cNvSpPr>
            <p:nvPr/>
          </p:nvSpPr>
          <p:spPr bwMode="auto">
            <a:xfrm>
              <a:off x="3549650" y="2967037"/>
              <a:ext cx="593725" cy="1495425"/>
            </a:xfrm>
            <a:custGeom>
              <a:avLst/>
              <a:gdLst>
                <a:gd name="T0" fmla="*/ 183 w 187"/>
                <a:gd name="T1" fmla="*/ 0 h 471"/>
                <a:gd name="T2" fmla="*/ 179 w 187"/>
                <a:gd name="T3" fmla="*/ 126 h 471"/>
                <a:gd name="T4" fmla="*/ 163 w 187"/>
                <a:gd name="T5" fmla="*/ 133 h 471"/>
                <a:gd name="T6" fmla="*/ 147 w 187"/>
                <a:gd name="T7" fmla="*/ 124 h 471"/>
                <a:gd name="T8" fmla="*/ 119 w 187"/>
                <a:gd name="T9" fmla="*/ 111 h 471"/>
                <a:gd name="T10" fmla="*/ 38 w 187"/>
                <a:gd name="T11" fmla="*/ 92 h 471"/>
                <a:gd name="T12" fmla="*/ 0 w 187"/>
                <a:gd name="T13" fmla="*/ 87 h 471"/>
                <a:gd name="T14" fmla="*/ 0 w 187"/>
                <a:gd name="T15" fmla="*/ 93 h 471"/>
                <a:gd name="T16" fmla="*/ 98 w 187"/>
                <a:gd name="T17" fmla="*/ 112 h 471"/>
                <a:gd name="T18" fmla="*/ 174 w 187"/>
                <a:gd name="T19" fmla="*/ 185 h 471"/>
                <a:gd name="T20" fmla="*/ 173 w 187"/>
                <a:gd name="T21" fmla="*/ 218 h 471"/>
                <a:gd name="T22" fmla="*/ 171 w 187"/>
                <a:gd name="T23" fmla="*/ 284 h 471"/>
                <a:gd name="T24" fmla="*/ 169 w 187"/>
                <a:gd name="T25" fmla="*/ 361 h 471"/>
                <a:gd name="T26" fmla="*/ 168 w 187"/>
                <a:gd name="T27" fmla="*/ 381 h 471"/>
                <a:gd name="T28" fmla="*/ 168 w 187"/>
                <a:gd name="T29" fmla="*/ 452 h 471"/>
                <a:gd name="T30" fmla="*/ 170 w 187"/>
                <a:gd name="T31" fmla="*/ 464 h 471"/>
                <a:gd name="T32" fmla="*/ 187 w 187"/>
                <a:gd name="T33" fmla="*/ 471 h 471"/>
                <a:gd name="T34" fmla="*/ 187 w 187"/>
                <a:gd name="T35" fmla="*/ 471 h 471"/>
                <a:gd name="T36" fmla="*/ 187 w 187"/>
                <a:gd name="T37" fmla="*/ 0 h 471"/>
                <a:gd name="T38" fmla="*/ 183 w 187"/>
                <a:gd name="T39" fmla="*/ 0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7" h="471">
                  <a:moveTo>
                    <a:pt x="183" y="0"/>
                  </a:moveTo>
                  <a:cubicBezTo>
                    <a:pt x="179" y="126"/>
                    <a:pt x="179" y="126"/>
                    <a:pt x="179" y="126"/>
                  </a:cubicBezTo>
                  <a:cubicBezTo>
                    <a:pt x="174" y="134"/>
                    <a:pt x="169" y="137"/>
                    <a:pt x="163" y="133"/>
                  </a:cubicBezTo>
                  <a:cubicBezTo>
                    <a:pt x="155" y="128"/>
                    <a:pt x="155" y="128"/>
                    <a:pt x="147" y="124"/>
                  </a:cubicBezTo>
                  <a:cubicBezTo>
                    <a:pt x="138" y="119"/>
                    <a:pt x="129" y="115"/>
                    <a:pt x="119" y="111"/>
                  </a:cubicBezTo>
                  <a:cubicBezTo>
                    <a:pt x="93" y="101"/>
                    <a:pt x="66" y="95"/>
                    <a:pt x="38" y="92"/>
                  </a:cubicBezTo>
                  <a:cubicBezTo>
                    <a:pt x="25" y="90"/>
                    <a:pt x="12" y="89"/>
                    <a:pt x="0" y="87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33" y="97"/>
                    <a:pt x="66" y="100"/>
                    <a:pt x="98" y="112"/>
                  </a:cubicBezTo>
                  <a:cubicBezTo>
                    <a:pt x="132" y="126"/>
                    <a:pt x="174" y="167"/>
                    <a:pt x="174" y="185"/>
                  </a:cubicBezTo>
                  <a:cubicBezTo>
                    <a:pt x="173" y="196"/>
                    <a:pt x="173" y="207"/>
                    <a:pt x="173" y="218"/>
                  </a:cubicBezTo>
                  <a:cubicBezTo>
                    <a:pt x="172" y="240"/>
                    <a:pt x="171" y="262"/>
                    <a:pt x="171" y="284"/>
                  </a:cubicBezTo>
                  <a:cubicBezTo>
                    <a:pt x="170" y="310"/>
                    <a:pt x="169" y="336"/>
                    <a:pt x="169" y="361"/>
                  </a:cubicBezTo>
                  <a:cubicBezTo>
                    <a:pt x="168" y="368"/>
                    <a:pt x="168" y="375"/>
                    <a:pt x="168" y="381"/>
                  </a:cubicBezTo>
                  <a:cubicBezTo>
                    <a:pt x="168" y="405"/>
                    <a:pt x="168" y="429"/>
                    <a:pt x="168" y="452"/>
                  </a:cubicBezTo>
                  <a:cubicBezTo>
                    <a:pt x="168" y="457"/>
                    <a:pt x="166" y="461"/>
                    <a:pt x="170" y="464"/>
                  </a:cubicBezTo>
                  <a:cubicBezTo>
                    <a:pt x="175" y="468"/>
                    <a:pt x="181" y="471"/>
                    <a:pt x="187" y="471"/>
                  </a:cubicBezTo>
                  <a:cubicBezTo>
                    <a:pt x="187" y="471"/>
                    <a:pt x="187" y="471"/>
                    <a:pt x="187" y="471"/>
                  </a:cubicBezTo>
                  <a:cubicBezTo>
                    <a:pt x="187" y="0"/>
                    <a:pt x="187" y="0"/>
                    <a:pt x="187" y="0"/>
                  </a:cubicBezTo>
                  <a:lnTo>
                    <a:pt x="183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13"/>
            <p:cNvSpPr>
              <a:spLocks/>
            </p:cNvSpPr>
            <p:nvPr/>
          </p:nvSpPr>
          <p:spPr bwMode="auto">
            <a:xfrm>
              <a:off x="4143375" y="2967037"/>
              <a:ext cx="552450" cy="1495425"/>
            </a:xfrm>
            <a:custGeom>
              <a:avLst/>
              <a:gdLst>
                <a:gd name="T0" fmla="*/ 139 w 174"/>
                <a:gd name="T1" fmla="*/ 183 h 471"/>
                <a:gd name="T2" fmla="*/ 40 w 174"/>
                <a:gd name="T3" fmla="*/ 213 h 471"/>
                <a:gd name="T4" fmla="*/ 28 w 174"/>
                <a:gd name="T5" fmla="*/ 222 h 471"/>
                <a:gd name="T6" fmla="*/ 17 w 174"/>
                <a:gd name="T7" fmla="*/ 230 h 471"/>
                <a:gd name="T8" fmla="*/ 13 w 174"/>
                <a:gd name="T9" fmla="*/ 222 h 471"/>
                <a:gd name="T10" fmla="*/ 13 w 174"/>
                <a:gd name="T11" fmla="*/ 210 h 471"/>
                <a:gd name="T12" fmla="*/ 12 w 174"/>
                <a:gd name="T13" fmla="*/ 196 h 471"/>
                <a:gd name="T14" fmla="*/ 11 w 174"/>
                <a:gd name="T15" fmla="*/ 168 h 471"/>
                <a:gd name="T16" fmla="*/ 10 w 174"/>
                <a:gd name="T17" fmla="*/ 135 h 471"/>
                <a:gd name="T18" fmla="*/ 10 w 174"/>
                <a:gd name="T19" fmla="*/ 102 h 471"/>
                <a:gd name="T20" fmla="*/ 9 w 174"/>
                <a:gd name="T21" fmla="*/ 68 h 471"/>
                <a:gd name="T22" fmla="*/ 8 w 174"/>
                <a:gd name="T23" fmla="*/ 37 h 471"/>
                <a:gd name="T24" fmla="*/ 7 w 174"/>
                <a:gd name="T25" fmla="*/ 11 h 471"/>
                <a:gd name="T26" fmla="*/ 7 w 174"/>
                <a:gd name="T27" fmla="*/ 9 h 471"/>
                <a:gd name="T28" fmla="*/ 6 w 174"/>
                <a:gd name="T29" fmla="*/ 1 h 471"/>
                <a:gd name="T30" fmla="*/ 6 w 174"/>
                <a:gd name="T31" fmla="*/ 0 h 471"/>
                <a:gd name="T32" fmla="*/ 0 w 174"/>
                <a:gd name="T33" fmla="*/ 0 h 471"/>
                <a:gd name="T34" fmla="*/ 0 w 174"/>
                <a:gd name="T35" fmla="*/ 471 h 471"/>
                <a:gd name="T36" fmla="*/ 17 w 174"/>
                <a:gd name="T37" fmla="*/ 464 h 471"/>
                <a:gd name="T38" fmla="*/ 19 w 174"/>
                <a:gd name="T39" fmla="*/ 455 h 471"/>
                <a:gd name="T40" fmla="*/ 18 w 174"/>
                <a:gd name="T41" fmla="*/ 439 h 471"/>
                <a:gd name="T42" fmla="*/ 18 w 174"/>
                <a:gd name="T43" fmla="*/ 412 h 471"/>
                <a:gd name="T44" fmla="*/ 18 w 174"/>
                <a:gd name="T45" fmla="*/ 386 h 471"/>
                <a:gd name="T46" fmla="*/ 17 w 174"/>
                <a:gd name="T47" fmla="*/ 379 h 471"/>
                <a:gd name="T48" fmla="*/ 17 w 174"/>
                <a:gd name="T49" fmla="*/ 356 h 471"/>
                <a:gd name="T50" fmla="*/ 16 w 174"/>
                <a:gd name="T51" fmla="*/ 335 h 471"/>
                <a:gd name="T52" fmla="*/ 15 w 174"/>
                <a:gd name="T53" fmla="*/ 315 h 471"/>
                <a:gd name="T54" fmla="*/ 15 w 174"/>
                <a:gd name="T55" fmla="*/ 299 h 471"/>
                <a:gd name="T56" fmla="*/ 14 w 174"/>
                <a:gd name="T57" fmla="*/ 285 h 471"/>
                <a:gd name="T58" fmla="*/ 15 w 174"/>
                <a:gd name="T59" fmla="*/ 273 h 471"/>
                <a:gd name="T60" fmla="*/ 15 w 174"/>
                <a:gd name="T61" fmla="*/ 264 h 471"/>
                <a:gd name="T62" fmla="*/ 23 w 174"/>
                <a:gd name="T63" fmla="*/ 250 h 471"/>
                <a:gd name="T64" fmla="*/ 35 w 174"/>
                <a:gd name="T65" fmla="*/ 238 h 471"/>
                <a:gd name="T66" fmla="*/ 65 w 174"/>
                <a:gd name="T67" fmla="*/ 217 h 471"/>
                <a:gd name="T68" fmla="*/ 84 w 174"/>
                <a:gd name="T69" fmla="*/ 208 h 471"/>
                <a:gd name="T70" fmla="*/ 174 w 174"/>
                <a:gd name="T71" fmla="*/ 189 h 471"/>
                <a:gd name="T72" fmla="*/ 174 w 174"/>
                <a:gd name="T73" fmla="*/ 178 h 471"/>
                <a:gd name="T74" fmla="*/ 139 w 174"/>
                <a:gd name="T75" fmla="*/ 183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74" h="471">
                  <a:moveTo>
                    <a:pt x="139" y="183"/>
                  </a:moveTo>
                  <a:cubicBezTo>
                    <a:pt x="105" y="187"/>
                    <a:pt x="69" y="193"/>
                    <a:pt x="40" y="213"/>
                  </a:cubicBezTo>
                  <a:cubicBezTo>
                    <a:pt x="36" y="216"/>
                    <a:pt x="32" y="219"/>
                    <a:pt x="28" y="222"/>
                  </a:cubicBezTo>
                  <a:cubicBezTo>
                    <a:pt x="25" y="225"/>
                    <a:pt x="21" y="230"/>
                    <a:pt x="17" y="230"/>
                  </a:cubicBezTo>
                  <a:cubicBezTo>
                    <a:pt x="13" y="230"/>
                    <a:pt x="13" y="224"/>
                    <a:pt x="13" y="222"/>
                  </a:cubicBezTo>
                  <a:cubicBezTo>
                    <a:pt x="13" y="218"/>
                    <a:pt x="13" y="213"/>
                    <a:pt x="13" y="210"/>
                  </a:cubicBezTo>
                  <a:cubicBezTo>
                    <a:pt x="12" y="203"/>
                    <a:pt x="12" y="202"/>
                    <a:pt x="12" y="196"/>
                  </a:cubicBezTo>
                  <a:cubicBezTo>
                    <a:pt x="12" y="186"/>
                    <a:pt x="12" y="177"/>
                    <a:pt x="11" y="168"/>
                  </a:cubicBezTo>
                  <a:cubicBezTo>
                    <a:pt x="11" y="157"/>
                    <a:pt x="11" y="146"/>
                    <a:pt x="10" y="135"/>
                  </a:cubicBezTo>
                  <a:cubicBezTo>
                    <a:pt x="10" y="124"/>
                    <a:pt x="10" y="113"/>
                    <a:pt x="10" y="102"/>
                  </a:cubicBezTo>
                  <a:cubicBezTo>
                    <a:pt x="9" y="91"/>
                    <a:pt x="9" y="79"/>
                    <a:pt x="9" y="68"/>
                  </a:cubicBezTo>
                  <a:cubicBezTo>
                    <a:pt x="8" y="58"/>
                    <a:pt x="8" y="48"/>
                    <a:pt x="8" y="37"/>
                  </a:cubicBezTo>
                  <a:cubicBezTo>
                    <a:pt x="7" y="28"/>
                    <a:pt x="7" y="20"/>
                    <a:pt x="7" y="11"/>
                  </a:cubicBezTo>
                  <a:cubicBezTo>
                    <a:pt x="7" y="5"/>
                    <a:pt x="7" y="15"/>
                    <a:pt x="7" y="9"/>
                  </a:cubicBezTo>
                  <a:cubicBezTo>
                    <a:pt x="6" y="7"/>
                    <a:pt x="6" y="4"/>
                    <a:pt x="6" y="1"/>
                  </a:cubicBezTo>
                  <a:cubicBezTo>
                    <a:pt x="6" y="1"/>
                    <a:pt x="6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71"/>
                    <a:pt x="0" y="471"/>
                    <a:pt x="0" y="471"/>
                  </a:cubicBezTo>
                  <a:cubicBezTo>
                    <a:pt x="6" y="471"/>
                    <a:pt x="14" y="469"/>
                    <a:pt x="17" y="464"/>
                  </a:cubicBezTo>
                  <a:cubicBezTo>
                    <a:pt x="19" y="461"/>
                    <a:pt x="19" y="458"/>
                    <a:pt x="19" y="455"/>
                  </a:cubicBezTo>
                  <a:cubicBezTo>
                    <a:pt x="19" y="450"/>
                    <a:pt x="18" y="445"/>
                    <a:pt x="18" y="439"/>
                  </a:cubicBezTo>
                  <a:cubicBezTo>
                    <a:pt x="18" y="430"/>
                    <a:pt x="17" y="421"/>
                    <a:pt x="18" y="412"/>
                  </a:cubicBezTo>
                  <a:cubicBezTo>
                    <a:pt x="18" y="403"/>
                    <a:pt x="18" y="394"/>
                    <a:pt x="18" y="386"/>
                  </a:cubicBezTo>
                  <a:cubicBezTo>
                    <a:pt x="17" y="384"/>
                    <a:pt x="17" y="381"/>
                    <a:pt x="17" y="379"/>
                  </a:cubicBezTo>
                  <a:cubicBezTo>
                    <a:pt x="17" y="372"/>
                    <a:pt x="17" y="364"/>
                    <a:pt x="17" y="356"/>
                  </a:cubicBezTo>
                  <a:cubicBezTo>
                    <a:pt x="16" y="349"/>
                    <a:pt x="16" y="342"/>
                    <a:pt x="16" y="335"/>
                  </a:cubicBezTo>
                  <a:cubicBezTo>
                    <a:pt x="16" y="328"/>
                    <a:pt x="16" y="322"/>
                    <a:pt x="15" y="315"/>
                  </a:cubicBezTo>
                  <a:cubicBezTo>
                    <a:pt x="15" y="310"/>
                    <a:pt x="15" y="304"/>
                    <a:pt x="15" y="299"/>
                  </a:cubicBezTo>
                  <a:cubicBezTo>
                    <a:pt x="15" y="294"/>
                    <a:pt x="15" y="289"/>
                    <a:pt x="14" y="285"/>
                  </a:cubicBezTo>
                  <a:cubicBezTo>
                    <a:pt x="14" y="281"/>
                    <a:pt x="14" y="277"/>
                    <a:pt x="15" y="273"/>
                  </a:cubicBezTo>
                  <a:cubicBezTo>
                    <a:pt x="15" y="270"/>
                    <a:pt x="15" y="267"/>
                    <a:pt x="15" y="264"/>
                  </a:cubicBezTo>
                  <a:cubicBezTo>
                    <a:pt x="15" y="258"/>
                    <a:pt x="19" y="254"/>
                    <a:pt x="23" y="250"/>
                  </a:cubicBezTo>
                  <a:cubicBezTo>
                    <a:pt x="27" y="246"/>
                    <a:pt x="31" y="242"/>
                    <a:pt x="35" y="238"/>
                  </a:cubicBezTo>
                  <a:cubicBezTo>
                    <a:pt x="44" y="230"/>
                    <a:pt x="54" y="223"/>
                    <a:pt x="65" y="217"/>
                  </a:cubicBezTo>
                  <a:cubicBezTo>
                    <a:pt x="71" y="214"/>
                    <a:pt x="77" y="211"/>
                    <a:pt x="84" y="208"/>
                  </a:cubicBezTo>
                  <a:cubicBezTo>
                    <a:pt x="113" y="196"/>
                    <a:pt x="143" y="194"/>
                    <a:pt x="174" y="189"/>
                  </a:cubicBezTo>
                  <a:cubicBezTo>
                    <a:pt x="174" y="178"/>
                    <a:pt x="174" y="178"/>
                    <a:pt x="174" y="178"/>
                  </a:cubicBezTo>
                  <a:cubicBezTo>
                    <a:pt x="162" y="180"/>
                    <a:pt x="151" y="181"/>
                    <a:pt x="139" y="18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14"/>
            <p:cNvSpPr>
              <a:spLocks/>
            </p:cNvSpPr>
            <p:nvPr/>
          </p:nvSpPr>
          <p:spPr bwMode="auto">
            <a:xfrm>
              <a:off x="3355975" y="3116262"/>
              <a:ext cx="273050" cy="187325"/>
            </a:xfrm>
            <a:custGeom>
              <a:avLst/>
              <a:gdLst>
                <a:gd name="T0" fmla="*/ 2 w 86"/>
                <a:gd name="T1" fmla="*/ 3 h 59"/>
                <a:gd name="T2" fmla="*/ 6 w 86"/>
                <a:gd name="T3" fmla="*/ 6 h 59"/>
                <a:gd name="T4" fmla="*/ 10 w 86"/>
                <a:gd name="T5" fmla="*/ 10 h 59"/>
                <a:gd name="T6" fmla="*/ 16 w 86"/>
                <a:gd name="T7" fmla="*/ 20 h 59"/>
                <a:gd name="T8" fmla="*/ 19 w 86"/>
                <a:gd name="T9" fmla="*/ 25 h 59"/>
                <a:gd name="T10" fmla="*/ 43 w 86"/>
                <a:gd name="T11" fmla="*/ 52 h 59"/>
                <a:gd name="T12" fmla="*/ 71 w 86"/>
                <a:gd name="T13" fmla="*/ 52 h 59"/>
                <a:gd name="T14" fmla="*/ 83 w 86"/>
                <a:gd name="T15" fmla="*/ 45 h 59"/>
                <a:gd name="T16" fmla="*/ 86 w 86"/>
                <a:gd name="T17" fmla="*/ 45 h 59"/>
                <a:gd name="T18" fmla="*/ 0 w 86"/>
                <a:gd name="T19" fmla="*/ 0 h 59"/>
                <a:gd name="T20" fmla="*/ 2 w 86"/>
                <a:gd name="T21" fmla="*/ 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" h="59">
                  <a:moveTo>
                    <a:pt x="2" y="3"/>
                  </a:moveTo>
                  <a:cubicBezTo>
                    <a:pt x="3" y="4"/>
                    <a:pt x="5" y="5"/>
                    <a:pt x="6" y="6"/>
                  </a:cubicBezTo>
                  <a:cubicBezTo>
                    <a:pt x="8" y="7"/>
                    <a:pt x="9" y="9"/>
                    <a:pt x="10" y="10"/>
                  </a:cubicBezTo>
                  <a:cubicBezTo>
                    <a:pt x="13" y="13"/>
                    <a:pt x="14" y="17"/>
                    <a:pt x="16" y="20"/>
                  </a:cubicBezTo>
                  <a:cubicBezTo>
                    <a:pt x="17" y="22"/>
                    <a:pt x="18" y="24"/>
                    <a:pt x="19" y="25"/>
                  </a:cubicBezTo>
                  <a:cubicBezTo>
                    <a:pt x="25" y="35"/>
                    <a:pt x="32" y="46"/>
                    <a:pt x="43" y="52"/>
                  </a:cubicBezTo>
                  <a:cubicBezTo>
                    <a:pt x="53" y="59"/>
                    <a:pt x="62" y="57"/>
                    <a:pt x="71" y="52"/>
                  </a:cubicBezTo>
                  <a:cubicBezTo>
                    <a:pt x="75" y="50"/>
                    <a:pt x="81" y="45"/>
                    <a:pt x="83" y="45"/>
                  </a:cubicBezTo>
                  <a:cubicBezTo>
                    <a:pt x="85" y="44"/>
                    <a:pt x="86" y="45"/>
                    <a:pt x="86" y="4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2" y="2"/>
                    <a:pt x="2" y="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15"/>
            <p:cNvSpPr>
              <a:spLocks/>
            </p:cNvSpPr>
            <p:nvPr/>
          </p:nvSpPr>
          <p:spPr bwMode="auto">
            <a:xfrm>
              <a:off x="3355975" y="3113087"/>
              <a:ext cx="276225" cy="146050"/>
            </a:xfrm>
            <a:custGeom>
              <a:avLst/>
              <a:gdLst>
                <a:gd name="T0" fmla="*/ 67 w 87"/>
                <a:gd name="T1" fmla="*/ 5 h 46"/>
                <a:gd name="T2" fmla="*/ 32 w 87"/>
                <a:gd name="T3" fmla="*/ 2 h 46"/>
                <a:gd name="T4" fmla="*/ 26 w 87"/>
                <a:gd name="T5" fmla="*/ 2 h 46"/>
                <a:gd name="T6" fmla="*/ 14 w 87"/>
                <a:gd name="T7" fmla="*/ 3 h 46"/>
                <a:gd name="T8" fmla="*/ 9 w 87"/>
                <a:gd name="T9" fmla="*/ 3 h 46"/>
                <a:gd name="T10" fmla="*/ 4 w 87"/>
                <a:gd name="T11" fmla="*/ 1 h 46"/>
                <a:gd name="T12" fmla="*/ 0 w 87"/>
                <a:gd name="T13" fmla="*/ 1 h 46"/>
                <a:gd name="T14" fmla="*/ 0 w 87"/>
                <a:gd name="T15" fmla="*/ 1 h 46"/>
                <a:gd name="T16" fmla="*/ 86 w 87"/>
                <a:gd name="T17" fmla="*/ 46 h 46"/>
                <a:gd name="T18" fmla="*/ 85 w 87"/>
                <a:gd name="T19" fmla="*/ 43 h 46"/>
                <a:gd name="T20" fmla="*/ 84 w 87"/>
                <a:gd name="T21" fmla="*/ 28 h 46"/>
                <a:gd name="T22" fmla="*/ 67 w 87"/>
                <a:gd name="T23" fmla="*/ 5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7" h="46">
                  <a:moveTo>
                    <a:pt x="67" y="5"/>
                  </a:moveTo>
                  <a:cubicBezTo>
                    <a:pt x="56" y="0"/>
                    <a:pt x="43" y="1"/>
                    <a:pt x="32" y="2"/>
                  </a:cubicBezTo>
                  <a:cubicBezTo>
                    <a:pt x="30" y="2"/>
                    <a:pt x="28" y="2"/>
                    <a:pt x="26" y="2"/>
                  </a:cubicBezTo>
                  <a:cubicBezTo>
                    <a:pt x="22" y="3"/>
                    <a:pt x="18" y="4"/>
                    <a:pt x="14" y="3"/>
                  </a:cubicBezTo>
                  <a:cubicBezTo>
                    <a:pt x="12" y="3"/>
                    <a:pt x="11" y="3"/>
                    <a:pt x="9" y="3"/>
                  </a:cubicBezTo>
                  <a:cubicBezTo>
                    <a:pt x="7" y="2"/>
                    <a:pt x="5" y="2"/>
                    <a:pt x="4" y="1"/>
                  </a:cubicBezTo>
                  <a:cubicBezTo>
                    <a:pt x="3" y="1"/>
                    <a:pt x="1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87" y="44"/>
                    <a:pt x="86" y="45"/>
                    <a:pt x="85" y="43"/>
                  </a:cubicBezTo>
                  <a:cubicBezTo>
                    <a:pt x="83" y="41"/>
                    <a:pt x="84" y="33"/>
                    <a:pt x="84" y="28"/>
                  </a:cubicBezTo>
                  <a:cubicBezTo>
                    <a:pt x="83" y="19"/>
                    <a:pt x="78" y="10"/>
                    <a:pt x="67" y="5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16"/>
            <p:cNvSpPr>
              <a:spLocks/>
            </p:cNvSpPr>
            <p:nvPr/>
          </p:nvSpPr>
          <p:spPr bwMode="auto">
            <a:xfrm>
              <a:off x="3721100" y="3081337"/>
              <a:ext cx="76200" cy="212725"/>
            </a:xfrm>
            <a:custGeom>
              <a:avLst/>
              <a:gdLst>
                <a:gd name="T0" fmla="*/ 11 w 24"/>
                <a:gd name="T1" fmla="*/ 2 h 67"/>
                <a:gd name="T2" fmla="*/ 11 w 24"/>
                <a:gd name="T3" fmla="*/ 6 h 67"/>
                <a:gd name="T4" fmla="*/ 10 w 24"/>
                <a:gd name="T5" fmla="*/ 10 h 67"/>
                <a:gd name="T6" fmla="*/ 7 w 24"/>
                <a:gd name="T7" fmla="*/ 18 h 67"/>
                <a:gd name="T8" fmla="*/ 6 w 24"/>
                <a:gd name="T9" fmla="*/ 22 h 67"/>
                <a:gd name="T10" fmla="*/ 1 w 24"/>
                <a:gd name="T11" fmla="*/ 46 h 67"/>
                <a:gd name="T12" fmla="*/ 13 w 24"/>
                <a:gd name="T13" fmla="*/ 62 h 67"/>
                <a:gd name="T14" fmla="*/ 23 w 24"/>
                <a:gd name="T15" fmla="*/ 65 h 67"/>
                <a:gd name="T16" fmla="*/ 24 w 24"/>
                <a:gd name="T17" fmla="*/ 67 h 67"/>
                <a:gd name="T18" fmla="*/ 12 w 24"/>
                <a:gd name="T19" fmla="*/ 0 h 67"/>
                <a:gd name="T20" fmla="*/ 11 w 24"/>
                <a:gd name="T21" fmla="*/ 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67">
                  <a:moveTo>
                    <a:pt x="11" y="2"/>
                  </a:moveTo>
                  <a:cubicBezTo>
                    <a:pt x="11" y="4"/>
                    <a:pt x="11" y="5"/>
                    <a:pt x="11" y="6"/>
                  </a:cubicBezTo>
                  <a:cubicBezTo>
                    <a:pt x="11" y="8"/>
                    <a:pt x="11" y="9"/>
                    <a:pt x="10" y="10"/>
                  </a:cubicBezTo>
                  <a:cubicBezTo>
                    <a:pt x="10" y="13"/>
                    <a:pt x="8" y="15"/>
                    <a:pt x="7" y="18"/>
                  </a:cubicBezTo>
                  <a:cubicBezTo>
                    <a:pt x="7" y="19"/>
                    <a:pt x="6" y="20"/>
                    <a:pt x="6" y="22"/>
                  </a:cubicBezTo>
                  <a:cubicBezTo>
                    <a:pt x="3" y="29"/>
                    <a:pt x="0" y="37"/>
                    <a:pt x="1" y="46"/>
                  </a:cubicBezTo>
                  <a:cubicBezTo>
                    <a:pt x="2" y="55"/>
                    <a:pt x="7" y="59"/>
                    <a:pt x="13" y="62"/>
                  </a:cubicBezTo>
                  <a:cubicBezTo>
                    <a:pt x="16" y="63"/>
                    <a:pt x="22" y="64"/>
                    <a:pt x="23" y="65"/>
                  </a:cubicBezTo>
                  <a:cubicBezTo>
                    <a:pt x="23" y="66"/>
                    <a:pt x="23" y="67"/>
                    <a:pt x="24" y="67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11" y="2"/>
                    <a:pt x="11" y="2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17"/>
            <p:cNvSpPr>
              <a:spLocks/>
            </p:cNvSpPr>
            <p:nvPr/>
          </p:nvSpPr>
          <p:spPr bwMode="auto">
            <a:xfrm>
              <a:off x="3759200" y="3081337"/>
              <a:ext cx="88900" cy="212725"/>
            </a:xfrm>
            <a:custGeom>
              <a:avLst/>
              <a:gdLst>
                <a:gd name="T0" fmla="*/ 26 w 28"/>
                <a:gd name="T1" fmla="*/ 39 h 67"/>
                <a:gd name="T2" fmla="*/ 13 w 28"/>
                <a:gd name="T3" fmla="*/ 18 h 67"/>
                <a:gd name="T4" fmla="*/ 10 w 28"/>
                <a:gd name="T5" fmla="*/ 15 h 67"/>
                <a:gd name="T6" fmla="*/ 4 w 28"/>
                <a:gd name="T7" fmla="*/ 9 h 67"/>
                <a:gd name="T8" fmla="*/ 2 w 28"/>
                <a:gd name="T9" fmla="*/ 6 h 67"/>
                <a:gd name="T10" fmla="*/ 1 w 28"/>
                <a:gd name="T11" fmla="*/ 2 h 67"/>
                <a:gd name="T12" fmla="*/ 0 w 28"/>
                <a:gd name="T13" fmla="*/ 0 h 67"/>
                <a:gd name="T14" fmla="*/ 0 w 28"/>
                <a:gd name="T15" fmla="*/ 0 h 67"/>
                <a:gd name="T16" fmla="*/ 12 w 28"/>
                <a:gd name="T17" fmla="*/ 67 h 67"/>
                <a:gd name="T18" fmla="*/ 13 w 28"/>
                <a:gd name="T19" fmla="*/ 65 h 67"/>
                <a:gd name="T20" fmla="*/ 21 w 28"/>
                <a:gd name="T21" fmla="*/ 58 h 67"/>
                <a:gd name="T22" fmla="*/ 26 w 28"/>
                <a:gd name="T23" fmla="*/ 3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" h="67">
                  <a:moveTo>
                    <a:pt x="26" y="39"/>
                  </a:moveTo>
                  <a:cubicBezTo>
                    <a:pt x="24" y="31"/>
                    <a:pt x="18" y="24"/>
                    <a:pt x="13" y="18"/>
                  </a:cubicBezTo>
                  <a:cubicBezTo>
                    <a:pt x="12" y="17"/>
                    <a:pt x="11" y="16"/>
                    <a:pt x="10" y="15"/>
                  </a:cubicBezTo>
                  <a:cubicBezTo>
                    <a:pt x="8" y="13"/>
                    <a:pt x="6" y="11"/>
                    <a:pt x="4" y="9"/>
                  </a:cubicBezTo>
                  <a:cubicBezTo>
                    <a:pt x="4" y="8"/>
                    <a:pt x="3" y="7"/>
                    <a:pt x="2" y="6"/>
                  </a:cubicBezTo>
                  <a:cubicBezTo>
                    <a:pt x="2" y="4"/>
                    <a:pt x="1" y="3"/>
                    <a:pt x="1" y="2"/>
                  </a:cubicBezTo>
                  <a:cubicBezTo>
                    <a:pt x="1" y="2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67"/>
                    <a:pt x="12" y="67"/>
                    <a:pt x="12" y="67"/>
                  </a:cubicBezTo>
                  <a:cubicBezTo>
                    <a:pt x="13" y="67"/>
                    <a:pt x="12" y="66"/>
                    <a:pt x="13" y="65"/>
                  </a:cubicBezTo>
                  <a:cubicBezTo>
                    <a:pt x="13" y="63"/>
                    <a:pt x="18" y="61"/>
                    <a:pt x="21" y="58"/>
                  </a:cubicBezTo>
                  <a:cubicBezTo>
                    <a:pt x="25" y="54"/>
                    <a:pt x="28" y="47"/>
                    <a:pt x="26" y="39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18"/>
            <p:cNvSpPr>
              <a:spLocks/>
            </p:cNvSpPr>
            <p:nvPr/>
          </p:nvSpPr>
          <p:spPr bwMode="auto">
            <a:xfrm>
              <a:off x="3724275" y="3328987"/>
              <a:ext cx="187325" cy="111125"/>
            </a:xfrm>
            <a:custGeom>
              <a:avLst/>
              <a:gdLst>
                <a:gd name="T0" fmla="*/ 2 w 59"/>
                <a:gd name="T1" fmla="*/ 35 h 35"/>
                <a:gd name="T2" fmla="*/ 6 w 59"/>
                <a:gd name="T3" fmla="*/ 33 h 35"/>
                <a:gd name="T4" fmla="*/ 10 w 59"/>
                <a:gd name="T5" fmla="*/ 33 h 35"/>
                <a:gd name="T6" fmla="*/ 18 w 59"/>
                <a:gd name="T7" fmla="*/ 33 h 35"/>
                <a:gd name="T8" fmla="*/ 22 w 59"/>
                <a:gd name="T9" fmla="*/ 33 h 35"/>
                <a:gd name="T10" fmla="*/ 47 w 59"/>
                <a:gd name="T11" fmla="*/ 29 h 35"/>
                <a:gd name="T12" fmla="*/ 57 w 59"/>
                <a:gd name="T13" fmla="*/ 12 h 35"/>
                <a:gd name="T14" fmla="*/ 57 w 59"/>
                <a:gd name="T15" fmla="*/ 2 h 35"/>
                <a:gd name="T16" fmla="*/ 58 w 59"/>
                <a:gd name="T17" fmla="*/ 0 h 35"/>
                <a:gd name="T18" fmla="*/ 0 w 59"/>
                <a:gd name="T19" fmla="*/ 35 h 35"/>
                <a:gd name="T20" fmla="*/ 2 w 59"/>
                <a:gd name="T21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35">
                  <a:moveTo>
                    <a:pt x="2" y="35"/>
                  </a:moveTo>
                  <a:cubicBezTo>
                    <a:pt x="3" y="34"/>
                    <a:pt x="4" y="34"/>
                    <a:pt x="6" y="33"/>
                  </a:cubicBezTo>
                  <a:cubicBezTo>
                    <a:pt x="7" y="33"/>
                    <a:pt x="8" y="33"/>
                    <a:pt x="10" y="33"/>
                  </a:cubicBezTo>
                  <a:cubicBezTo>
                    <a:pt x="12" y="32"/>
                    <a:pt x="15" y="32"/>
                    <a:pt x="18" y="33"/>
                  </a:cubicBezTo>
                  <a:cubicBezTo>
                    <a:pt x="19" y="33"/>
                    <a:pt x="20" y="33"/>
                    <a:pt x="22" y="33"/>
                  </a:cubicBezTo>
                  <a:cubicBezTo>
                    <a:pt x="30" y="33"/>
                    <a:pt x="39" y="33"/>
                    <a:pt x="47" y="29"/>
                  </a:cubicBezTo>
                  <a:cubicBezTo>
                    <a:pt x="54" y="25"/>
                    <a:pt x="57" y="19"/>
                    <a:pt x="57" y="12"/>
                  </a:cubicBezTo>
                  <a:cubicBezTo>
                    <a:pt x="57" y="9"/>
                    <a:pt x="57" y="3"/>
                    <a:pt x="57" y="2"/>
                  </a:cubicBezTo>
                  <a:cubicBezTo>
                    <a:pt x="58" y="1"/>
                    <a:pt x="59" y="1"/>
                    <a:pt x="58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1" y="35"/>
                    <a:pt x="2" y="3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19"/>
            <p:cNvSpPr>
              <a:spLocks/>
            </p:cNvSpPr>
            <p:nvPr/>
          </p:nvSpPr>
          <p:spPr bwMode="auto">
            <a:xfrm>
              <a:off x="3721100" y="3303587"/>
              <a:ext cx="187325" cy="136525"/>
            </a:xfrm>
            <a:custGeom>
              <a:avLst/>
              <a:gdLst>
                <a:gd name="T0" fmla="*/ 28 w 59"/>
                <a:gd name="T1" fmla="*/ 4 h 43"/>
                <a:gd name="T2" fmla="*/ 13 w 59"/>
                <a:gd name="T3" fmla="*/ 24 h 43"/>
                <a:gd name="T4" fmla="*/ 11 w 59"/>
                <a:gd name="T5" fmla="*/ 28 h 43"/>
                <a:gd name="T6" fmla="*/ 7 w 59"/>
                <a:gd name="T7" fmla="*/ 35 h 43"/>
                <a:gd name="T8" fmla="*/ 5 w 59"/>
                <a:gd name="T9" fmla="*/ 38 h 43"/>
                <a:gd name="T10" fmla="*/ 2 w 59"/>
                <a:gd name="T11" fmla="*/ 41 h 43"/>
                <a:gd name="T12" fmla="*/ 1 w 59"/>
                <a:gd name="T13" fmla="*/ 43 h 43"/>
                <a:gd name="T14" fmla="*/ 1 w 59"/>
                <a:gd name="T15" fmla="*/ 43 h 43"/>
                <a:gd name="T16" fmla="*/ 59 w 59"/>
                <a:gd name="T17" fmla="*/ 8 h 43"/>
                <a:gd name="T18" fmla="*/ 57 w 59"/>
                <a:gd name="T19" fmla="*/ 8 h 43"/>
                <a:gd name="T20" fmla="*/ 48 w 59"/>
                <a:gd name="T21" fmla="*/ 3 h 43"/>
                <a:gd name="T22" fmla="*/ 28 w 59"/>
                <a:gd name="T23" fmla="*/ 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43">
                  <a:moveTo>
                    <a:pt x="28" y="4"/>
                  </a:moveTo>
                  <a:cubicBezTo>
                    <a:pt x="21" y="9"/>
                    <a:pt x="17" y="17"/>
                    <a:pt x="13" y="24"/>
                  </a:cubicBezTo>
                  <a:cubicBezTo>
                    <a:pt x="12" y="25"/>
                    <a:pt x="12" y="27"/>
                    <a:pt x="11" y="28"/>
                  </a:cubicBezTo>
                  <a:cubicBezTo>
                    <a:pt x="10" y="30"/>
                    <a:pt x="9" y="33"/>
                    <a:pt x="7" y="35"/>
                  </a:cubicBezTo>
                  <a:cubicBezTo>
                    <a:pt x="7" y="36"/>
                    <a:pt x="6" y="37"/>
                    <a:pt x="5" y="38"/>
                  </a:cubicBezTo>
                  <a:cubicBezTo>
                    <a:pt x="4" y="39"/>
                    <a:pt x="3" y="40"/>
                    <a:pt x="2" y="41"/>
                  </a:cubicBezTo>
                  <a:cubicBezTo>
                    <a:pt x="2" y="41"/>
                    <a:pt x="0" y="42"/>
                    <a:pt x="1" y="43"/>
                  </a:cubicBezTo>
                  <a:cubicBezTo>
                    <a:pt x="1" y="43"/>
                    <a:pt x="1" y="43"/>
                    <a:pt x="1" y="43"/>
                  </a:cubicBezTo>
                  <a:cubicBezTo>
                    <a:pt x="59" y="8"/>
                    <a:pt x="59" y="8"/>
                    <a:pt x="59" y="8"/>
                  </a:cubicBezTo>
                  <a:cubicBezTo>
                    <a:pt x="59" y="7"/>
                    <a:pt x="59" y="8"/>
                    <a:pt x="57" y="8"/>
                  </a:cubicBezTo>
                  <a:cubicBezTo>
                    <a:pt x="56" y="8"/>
                    <a:pt x="51" y="5"/>
                    <a:pt x="48" y="3"/>
                  </a:cubicBezTo>
                  <a:cubicBezTo>
                    <a:pt x="42" y="0"/>
                    <a:pt x="35" y="0"/>
                    <a:pt x="28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20"/>
            <p:cNvSpPr>
              <a:spLocks/>
            </p:cNvSpPr>
            <p:nvPr/>
          </p:nvSpPr>
          <p:spPr bwMode="auto">
            <a:xfrm>
              <a:off x="4667250" y="3414712"/>
              <a:ext cx="273050" cy="187325"/>
            </a:xfrm>
            <a:custGeom>
              <a:avLst/>
              <a:gdLst>
                <a:gd name="T0" fmla="*/ 84 w 86"/>
                <a:gd name="T1" fmla="*/ 3 h 59"/>
                <a:gd name="T2" fmla="*/ 80 w 86"/>
                <a:gd name="T3" fmla="*/ 6 h 59"/>
                <a:gd name="T4" fmla="*/ 76 w 86"/>
                <a:gd name="T5" fmla="*/ 10 h 59"/>
                <a:gd name="T6" fmla="*/ 70 w 86"/>
                <a:gd name="T7" fmla="*/ 20 h 59"/>
                <a:gd name="T8" fmla="*/ 67 w 86"/>
                <a:gd name="T9" fmla="*/ 26 h 59"/>
                <a:gd name="T10" fmla="*/ 44 w 86"/>
                <a:gd name="T11" fmla="*/ 52 h 59"/>
                <a:gd name="T12" fmla="*/ 16 w 86"/>
                <a:gd name="T13" fmla="*/ 53 h 59"/>
                <a:gd name="T14" fmla="*/ 3 w 86"/>
                <a:gd name="T15" fmla="*/ 45 h 59"/>
                <a:gd name="T16" fmla="*/ 0 w 86"/>
                <a:gd name="T17" fmla="*/ 45 h 59"/>
                <a:gd name="T18" fmla="*/ 86 w 86"/>
                <a:gd name="T19" fmla="*/ 0 h 59"/>
                <a:gd name="T20" fmla="*/ 84 w 86"/>
                <a:gd name="T21" fmla="*/ 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" h="59">
                  <a:moveTo>
                    <a:pt x="84" y="3"/>
                  </a:moveTo>
                  <a:cubicBezTo>
                    <a:pt x="83" y="4"/>
                    <a:pt x="81" y="5"/>
                    <a:pt x="80" y="6"/>
                  </a:cubicBezTo>
                  <a:cubicBezTo>
                    <a:pt x="79" y="8"/>
                    <a:pt x="77" y="9"/>
                    <a:pt x="76" y="10"/>
                  </a:cubicBezTo>
                  <a:cubicBezTo>
                    <a:pt x="74" y="13"/>
                    <a:pt x="72" y="17"/>
                    <a:pt x="70" y="20"/>
                  </a:cubicBezTo>
                  <a:cubicBezTo>
                    <a:pt x="69" y="22"/>
                    <a:pt x="68" y="24"/>
                    <a:pt x="67" y="26"/>
                  </a:cubicBezTo>
                  <a:cubicBezTo>
                    <a:pt x="62" y="35"/>
                    <a:pt x="55" y="46"/>
                    <a:pt x="44" y="52"/>
                  </a:cubicBezTo>
                  <a:cubicBezTo>
                    <a:pt x="33" y="59"/>
                    <a:pt x="24" y="57"/>
                    <a:pt x="16" y="53"/>
                  </a:cubicBezTo>
                  <a:cubicBezTo>
                    <a:pt x="11" y="50"/>
                    <a:pt x="5" y="45"/>
                    <a:pt x="3" y="45"/>
                  </a:cubicBezTo>
                  <a:cubicBezTo>
                    <a:pt x="2" y="45"/>
                    <a:pt x="0" y="46"/>
                    <a:pt x="0" y="45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6" y="1"/>
                    <a:pt x="85" y="2"/>
                    <a:pt x="84" y="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21"/>
            <p:cNvSpPr>
              <a:spLocks/>
            </p:cNvSpPr>
            <p:nvPr/>
          </p:nvSpPr>
          <p:spPr bwMode="auto">
            <a:xfrm>
              <a:off x="4664075" y="3411537"/>
              <a:ext cx="276225" cy="146050"/>
            </a:xfrm>
            <a:custGeom>
              <a:avLst/>
              <a:gdLst>
                <a:gd name="T0" fmla="*/ 20 w 87"/>
                <a:gd name="T1" fmla="*/ 5 h 46"/>
                <a:gd name="T2" fmla="*/ 56 w 87"/>
                <a:gd name="T3" fmla="*/ 2 h 46"/>
                <a:gd name="T4" fmla="*/ 61 w 87"/>
                <a:gd name="T5" fmla="*/ 3 h 46"/>
                <a:gd name="T6" fmla="*/ 73 w 87"/>
                <a:gd name="T7" fmla="*/ 4 h 46"/>
                <a:gd name="T8" fmla="*/ 79 w 87"/>
                <a:gd name="T9" fmla="*/ 3 h 46"/>
                <a:gd name="T10" fmla="*/ 84 w 87"/>
                <a:gd name="T11" fmla="*/ 1 h 46"/>
                <a:gd name="T12" fmla="*/ 87 w 87"/>
                <a:gd name="T13" fmla="*/ 1 h 46"/>
                <a:gd name="T14" fmla="*/ 87 w 87"/>
                <a:gd name="T15" fmla="*/ 1 h 46"/>
                <a:gd name="T16" fmla="*/ 1 w 87"/>
                <a:gd name="T17" fmla="*/ 46 h 46"/>
                <a:gd name="T18" fmla="*/ 3 w 87"/>
                <a:gd name="T19" fmla="*/ 43 h 46"/>
                <a:gd name="T20" fmla="*/ 4 w 87"/>
                <a:gd name="T21" fmla="*/ 28 h 46"/>
                <a:gd name="T22" fmla="*/ 20 w 87"/>
                <a:gd name="T23" fmla="*/ 5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7" h="46">
                  <a:moveTo>
                    <a:pt x="20" y="5"/>
                  </a:moveTo>
                  <a:cubicBezTo>
                    <a:pt x="32" y="0"/>
                    <a:pt x="44" y="1"/>
                    <a:pt x="56" y="2"/>
                  </a:cubicBezTo>
                  <a:cubicBezTo>
                    <a:pt x="58" y="2"/>
                    <a:pt x="60" y="2"/>
                    <a:pt x="61" y="3"/>
                  </a:cubicBezTo>
                  <a:cubicBezTo>
                    <a:pt x="65" y="3"/>
                    <a:pt x="69" y="4"/>
                    <a:pt x="73" y="4"/>
                  </a:cubicBezTo>
                  <a:cubicBezTo>
                    <a:pt x="75" y="3"/>
                    <a:pt x="77" y="3"/>
                    <a:pt x="79" y="3"/>
                  </a:cubicBezTo>
                  <a:cubicBezTo>
                    <a:pt x="80" y="2"/>
                    <a:pt x="82" y="2"/>
                    <a:pt x="84" y="1"/>
                  </a:cubicBezTo>
                  <a:cubicBezTo>
                    <a:pt x="84" y="1"/>
                    <a:pt x="87" y="0"/>
                    <a:pt x="87" y="1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1" y="46"/>
                    <a:pt x="1" y="46"/>
                    <a:pt x="1" y="46"/>
                  </a:cubicBezTo>
                  <a:cubicBezTo>
                    <a:pt x="0" y="45"/>
                    <a:pt x="2" y="45"/>
                    <a:pt x="3" y="43"/>
                  </a:cubicBezTo>
                  <a:cubicBezTo>
                    <a:pt x="4" y="41"/>
                    <a:pt x="3" y="33"/>
                    <a:pt x="4" y="28"/>
                  </a:cubicBezTo>
                  <a:cubicBezTo>
                    <a:pt x="5" y="19"/>
                    <a:pt x="9" y="10"/>
                    <a:pt x="20" y="5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22"/>
            <p:cNvSpPr>
              <a:spLocks/>
            </p:cNvSpPr>
            <p:nvPr/>
          </p:nvSpPr>
          <p:spPr bwMode="auto">
            <a:xfrm>
              <a:off x="4511675" y="3402012"/>
              <a:ext cx="142875" cy="168275"/>
            </a:xfrm>
            <a:custGeom>
              <a:avLst/>
              <a:gdLst>
                <a:gd name="T0" fmla="*/ 44 w 45"/>
                <a:gd name="T1" fmla="*/ 2 h 53"/>
                <a:gd name="T2" fmla="*/ 42 w 45"/>
                <a:gd name="T3" fmla="*/ 6 h 53"/>
                <a:gd name="T4" fmla="*/ 41 w 45"/>
                <a:gd name="T5" fmla="*/ 9 h 53"/>
                <a:gd name="T6" fmla="*/ 39 w 45"/>
                <a:gd name="T7" fmla="*/ 17 h 53"/>
                <a:gd name="T8" fmla="*/ 39 w 45"/>
                <a:gd name="T9" fmla="*/ 21 h 53"/>
                <a:gd name="T10" fmla="*/ 30 w 45"/>
                <a:gd name="T11" fmla="*/ 45 h 53"/>
                <a:gd name="T12" fmla="*/ 12 w 45"/>
                <a:gd name="T13" fmla="*/ 52 h 53"/>
                <a:gd name="T14" fmla="*/ 2 w 45"/>
                <a:gd name="T15" fmla="*/ 50 h 53"/>
                <a:gd name="T16" fmla="*/ 0 w 45"/>
                <a:gd name="T17" fmla="*/ 51 h 53"/>
                <a:gd name="T18" fmla="*/ 45 w 45"/>
                <a:gd name="T19" fmla="*/ 0 h 53"/>
                <a:gd name="T20" fmla="*/ 44 w 45"/>
                <a:gd name="T21" fmla="*/ 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53">
                  <a:moveTo>
                    <a:pt x="44" y="2"/>
                  </a:moveTo>
                  <a:cubicBezTo>
                    <a:pt x="43" y="3"/>
                    <a:pt x="43" y="4"/>
                    <a:pt x="42" y="6"/>
                  </a:cubicBezTo>
                  <a:cubicBezTo>
                    <a:pt x="41" y="7"/>
                    <a:pt x="41" y="8"/>
                    <a:pt x="41" y="9"/>
                  </a:cubicBezTo>
                  <a:cubicBezTo>
                    <a:pt x="40" y="12"/>
                    <a:pt x="39" y="15"/>
                    <a:pt x="39" y="17"/>
                  </a:cubicBezTo>
                  <a:cubicBezTo>
                    <a:pt x="39" y="19"/>
                    <a:pt x="39" y="20"/>
                    <a:pt x="39" y="21"/>
                  </a:cubicBezTo>
                  <a:cubicBezTo>
                    <a:pt x="38" y="29"/>
                    <a:pt x="36" y="38"/>
                    <a:pt x="30" y="45"/>
                  </a:cubicBezTo>
                  <a:cubicBezTo>
                    <a:pt x="25" y="52"/>
                    <a:pt x="18" y="53"/>
                    <a:pt x="12" y="52"/>
                  </a:cubicBezTo>
                  <a:cubicBezTo>
                    <a:pt x="8" y="52"/>
                    <a:pt x="3" y="50"/>
                    <a:pt x="2" y="50"/>
                  </a:cubicBezTo>
                  <a:cubicBezTo>
                    <a:pt x="1" y="51"/>
                    <a:pt x="0" y="52"/>
                    <a:pt x="0" y="51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1"/>
                    <a:pt x="44" y="2"/>
                    <a:pt x="44" y="2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23"/>
            <p:cNvSpPr>
              <a:spLocks/>
            </p:cNvSpPr>
            <p:nvPr/>
          </p:nvSpPr>
          <p:spPr bwMode="auto">
            <a:xfrm>
              <a:off x="4495800" y="3398837"/>
              <a:ext cx="158750" cy="165100"/>
            </a:xfrm>
            <a:custGeom>
              <a:avLst/>
              <a:gdLst>
                <a:gd name="T0" fmla="*/ 7 w 50"/>
                <a:gd name="T1" fmla="*/ 21 h 52"/>
                <a:gd name="T2" fmla="*/ 29 w 50"/>
                <a:gd name="T3" fmla="*/ 10 h 52"/>
                <a:gd name="T4" fmla="*/ 33 w 50"/>
                <a:gd name="T5" fmla="*/ 9 h 52"/>
                <a:gd name="T6" fmla="*/ 41 w 50"/>
                <a:gd name="T7" fmla="*/ 6 h 52"/>
                <a:gd name="T8" fmla="*/ 44 w 50"/>
                <a:gd name="T9" fmla="*/ 4 h 52"/>
                <a:gd name="T10" fmla="*/ 47 w 50"/>
                <a:gd name="T11" fmla="*/ 2 h 52"/>
                <a:gd name="T12" fmla="*/ 50 w 50"/>
                <a:gd name="T13" fmla="*/ 1 h 52"/>
                <a:gd name="T14" fmla="*/ 50 w 50"/>
                <a:gd name="T15" fmla="*/ 1 h 52"/>
                <a:gd name="T16" fmla="*/ 5 w 50"/>
                <a:gd name="T17" fmla="*/ 52 h 52"/>
                <a:gd name="T18" fmla="*/ 5 w 50"/>
                <a:gd name="T19" fmla="*/ 50 h 52"/>
                <a:gd name="T20" fmla="*/ 2 w 50"/>
                <a:gd name="T21" fmla="*/ 40 h 52"/>
                <a:gd name="T22" fmla="*/ 7 w 50"/>
                <a:gd name="T23" fmla="*/ 2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" h="52">
                  <a:moveTo>
                    <a:pt x="7" y="21"/>
                  </a:moveTo>
                  <a:cubicBezTo>
                    <a:pt x="13" y="15"/>
                    <a:pt x="21" y="12"/>
                    <a:pt x="29" y="10"/>
                  </a:cubicBezTo>
                  <a:cubicBezTo>
                    <a:pt x="30" y="9"/>
                    <a:pt x="32" y="9"/>
                    <a:pt x="33" y="9"/>
                  </a:cubicBezTo>
                  <a:cubicBezTo>
                    <a:pt x="36" y="8"/>
                    <a:pt x="38" y="7"/>
                    <a:pt x="41" y="6"/>
                  </a:cubicBezTo>
                  <a:cubicBezTo>
                    <a:pt x="42" y="6"/>
                    <a:pt x="43" y="5"/>
                    <a:pt x="44" y="4"/>
                  </a:cubicBezTo>
                  <a:cubicBezTo>
                    <a:pt x="45" y="4"/>
                    <a:pt x="46" y="3"/>
                    <a:pt x="47" y="2"/>
                  </a:cubicBezTo>
                  <a:cubicBezTo>
                    <a:pt x="48" y="2"/>
                    <a:pt x="49" y="0"/>
                    <a:pt x="50" y="1"/>
                  </a:cubicBezTo>
                  <a:cubicBezTo>
                    <a:pt x="50" y="1"/>
                    <a:pt x="50" y="1"/>
                    <a:pt x="50" y="1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4" y="52"/>
                    <a:pt x="5" y="52"/>
                    <a:pt x="5" y="50"/>
                  </a:cubicBezTo>
                  <a:cubicBezTo>
                    <a:pt x="5" y="48"/>
                    <a:pt x="3" y="43"/>
                    <a:pt x="2" y="40"/>
                  </a:cubicBezTo>
                  <a:cubicBezTo>
                    <a:pt x="0" y="34"/>
                    <a:pt x="1" y="27"/>
                    <a:pt x="7" y="21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24"/>
            <p:cNvSpPr>
              <a:spLocks/>
            </p:cNvSpPr>
            <p:nvPr/>
          </p:nvSpPr>
          <p:spPr bwMode="auto">
            <a:xfrm>
              <a:off x="4340225" y="3646487"/>
              <a:ext cx="142875" cy="111125"/>
            </a:xfrm>
            <a:custGeom>
              <a:avLst/>
              <a:gdLst>
                <a:gd name="T0" fmla="*/ 43 w 45"/>
                <a:gd name="T1" fmla="*/ 34 h 35"/>
                <a:gd name="T2" fmla="*/ 40 w 45"/>
                <a:gd name="T3" fmla="*/ 33 h 35"/>
                <a:gd name="T4" fmla="*/ 37 w 45"/>
                <a:gd name="T5" fmla="*/ 32 h 35"/>
                <a:gd name="T6" fmla="*/ 31 w 45"/>
                <a:gd name="T7" fmla="*/ 31 h 35"/>
                <a:gd name="T8" fmla="*/ 27 w 45"/>
                <a:gd name="T9" fmla="*/ 31 h 35"/>
                <a:gd name="T10" fmla="*/ 7 w 45"/>
                <a:gd name="T11" fmla="*/ 25 h 35"/>
                <a:gd name="T12" fmla="*/ 0 w 45"/>
                <a:gd name="T13" fmla="*/ 10 h 35"/>
                <a:gd name="T14" fmla="*/ 2 w 45"/>
                <a:gd name="T15" fmla="*/ 1 h 35"/>
                <a:gd name="T16" fmla="*/ 1 w 45"/>
                <a:gd name="T17" fmla="*/ 0 h 35"/>
                <a:gd name="T18" fmla="*/ 45 w 45"/>
                <a:gd name="T19" fmla="*/ 34 h 35"/>
                <a:gd name="T20" fmla="*/ 43 w 45"/>
                <a:gd name="T21" fmla="*/ 3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35">
                  <a:moveTo>
                    <a:pt x="43" y="34"/>
                  </a:moveTo>
                  <a:cubicBezTo>
                    <a:pt x="42" y="34"/>
                    <a:pt x="41" y="33"/>
                    <a:pt x="40" y="33"/>
                  </a:cubicBezTo>
                  <a:cubicBezTo>
                    <a:pt x="39" y="32"/>
                    <a:pt x="38" y="32"/>
                    <a:pt x="37" y="32"/>
                  </a:cubicBezTo>
                  <a:cubicBezTo>
                    <a:pt x="35" y="31"/>
                    <a:pt x="33" y="31"/>
                    <a:pt x="31" y="31"/>
                  </a:cubicBezTo>
                  <a:cubicBezTo>
                    <a:pt x="29" y="31"/>
                    <a:pt x="28" y="31"/>
                    <a:pt x="27" y="31"/>
                  </a:cubicBezTo>
                  <a:cubicBezTo>
                    <a:pt x="21" y="30"/>
                    <a:pt x="13" y="29"/>
                    <a:pt x="7" y="25"/>
                  </a:cubicBezTo>
                  <a:cubicBezTo>
                    <a:pt x="1" y="21"/>
                    <a:pt x="0" y="15"/>
                    <a:pt x="0" y="10"/>
                  </a:cubicBezTo>
                  <a:cubicBezTo>
                    <a:pt x="1" y="7"/>
                    <a:pt x="2" y="2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45" y="35"/>
                    <a:pt x="44" y="34"/>
                    <a:pt x="43" y="34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25"/>
            <p:cNvSpPr>
              <a:spLocks/>
            </p:cNvSpPr>
            <p:nvPr/>
          </p:nvSpPr>
          <p:spPr bwMode="auto">
            <a:xfrm>
              <a:off x="4343400" y="3630612"/>
              <a:ext cx="139700" cy="123825"/>
            </a:xfrm>
            <a:custGeom>
              <a:avLst/>
              <a:gdLst>
                <a:gd name="T0" fmla="*/ 26 w 44"/>
                <a:gd name="T1" fmla="*/ 5 h 39"/>
                <a:gd name="T2" fmla="*/ 36 w 44"/>
                <a:gd name="T3" fmla="*/ 23 h 39"/>
                <a:gd name="T4" fmla="*/ 37 w 44"/>
                <a:gd name="T5" fmla="*/ 26 h 39"/>
                <a:gd name="T6" fmla="*/ 39 w 44"/>
                <a:gd name="T7" fmla="*/ 33 h 39"/>
                <a:gd name="T8" fmla="*/ 41 w 44"/>
                <a:gd name="T9" fmla="*/ 35 h 39"/>
                <a:gd name="T10" fmla="*/ 43 w 44"/>
                <a:gd name="T11" fmla="*/ 38 h 39"/>
                <a:gd name="T12" fmla="*/ 44 w 44"/>
                <a:gd name="T13" fmla="*/ 39 h 39"/>
                <a:gd name="T14" fmla="*/ 44 w 44"/>
                <a:gd name="T15" fmla="*/ 39 h 39"/>
                <a:gd name="T16" fmla="*/ 0 w 44"/>
                <a:gd name="T17" fmla="*/ 5 h 39"/>
                <a:gd name="T18" fmla="*/ 2 w 44"/>
                <a:gd name="T19" fmla="*/ 5 h 39"/>
                <a:gd name="T20" fmla="*/ 10 w 44"/>
                <a:gd name="T21" fmla="*/ 2 h 39"/>
                <a:gd name="T22" fmla="*/ 26 w 44"/>
                <a:gd name="T23" fmla="*/ 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4" h="39">
                  <a:moveTo>
                    <a:pt x="26" y="5"/>
                  </a:moveTo>
                  <a:cubicBezTo>
                    <a:pt x="31" y="10"/>
                    <a:pt x="34" y="17"/>
                    <a:pt x="36" y="23"/>
                  </a:cubicBezTo>
                  <a:cubicBezTo>
                    <a:pt x="36" y="24"/>
                    <a:pt x="37" y="25"/>
                    <a:pt x="37" y="26"/>
                  </a:cubicBezTo>
                  <a:cubicBezTo>
                    <a:pt x="38" y="28"/>
                    <a:pt x="38" y="31"/>
                    <a:pt x="39" y="33"/>
                  </a:cubicBezTo>
                  <a:cubicBezTo>
                    <a:pt x="40" y="34"/>
                    <a:pt x="40" y="34"/>
                    <a:pt x="41" y="35"/>
                  </a:cubicBezTo>
                  <a:cubicBezTo>
                    <a:pt x="42" y="36"/>
                    <a:pt x="42" y="37"/>
                    <a:pt x="43" y="38"/>
                  </a:cubicBezTo>
                  <a:cubicBezTo>
                    <a:pt x="43" y="38"/>
                    <a:pt x="44" y="39"/>
                    <a:pt x="44" y="39"/>
                  </a:cubicBezTo>
                  <a:cubicBezTo>
                    <a:pt x="44" y="39"/>
                    <a:pt x="44" y="39"/>
                    <a:pt x="44" y="39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7" y="3"/>
                    <a:pt x="10" y="2"/>
                  </a:cubicBezTo>
                  <a:cubicBezTo>
                    <a:pt x="15" y="0"/>
                    <a:pt x="20" y="0"/>
                    <a:pt x="26" y="5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26"/>
            <p:cNvSpPr>
              <a:spLocks/>
            </p:cNvSpPr>
            <p:nvPr/>
          </p:nvSpPr>
          <p:spPr bwMode="auto">
            <a:xfrm>
              <a:off x="4060825" y="2719387"/>
              <a:ext cx="88900" cy="307975"/>
            </a:xfrm>
            <a:custGeom>
              <a:avLst/>
              <a:gdLst>
                <a:gd name="T0" fmla="*/ 27 w 28"/>
                <a:gd name="T1" fmla="*/ 3 h 97"/>
                <a:gd name="T2" fmla="*/ 26 w 28"/>
                <a:gd name="T3" fmla="*/ 8 h 97"/>
                <a:gd name="T4" fmla="*/ 24 w 28"/>
                <a:gd name="T5" fmla="*/ 14 h 97"/>
                <a:gd name="T6" fmla="*/ 18 w 28"/>
                <a:gd name="T7" fmla="*/ 24 h 97"/>
                <a:gd name="T8" fmla="*/ 14 w 28"/>
                <a:gd name="T9" fmla="*/ 29 h 97"/>
                <a:gd name="T10" fmla="*/ 1 w 28"/>
                <a:gd name="T11" fmla="*/ 62 h 97"/>
                <a:gd name="T12" fmla="*/ 14 w 28"/>
                <a:gd name="T13" fmla="*/ 87 h 97"/>
                <a:gd name="T14" fmla="*/ 27 w 28"/>
                <a:gd name="T15" fmla="*/ 94 h 97"/>
                <a:gd name="T16" fmla="*/ 28 w 28"/>
                <a:gd name="T17" fmla="*/ 97 h 97"/>
                <a:gd name="T18" fmla="*/ 28 w 28"/>
                <a:gd name="T19" fmla="*/ 0 h 97"/>
                <a:gd name="T20" fmla="*/ 27 w 28"/>
                <a:gd name="T21" fmla="*/ 3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" h="97">
                  <a:moveTo>
                    <a:pt x="27" y="3"/>
                  </a:moveTo>
                  <a:cubicBezTo>
                    <a:pt x="26" y="5"/>
                    <a:pt x="26" y="7"/>
                    <a:pt x="26" y="8"/>
                  </a:cubicBezTo>
                  <a:cubicBezTo>
                    <a:pt x="25" y="10"/>
                    <a:pt x="24" y="12"/>
                    <a:pt x="24" y="14"/>
                  </a:cubicBezTo>
                  <a:cubicBezTo>
                    <a:pt x="22" y="17"/>
                    <a:pt x="20" y="21"/>
                    <a:pt x="18" y="24"/>
                  </a:cubicBezTo>
                  <a:cubicBezTo>
                    <a:pt x="16" y="25"/>
                    <a:pt x="15" y="27"/>
                    <a:pt x="14" y="29"/>
                  </a:cubicBezTo>
                  <a:cubicBezTo>
                    <a:pt x="8" y="38"/>
                    <a:pt x="2" y="49"/>
                    <a:pt x="1" y="62"/>
                  </a:cubicBezTo>
                  <a:cubicBezTo>
                    <a:pt x="0" y="74"/>
                    <a:pt x="6" y="82"/>
                    <a:pt x="14" y="87"/>
                  </a:cubicBezTo>
                  <a:cubicBezTo>
                    <a:pt x="18" y="90"/>
                    <a:pt x="26" y="93"/>
                    <a:pt x="27" y="94"/>
                  </a:cubicBezTo>
                  <a:cubicBezTo>
                    <a:pt x="28" y="96"/>
                    <a:pt x="27" y="97"/>
                    <a:pt x="28" y="97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7" y="0"/>
                    <a:pt x="27" y="2"/>
                    <a:pt x="27" y="3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27"/>
            <p:cNvSpPr>
              <a:spLocks/>
            </p:cNvSpPr>
            <p:nvPr/>
          </p:nvSpPr>
          <p:spPr bwMode="auto">
            <a:xfrm>
              <a:off x="4149725" y="2719387"/>
              <a:ext cx="88900" cy="307975"/>
            </a:xfrm>
            <a:custGeom>
              <a:avLst/>
              <a:gdLst>
                <a:gd name="T0" fmla="*/ 27 w 28"/>
                <a:gd name="T1" fmla="*/ 62 h 97"/>
                <a:gd name="T2" fmla="*/ 14 w 28"/>
                <a:gd name="T3" fmla="*/ 29 h 97"/>
                <a:gd name="T4" fmla="*/ 11 w 28"/>
                <a:gd name="T5" fmla="*/ 24 h 97"/>
                <a:gd name="T6" fmla="*/ 5 w 28"/>
                <a:gd name="T7" fmla="*/ 14 h 97"/>
                <a:gd name="T8" fmla="*/ 3 w 28"/>
                <a:gd name="T9" fmla="*/ 8 h 97"/>
                <a:gd name="T10" fmla="*/ 2 w 28"/>
                <a:gd name="T11" fmla="*/ 3 h 97"/>
                <a:gd name="T12" fmla="*/ 0 w 28"/>
                <a:gd name="T13" fmla="*/ 0 h 97"/>
                <a:gd name="T14" fmla="*/ 0 w 28"/>
                <a:gd name="T15" fmla="*/ 0 h 97"/>
                <a:gd name="T16" fmla="*/ 0 w 28"/>
                <a:gd name="T17" fmla="*/ 97 h 97"/>
                <a:gd name="T18" fmla="*/ 2 w 28"/>
                <a:gd name="T19" fmla="*/ 94 h 97"/>
                <a:gd name="T20" fmla="*/ 14 w 28"/>
                <a:gd name="T21" fmla="*/ 87 h 97"/>
                <a:gd name="T22" fmla="*/ 27 w 28"/>
                <a:gd name="T23" fmla="*/ 62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" h="97">
                  <a:moveTo>
                    <a:pt x="27" y="62"/>
                  </a:moveTo>
                  <a:cubicBezTo>
                    <a:pt x="26" y="49"/>
                    <a:pt x="20" y="38"/>
                    <a:pt x="14" y="29"/>
                  </a:cubicBezTo>
                  <a:cubicBezTo>
                    <a:pt x="13" y="27"/>
                    <a:pt x="12" y="25"/>
                    <a:pt x="11" y="24"/>
                  </a:cubicBezTo>
                  <a:cubicBezTo>
                    <a:pt x="8" y="21"/>
                    <a:pt x="6" y="17"/>
                    <a:pt x="5" y="14"/>
                  </a:cubicBezTo>
                  <a:cubicBezTo>
                    <a:pt x="4" y="12"/>
                    <a:pt x="3" y="10"/>
                    <a:pt x="3" y="8"/>
                  </a:cubicBezTo>
                  <a:cubicBezTo>
                    <a:pt x="2" y="7"/>
                    <a:pt x="2" y="5"/>
                    <a:pt x="2" y="3"/>
                  </a:cubicBezTo>
                  <a:cubicBezTo>
                    <a:pt x="1" y="3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1" y="97"/>
                    <a:pt x="0" y="96"/>
                    <a:pt x="2" y="94"/>
                  </a:cubicBezTo>
                  <a:cubicBezTo>
                    <a:pt x="3" y="92"/>
                    <a:pt x="10" y="90"/>
                    <a:pt x="14" y="87"/>
                  </a:cubicBezTo>
                  <a:cubicBezTo>
                    <a:pt x="22" y="82"/>
                    <a:pt x="28" y="74"/>
                    <a:pt x="27" y="62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28"/>
            <p:cNvSpPr>
              <a:spLocks/>
            </p:cNvSpPr>
            <p:nvPr/>
          </p:nvSpPr>
          <p:spPr bwMode="auto">
            <a:xfrm>
              <a:off x="4143375" y="3068637"/>
              <a:ext cx="196850" cy="133350"/>
            </a:xfrm>
            <a:custGeom>
              <a:avLst/>
              <a:gdLst>
                <a:gd name="T0" fmla="*/ 61 w 62"/>
                <a:gd name="T1" fmla="*/ 2 h 42"/>
                <a:gd name="T2" fmla="*/ 58 w 62"/>
                <a:gd name="T3" fmla="*/ 5 h 42"/>
                <a:gd name="T4" fmla="*/ 55 w 62"/>
                <a:gd name="T5" fmla="*/ 8 h 42"/>
                <a:gd name="T6" fmla="*/ 50 w 62"/>
                <a:gd name="T7" fmla="*/ 15 h 42"/>
                <a:gd name="T8" fmla="*/ 48 w 62"/>
                <a:gd name="T9" fmla="*/ 19 h 42"/>
                <a:gd name="T10" fmla="*/ 32 w 62"/>
                <a:gd name="T11" fmla="*/ 38 h 42"/>
                <a:gd name="T12" fmla="*/ 12 w 62"/>
                <a:gd name="T13" fmla="*/ 38 h 42"/>
                <a:gd name="T14" fmla="*/ 3 w 62"/>
                <a:gd name="T15" fmla="*/ 32 h 42"/>
                <a:gd name="T16" fmla="*/ 0 w 62"/>
                <a:gd name="T17" fmla="*/ 32 h 42"/>
                <a:gd name="T18" fmla="*/ 62 w 62"/>
                <a:gd name="T19" fmla="*/ 0 h 42"/>
                <a:gd name="T20" fmla="*/ 61 w 62"/>
                <a:gd name="T21" fmla="*/ 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2" h="42">
                  <a:moveTo>
                    <a:pt x="61" y="2"/>
                  </a:moveTo>
                  <a:cubicBezTo>
                    <a:pt x="60" y="3"/>
                    <a:pt x="59" y="4"/>
                    <a:pt x="58" y="5"/>
                  </a:cubicBezTo>
                  <a:cubicBezTo>
                    <a:pt x="56" y="6"/>
                    <a:pt x="56" y="7"/>
                    <a:pt x="55" y="8"/>
                  </a:cubicBezTo>
                  <a:cubicBezTo>
                    <a:pt x="53" y="10"/>
                    <a:pt x="52" y="12"/>
                    <a:pt x="50" y="15"/>
                  </a:cubicBezTo>
                  <a:cubicBezTo>
                    <a:pt x="50" y="16"/>
                    <a:pt x="49" y="17"/>
                    <a:pt x="48" y="19"/>
                  </a:cubicBezTo>
                  <a:cubicBezTo>
                    <a:pt x="44" y="26"/>
                    <a:pt x="39" y="33"/>
                    <a:pt x="32" y="38"/>
                  </a:cubicBezTo>
                  <a:cubicBezTo>
                    <a:pt x="24" y="42"/>
                    <a:pt x="17" y="41"/>
                    <a:pt x="12" y="38"/>
                  </a:cubicBezTo>
                  <a:cubicBezTo>
                    <a:pt x="8" y="36"/>
                    <a:pt x="4" y="32"/>
                    <a:pt x="3" y="32"/>
                  </a:cubicBezTo>
                  <a:cubicBezTo>
                    <a:pt x="1" y="32"/>
                    <a:pt x="1" y="33"/>
                    <a:pt x="0" y="32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1"/>
                    <a:pt x="61" y="2"/>
                    <a:pt x="61" y="2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29"/>
            <p:cNvSpPr>
              <a:spLocks/>
            </p:cNvSpPr>
            <p:nvPr/>
          </p:nvSpPr>
          <p:spPr bwMode="auto">
            <a:xfrm>
              <a:off x="4143375" y="3065462"/>
              <a:ext cx="196850" cy="104775"/>
            </a:xfrm>
            <a:custGeom>
              <a:avLst/>
              <a:gdLst>
                <a:gd name="T0" fmla="*/ 14 w 62"/>
                <a:gd name="T1" fmla="*/ 4 h 33"/>
                <a:gd name="T2" fmla="*/ 39 w 62"/>
                <a:gd name="T3" fmla="*/ 2 h 33"/>
                <a:gd name="T4" fmla="*/ 44 w 62"/>
                <a:gd name="T5" fmla="*/ 2 h 33"/>
                <a:gd name="T6" fmla="*/ 52 w 62"/>
                <a:gd name="T7" fmla="*/ 3 h 33"/>
                <a:gd name="T8" fmla="*/ 56 w 62"/>
                <a:gd name="T9" fmla="*/ 2 h 33"/>
                <a:gd name="T10" fmla="*/ 59 w 62"/>
                <a:gd name="T11" fmla="*/ 1 h 33"/>
                <a:gd name="T12" fmla="*/ 62 w 62"/>
                <a:gd name="T13" fmla="*/ 1 h 33"/>
                <a:gd name="T14" fmla="*/ 62 w 62"/>
                <a:gd name="T15" fmla="*/ 1 h 33"/>
                <a:gd name="T16" fmla="*/ 0 w 62"/>
                <a:gd name="T17" fmla="*/ 33 h 33"/>
                <a:gd name="T18" fmla="*/ 2 w 62"/>
                <a:gd name="T19" fmla="*/ 31 h 33"/>
                <a:gd name="T20" fmla="*/ 2 w 62"/>
                <a:gd name="T21" fmla="*/ 21 h 33"/>
                <a:gd name="T22" fmla="*/ 14 w 62"/>
                <a:gd name="T23" fmla="*/ 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2" h="33">
                  <a:moveTo>
                    <a:pt x="14" y="4"/>
                  </a:moveTo>
                  <a:cubicBezTo>
                    <a:pt x="22" y="1"/>
                    <a:pt x="31" y="1"/>
                    <a:pt x="39" y="2"/>
                  </a:cubicBezTo>
                  <a:cubicBezTo>
                    <a:pt x="41" y="2"/>
                    <a:pt x="42" y="2"/>
                    <a:pt x="44" y="2"/>
                  </a:cubicBezTo>
                  <a:cubicBezTo>
                    <a:pt x="46" y="3"/>
                    <a:pt x="49" y="3"/>
                    <a:pt x="52" y="3"/>
                  </a:cubicBezTo>
                  <a:cubicBezTo>
                    <a:pt x="53" y="3"/>
                    <a:pt x="55" y="3"/>
                    <a:pt x="56" y="2"/>
                  </a:cubicBezTo>
                  <a:cubicBezTo>
                    <a:pt x="57" y="2"/>
                    <a:pt x="58" y="2"/>
                    <a:pt x="59" y="1"/>
                  </a:cubicBezTo>
                  <a:cubicBezTo>
                    <a:pt x="60" y="1"/>
                    <a:pt x="62" y="0"/>
                    <a:pt x="62" y="1"/>
                  </a:cubicBezTo>
                  <a:cubicBezTo>
                    <a:pt x="62" y="1"/>
                    <a:pt x="62" y="1"/>
                    <a:pt x="62" y="1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2"/>
                    <a:pt x="1" y="33"/>
                    <a:pt x="2" y="31"/>
                  </a:cubicBezTo>
                  <a:cubicBezTo>
                    <a:pt x="2" y="30"/>
                    <a:pt x="2" y="24"/>
                    <a:pt x="2" y="21"/>
                  </a:cubicBezTo>
                  <a:cubicBezTo>
                    <a:pt x="3" y="14"/>
                    <a:pt x="6" y="8"/>
                    <a:pt x="14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97215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AED1E6"/>
            </a:gs>
            <a:gs pos="0">
              <a:schemeClr val="accent3">
                <a:lumMod val="10000"/>
                <a:lumOff val="9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rt"/>
          <p:cNvSpPr>
            <a:spLocks/>
          </p:cNvSpPr>
          <p:nvPr/>
        </p:nvSpPr>
        <p:spPr bwMode="auto">
          <a:xfrm>
            <a:off x="0" y="4584701"/>
            <a:ext cx="9147175" cy="2287588"/>
          </a:xfrm>
          <a:custGeom>
            <a:avLst/>
            <a:gdLst>
              <a:gd name="T0" fmla="*/ 2880 w 2881"/>
              <a:gd name="T1" fmla="*/ 720 h 720"/>
              <a:gd name="T2" fmla="*/ 0 w 2881"/>
              <a:gd name="T3" fmla="*/ 720 h 720"/>
              <a:gd name="T4" fmla="*/ 0 w 2881"/>
              <a:gd name="T5" fmla="*/ 0 h 720"/>
              <a:gd name="T6" fmla="*/ 621 w 2881"/>
              <a:gd name="T7" fmla="*/ 0 h 720"/>
              <a:gd name="T8" fmla="*/ 644 w 2881"/>
              <a:gd name="T9" fmla="*/ 36 h 720"/>
              <a:gd name="T10" fmla="*/ 655 w 2881"/>
              <a:gd name="T11" fmla="*/ 45 h 720"/>
              <a:gd name="T12" fmla="*/ 657 w 2881"/>
              <a:gd name="T13" fmla="*/ 50 h 720"/>
              <a:gd name="T14" fmla="*/ 659 w 2881"/>
              <a:gd name="T15" fmla="*/ 53 h 720"/>
              <a:gd name="T16" fmla="*/ 665 w 2881"/>
              <a:gd name="T17" fmla="*/ 55 h 720"/>
              <a:gd name="T18" fmla="*/ 671 w 2881"/>
              <a:gd name="T19" fmla="*/ 57 h 720"/>
              <a:gd name="T20" fmla="*/ 691 w 2881"/>
              <a:gd name="T21" fmla="*/ 95 h 720"/>
              <a:gd name="T22" fmla="*/ 768 w 2881"/>
              <a:gd name="T23" fmla="*/ 82 h 720"/>
              <a:gd name="T24" fmla="*/ 778 w 2881"/>
              <a:gd name="T25" fmla="*/ 62 h 720"/>
              <a:gd name="T26" fmla="*/ 801 w 2881"/>
              <a:gd name="T27" fmla="*/ 40 h 720"/>
              <a:gd name="T28" fmla="*/ 816 w 2881"/>
              <a:gd name="T29" fmla="*/ 4 h 720"/>
              <a:gd name="T30" fmla="*/ 824 w 2881"/>
              <a:gd name="T31" fmla="*/ 0 h 720"/>
              <a:gd name="T32" fmla="*/ 2881 w 2881"/>
              <a:gd name="T33" fmla="*/ 0 h 720"/>
              <a:gd name="T34" fmla="*/ 2880 w 2881"/>
              <a:gd name="T35" fmla="*/ 72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881" h="720">
                <a:moveTo>
                  <a:pt x="2880" y="720"/>
                </a:moveTo>
                <a:cubicBezTo>
                  <a:pt x="0" y="720"/>
                  <a:pt x="0" y="720"/>
                  <a:pt x="0" y="720"/>
                </a:cubicBezTo>
                <a:cubicBezTo>
                  <a:pt x="0" y="0"/>
                  <a:pt x="0" y="0"/>
                  <a:pt x="0" y="0"/>
                </a:cubicBezTo>
                <a:cubicBezTo>
                  <a:pt x="177" y="0"/>
                  <a:pt x="588" y="0"/>
                  <a:pt x="621" y="0"/>
                </a:cubicBezTo>
                <a:cubicBezTo>
                  <a:pt x="641" y="0"/>
                  <a:pt x="628" y="27"/>
                  <a:pt x="644" y="36"/>
                </a:cubicBezTo>
                <a:cubicBezTo>
                  <a:pt x="648" y="38"/>
                  <a:pt x="652" y="41"/>
                  <a:pt x="655" y="45"/>
                </a:cubicBezTo>
                <a:cubicBezTo>
                  <a:pt x="656" y="46"/>
                  <a:pt x="657" y="48"/>
                  <a:pt x="657" y="50"/>
                </a:cubicBezTo>
                <a:cubicBezTo>
                  <a:pt x="658" y="51"/>
                  <a:pt x="658" y="52"/>
                  <a:pt x="659" y="53"/>
                </a:cubicBezTo>
                <a:cubicBezTo>
                  <a:pt x="661" y="55"/>
                  <a:pt x="663" y="55"/>
                  <a:pt x="665" y="55"/>
                </a:cubicBezTo>
                <a:cubicBezTo>
                  <a:pt x="667" y="55"/>
                  <a:pt x="669" y="56"/>
                  <a:pt x="671" y="57"/>
                </a:cubicBezTo>
                <a:cubicBezTo>
                  <a:pt x="678" y="61"/>
                  <a:pt x="690" y="92"/>
                  <a:pt x="691" y="95"/>
                </a:cubicBezTo>
                <a:cubicBezTo>
                  <a:pt x="712" y="130"/>
                  <a:pt x="753" y="110"/>
                  <a:pt x="768" y="82"/>
                </a:cubicBezTo>
                <a:cubicBezTo>
                  <a:pt x="771" y="76"/>
                  <a:pt x="774" y="68"/>
                  <a:pt x="778" y="62"/>
                </a:cubicBezTo>
                <a:cubicBezTo>
                  <a:pt x="784" y="54"/>
                  <a:pt x="796" y="50"/>
                  <a:pt x="801" y="40"/>
                </a:cubicBezTo>
                <a:cubicBezTo>
                  <a:pt x="806" y="27"/>
                  <a:pt x="813" y="9"/>
                  <a:pt x="816" y="4"/>
                </a:cubicBezTo>
                <a:cubicBezTo>
                  <a:pt x="816" y="4"/>
                  <a:pt x="819" y="0"/>
                  <a:pt x="824" y="0"/>
                </a:cubicBezTo>
                <a:cubicBezTo>
                  <a:pt x="828" y="0"/>
                  <a:pt x="2881" y="0"/>
                  <a:pt x="2881" y="0"/>
                </a:cubicBezTo>
                <a:lnTo>
                  <a:pt x="2880" y="72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dirt"/>
          <p:cNvSpPr>
            <a:spLocks/>
          </p:cNvSpPr>
          <p:nvPr/>
        </p:nvSpPr>
        <p:spPr bwMode="auto">
          <a:xfrm>
            <a:off x="1539875" y="4419601"/>
            <a:ext cx="438150" cy="212725"/>
          </a:xfrm>
          <a:custGeom>
            <a:avLst/>
            <a:gdLst>
              <a:gd name="T0" fmla="*/ 133 w 138"/>
              <a:gd name="T1" fmla="*/ 43 h 67"/>
              <a:gd name="T2" fmla="*/ 131 w 138"/>
              <a:gd name="T3" fmla="*/ 42 h 67"/>
              <a:gd name="T4" fmla="*/ 125 w 138"/>
              <a:gd name="T5" fmla="*/ 40 h 67"/>
              <a:gd name="T6" fmla="*/ 119 w 138"/>
              <a:gd name="T7" fmla="*/ 38 h 67"/>
              <a:gd name="T8" fmla="*/ 116 w 138"/>
              <a:gd name="T9" fmla="*/ 38 h 67"/>
              <a:gd name="T10" fmla="*/ 112 w 138"/>
              <a:gd name="T11" fmla="*/ 32 h 67"/>
              <a:gd name="T12" fmla="*/ 100 w 138"/>
              <a:gd name="T13" fmla="*/ 28 h 67"/>
              <a:gd name="T14" fmla="*/ 89 w 138"/>
              <a:gd name="T15" fmla="*/ 29 h 67"/>
              <a:gd name="T16" fmla="*/ 85 w 138"/>
              <a:gd name="T17" fmla="*/ 30 h 67"/>
              <a:gd name="T18" fmla="*/ 79 w 138"/>
              <a:gd name="T19" fmla="*/ 22 h 67"/>
              <a:gd name="T20" fmla="*/ 66 w 138"/>
              <a:gd name="T21" fmla="*/ 13 h 67"/>
              <a:gd name="T22" fmla="*/ 17 w 138"/>
              <a:gd name="T23" fmla="*/ 31 h 67"/>
              <a:gd name="T24" fmla="*/ 14 w 138"/>
              <a:gd name="T25" fmla="*/ 58 h 67"/>
              <a:gd name="T26" fmla="*/ 70 w 138"/>
              <a:gd name="T27" fmla="*/ 60 h 67"/>
              <a:gd name="T28" fmla="*/ 86 w 138"/>
              <a:gd name="T29" fmla="*/ 57 h 67"/>
              <a:gd name="T30" fmla="*/ 102 w 138"/>
              <a:gd name="T31" fmla="*/ 58 h 67"/>
              <a:gd name="T32" fmla="*/ 112 w 138"/>
              <a:gd name="T33" fmla="*/ 55 h 67"/>
              <a:gd name="T34" fmla="*/ 113 w 138"/>
              <a:gd name="T35" fmla="*/ 56 h 67"/>
              <a:gd name="T36" fmla="*/ 131 w 138"/>
              <a:gd name="T37" fmla="*/ 56 h 67"/>
              <a:gd name="T38" fmla="*/ 137 w 138"/>
              <a:gd name="T39" fmla="*/ 50 h 67"/>
              <a:gd name="T40" fmla="*/ 133 w 138"/>
              <a:gd name="T41" fmla="*/ 43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38" h="67">
                <a:moveTo>
                  <a:pt x="133" y="43"/>
                </a:moveTo>
                <a:cubicBezTo>
                  <a:pt x="133" y="42"/>
                  <a:pt x="132" y="42"/>
                  <a:pt x="131" y="42"/>
                </a:cubicBezTo>
                <a:cubicBezTo>
                  <a:pt x="130" y="41"/>
                  <a:pt x="128" y="41"/>
                  <a:pt x="125" y="40"/>
                </a:cubicBezTo>
                <a:cubicBezTo>
                  <a:pt x="123" y="40"/>
                  <a:pt x="121" y="39"/>
                  <a:pt x="119" y="38"/>
                </a:cubicBezTo>
                <a:cubicBezTo>
                  <a:pt x="118" y="37"/>
                  <a:pt x="117" y="37"/>
                  <a:pt x="116" y="38"/>
                </a:cubicBezTo>
                <a:cubicBezTo>
                  <a:pt x="115" y="36"/>
                  <a:pt x="114" y="33"/>
                  <a:pt x="112" y="32"/>
                </a:cubicBezTo>
                <a:cubicBezTo>
                  <a:pt x="112" y="32"/>
                  <a:pt x="104" y="26"/>
                  <a:pt x="100" y="28"/>
                </a:cubicBezTo>
                <a:cubicBezTo>
                  <a:pt x="97" y="30"/>
                  <a:pt x="93" y="29"/>
                  <a:pt x="89" y="29"/>
                </a:cubicBezTo>
                <a:cubicBezTo>
                  <a:pt x="87" y="29"/>
                  <a:pt x="86" y="29"/>
                  <a:pt x="85" y="30"/>
                </a:cubicBezTo>
                <a:cubicBezTo>
                  <a:pt x="83" y="27"/>
                  <a:pt x="81" y="25"/>
                  <a:pt x="79" y="22"/>
                </a:cubicBezTo>
                <a:cubicBezTo>
                  <a:pt x="79" y="22"/>
                  <a:pt x="74" y="16"/>
                  <a:pt x="66" y="13"/>
                </a:cubicBezTo>
                <a:cubicBezTo>
                  <a:pt x="27" y="0"/>
                  <a:pt x="17" y="25"/>
                  <a:pt x="17" y="31"/>
                </a:cubicBezTo>
                <a:cubicBezTo>
                  <a:pt x="17" y="40"/>
                  <a:pt x="0" y="48"/>
                  <a:pt x="14" y="58"/>
                </a:cubicBezTo>
                <a:cubicBezTo>
                  <a:pt x="29" y="67"/>
                  <a:pt x="53" y="60"/>
                  <a:pt x="70" y="60"/>
                </a:cubicBezTo>
                <a:cubicBezTo>
                  <a:pt x="77" y="60"/>
                  <a:pt x="82" y="58"/>
                  <a:pt x="86" y="57"/>
                </a:cubicBezTo>
                <a:cubicBezTo>
                  <a:pt x="91" y="58"/>
                  <a:pt x="96" y="58"/>
                  <a:pt x="102" y="58"/>
                </a:cubicBezTo>
                <a:cubicBezTo>
                  <a:pt x="106" y="58"/>
                  <a:pt x="110" y="57"/>
                  <a:pt x="112" y="55"/>
                </a:cubicBezTo>
                <a:cubicBezTo>
                  <a:pt x="113" y="56"/>
                  <a:pt x="113" y="56"/>
                  <a:pt x="113" y="56"/>
                </a:cubicBezTo>
                <a:cubicBezTo>
                  <a:pt x="119" y="57"/>
                  <a:pt x="124" y="59"/>
                  <a:pt x="131" y="56"/>
                </a:cubicBezTo>
                <a:cubicBezTo>
                  <a:pt x="138" y="54"/>
                  <a:pt x="136" y="54"/>
                  <a:pt x="137" y="50"/>
                </a:cubicBezTo>
                <a:cubicBezTo>
                  <a:pt x="137" y="48"/>
                  <a:pt x="135" y="45"/>
                  <a:pt x="133" y="43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dirt"/>
          <p:cNvSpPr>
            <a:spLocks/>
          </p:cNvSpPr>
          <p:nvPr/>
        </p:nvSpPr>
        <p:spPr bwMode="auto">
          <a:xfrm>
            <a:off x="2644775" y="4308476"/>
            <a:ext cx="596900" cy="307975"/>
          </a:xfrm>
          <a:custGeom>
            <a:avLst/>
            <a:gdLst>
              <a:gd name="T0" fmla="*/ 184 w 188"/>
              <a:gd name="T1" fmla="*/ 77 h 97"/>
              <a:gd name="T2" fmla="*/ 182 w 188"/>
              <a:gd name="T3" fmla="*/ 75 h 97"/>
              <a:gd name="T4" fmla="*/ 176 w 188"/>
              <a:gd name="T5" fmla="*/ 74 h 97"/>
              <a:gd name="T6" fmla="*/ 173 w 188"/>
              <a:gd name="T7" fmla="*/ 73 h 97"/>
              <a:gd name="T8" fmla="*/ 166 w 188"/>
              <a:gd name="T9" fmla="*/ 61 h 97"/>
              <a:gd name="T10" fmla="*/ 151 w 188"/>
              <a:gd name="T11" fmla="*/ 57 h 97"/>
              <a:gd name="T12" fmla="*/ 142 w 188"/>
              <a:gd name="T13" fmla="*/ 58 h 97"/>
              <a:gd name="T14" fmla="*/ 137 w 188"/>
              <a:gd name="T15" fmla="*/ 48 h 97"/>
              <a:gd name="T16" fmla="*/ 122 w 188"/>
              <a:gd name="T17" fmla="*/ 38 h 97"/>
              <a:gd name="T18" fmla="*/ 117 w 188"/>
              <a:gd name="T19" fmla="*/ 22 h 97"/>
              <a:gd name="T20" fmla="*/ 107 w 188"/>
              <a:gd name="T21" fmla="*/ 18 h 97"/>
              <a:gd name="T22" fmla="*/ 100 w 188"/>
              <a:gd name="T23" fmla="*/ 13 h 97"/>
              <a:gd name="T24" fmla="*/ 89 w 188"/>
              <a:gd name="T25" fmla="*/ 14 h 97"/>
              <a:gd name="T26" fmla="*/ 74 w 188"/>
              <a:gd name="T27" fmla="*/ 5 h 97"/>
              <a:gd name="T28" fmla="*/ 55 w 188"/>
              <a:gd name="T29" fmla="*/ 13 h 97"/>
              <a:gd name="T30" fmla="*/ 42 w 188"/>
              <a:gd name="T31" fmla="*/ 23 h 97"/>
              <a:gd name="T32" fmla="*/ 33 w 188"/>
              <a:gd name="T33" fmla="*/ 48 h 97"/>
              <a:gd name="T34" fmla="*/ 27 w 188"/>
              <a:gd name="T35" fmla="*/ 96 h 97"/>
              <a:gd name="T36" fmla="*/ 112 w 188"/>
              <a:gd name="T37" fmla="*/ 96 h 97"/>
              <a:gd name="T38" fmla="*/ 135 w 188"/>
              <a:gd name="T39" fmla="*/ 92 h 97"/>
              <a:gd name="T40" fmla="*/ 154 w 188"/>
              <a:gd name="T41" fmla="*/ 93 h 97"/>
              <a:gd name="T42" fmla="*/ 167 w 188"/>
              <a:gd name="T43" fmla="*/ 90 h 97"/>
              <a:gd name="T44" fmla="*/ 182 w 188"/>
              <a:gd name="T45" fmla="*/ 90 h 97"/>
              <a:gd name="T46" fmla="*/ 187 w 188"/>
              <a:gd name="T47" fmla="*/ 84 h 97"/>
              <a:gd name="T48" fmla="*/ 184 w 188"/>
              <a:gd name="T49" fmla="*/ 77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88" h="97">
                <a:moveTo>
                  <a:pt x="184" y="77"/>
                </a:moveTo>
                <a:cubicBezTo>
                  <a:pt x="183" y="76"/>
                  <a:pt x="182" y="76"/>
                  <a:pt x="182" y="75"/>
                </a:cubicBezTo>
                <a:cubicBezTo>
                  <a:pt x="180" y="74"/>
                  <a:pt x="178" y="74"/>
                  <a:pt x="176" y="74"/>
                </a:cubicBezTo>
                <a:cubicBezTo>
                  <a:pt x="175" y="74"/>
                  <a:pt x="174" y="74"/>
                  <a:pt x="173" y="73"/>
                </a:cubicBezTo>
                <a:cubicBezTo>
                  <a:pt x="172" y="69"/>
                  <a:pt x="170" y="65"/>
                  <a:pt x="166" y="61"/>
                </a:cubicBezTo>
                <a:cubicBezTo>
                  <a:pt x="166" y="61"/>
                  <a:pt x="157" y="54"/>
                  <a:pt x="151" y="57"/>
                </a:cubicBezTo>
                <a:cubicBezTo>
                  <a:pt x="148" y="58"/>
                  <a:pt x="145" y="58"/>
                  <a:pt x="142" y="58"/>
                </a:cubicBezTo>
                <a:cubicBezTo>
                  <a:pt x="141" y="55"/>
                  <a:pt x="139" y="51"/>
                  <a:pt x="137" y="48"/>
                </a:cubicBezTo>
                <a:cubicBezTo>
                  <a:pt x="134" y="43"/>
                  <a:pt x="126" y="42"/>
                  <a:pt x="122" y="38"/>
                </a:cubicBezTo>
                <a:cubicBezTo>
                  <a:pt x="122" y="38"/>
                  <a:pt x="122" y="26"/>
                  <a:pt x="117" y="22"/>
                </a:cubicBezTo>
                <a:cubicBezTo>
                  <a:pt x="114" y="20"/>
                  <a:pt x="112" y="20"/>
                  <a:pt x="107" y="18"/>
                </a:cubicBezTo>
                <a:cubicBezTo>
                  <a:pt x="105" y="17"/>
                  <a:pt x="103" y="14"/>
                  <a:pt x="100" y="13"/>
                </a:cubicBezTo>
                <a:cubicBezTo>
                  <a:pt x="96" y="12"/>
                  <a:pt x="93" y="15"/>
                  <a:pt x="89" y="14"/>
                </a:cubicBezTo>
                <a:cubicBezTo>
                  <a:pt x="83" y="12"/>
                  <a:pt x="79" y="7"/>
                  <a:pt x="74" y="5"/>
                </a:cubicBezTo>
                <a:cubicBezTo>
                  <a:pt x="60" y="0"/>
                  <a:pt x="60" y="10"/>
                  <a:pt x="55" y="13"/>
                </a:cubicBezTo>
                <a:cubicBezTo>
                  <a:pt x="50" y="15"/>
                  <a:pt x="45" y="19"/>
                  <a:pt x="42" y="23"/>
                </a:cubicBezTo>
                <a:cubicBezTo>
                  <a:pt x="35" y="32"/>
                  <a:pt x="33" y="43"/>
                  <a:pt x="33" y="48"/>
                </a:cubicBezTo>
                <a:cubicBezTo>
                  <a:pt x="33" y="63"/>
                  <a:pt x="0" y="95"/>
                  <a:pt x="27" y="96"/>
                </a:cubicBezTo>
                <a:cubicBezTo>
                  <a:pt x="54" y="97"/>
                  <a:pt x="88" y="96"/>
                  <a:pt x="112" y="96"/>
                </a:cubicBezTo>
                <a:cubicBezTo>
                  <a:pt x="122" y="96"/>
                  <a:pt x="129" y="95"/>
                  <a:pt x="135" y="92"/>
                </a:cubicBezTo>
                <a:cubicBezTo>
                  <a:pt x="141" y="93"/>
                  <a:pt x="147" y="93"/>
                  <a:pt x="154" y="93"/>
                </a:cubicBezTo>
                <a:cubicBezTo>
                  <a:pt x="160" y="93"/>
                  <a:pt x="164" y="92"/>
                  <a:pt x="167" y="90"/>
                </a:cubicBezTo>
                <a:cubicBezTo>
                  <a:pt x="172" y="92"/>
                  <a:pt x="176" y="92"/>
                  <a:pt x="182" y="90"/>
                </a:cubicBezTo>
                <a:cubicBezTo>
                  <a:pt x="188" y="88"/>
                  <a:pt x="186" y="88"/>
                  <a:pt x="187" y="84"/>
                </a:cubicBezTo>
                <a:cubicBezTo>
                  <a:pt x="188" y="81"/>
                  <a:pt x="185" y="79"/>
                  <a:pt x="184" y="77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4" name="sun"/>
          <p:cNvGrpSpPr/>
          <p:nvPr/>
        </p:nvGrpSpPr>
        <p:grpSpPr>
          <a:xfrm>
            <a:off x="1790700" y="106363"/>
            <a:ext cx="2492375" cy="2493963"/>
            <a:chOff x="1028700" y="209549"/>
            <a:chExt cx="2492375" cy="2493963"/>
          </a:xfrm>
        </p:grpSpPr>
        <p:sp>
          <p:nvSpPr>
            <p:cNvPr id="165" name="Freeform 117"/>
            <p:cNvSpPr>
              <a:spLocks/>
            </p:cNvSpPr>
            <p:nvPr/>
          </p:nvSpPr>
          <p:spPr bwMode="auto">
            <a:xfrm>
              <a:off x="2190750" y="209549"/>
              <a:ext cx="85725" cy="644525"/>
            </a:xfrm>
            <a:custGeom>
              <a:avLst/>
              <a:gdLst>
                <a:gd name="T0" fmla="*/ 0 w 27"/>
                <a:gd name="T1" fmla="*/ 26 h 203"/>
                <a:gd name="T2" fmla="*/ 0 w 27"/>
                <a:gd name="T3" fmla="*/ 176 h 203"/>
                <a:gd name="T4" fmla="*/ 27 w 27"/>
                <a:gd name="T5" fmla="*/ 203 h 203"/>
                <a:gd name="T6" fmla="*/ 27 w 27"/>
                <a:gd name="T7" fmla="*/ 0 h 203"/>
                <a:gd name="T8" fmla="*/ 0 w 27"/>
                <a:gd name="T9" fmla="*/ 2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03">
                  <a:moveTo>
                    <a:pt x="0" y="26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91"/>
                    <a:pt x="12" y="203"/>
                    <a:pt x="27" y="203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6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118"/>
            <p:cNvSpPr>
              <a:spLocks/>
            </p:cNvSpPr>
            <p:nvPr/>
          </p:nvSpPr>
          <p:spPr bwMode="auto">
            <a:xfrm>
              <a:off x="2276475" y="209549"/>
              <a:ext cx="82550" cy="644525"/>
            </a:xfrm>
            <a:custGeom>
              <a:avLst/>
              <a:gdLst>
                <a:gd name="T0" fmla="*/ 26 w 26"/>
                <a:gd name="T1" fmla="*/ 176 h 203"/>
                <a:gd name="T2" fmla="*/ 26 w 26"/>
                <a:gd name="T3" fmla="*/ 26 h 203"/>
                <a:gd name="T4" fmla="*/ 0 w 26"/>
                <a:gd name="T5" fmla="*/ 0 h 203"/>
                <a:gd name="T6" fmla="*/ 0 w 26"/>
                <a:gd name="T7" fmla="*/ 203 h 203"/>
                <a:gd name="T8" fmla="*/ 26 w 26"/>
                <a:gd name="T9" fmla="*/ 17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03">
                  <a:moveTo>
                    <a:pt x="26" y="176"/>
                  </a:moveTo>
                  <a:cubicBezTo>
                    <a:pt x="26" y="26"/>
                    <a:pt x="26" y="26"/>
                    <a:pt x="26" y="26"/>
                  </a:cubicBezTo>
                  <a:cubicBezTo>
                    <a:pt x="26" y="12"/>
                    <a:pt x="14" y="0"/>
                    <a:pt x="0" y="0"/>
                  </a:cubicBezTo>
                  <a:cubicBezTo>
                    <a:pt x="0" y="203"/>
                    <a:pt x="0" y="203"/>
                    <a:pt x="0" y="203"/>
                  </a:cubicBezTo>
                  <a:cubicBezTo>
                    <a:pt x="14" y="203"/>
                    <a:pt x="26" y="191"/>
                    <a:pt x="26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119"/>
            <p:cNvSpPr>
              <a:spLocks/>
            </p:cNvSpPr>
            <p:nvPr/>
          </p:nvSpPr>
          <p:spPr bwMode="auto">
            <a:xfrm>
              <a:off x="2190750" y="2058987"/>
              <a:ext cx="85725" cy="644525"/>
            </a:xfrm>
            <a:custGeom>
              <a:avLst/>
              <a:gdLst>
                <a:gd name="T0" fmla="*/ 0 w 27"/>
                <a:gd name="T1" fmla="*/ 27 h 203"/>
                <a:gd name="T2" fmla="*/ 0 w 27"/>
                <a:gd name="T3" fmla="*/ 177 h 203"/>
                <a:gd name="T4" fmla="*/ 27 w 27"/>
                <a:gd name="T5" fmla="*/ 203 h 203"/>
                <a:gd name="T6" fmla="*/ 27 w 27"/>
                <a:gd name="T7" fmla="*/ 177 h 203"/>
                <a:gd name="T8" fmla="*/ 27 w 27"/>
                <a:gd name="T9" fmla="*/ 27 h 203"/>
                <a:gd name="T10" fmla="*/ 27 w 27"/>
                <a:gd name="T11" fmla="*/ 0 h 203"/>
                <a:gd name="T12" fmla="*/ 0 w 27"/>
                <a:gd name="T13" fmla="*/ 27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203">
                  <a:moveTo>
                    <a:pt x="0" y="27"/>
                  </a:moveTo>
                  <a:cubicBezTo>
                    <a:pt x="0" y="177"/>
                    <a:pt x="0" y="177"/>
                    <a:pt x="0" y="177"/>
                  </a:cubicBezTo>
                  <a:cubicBezTo>
                    <a:pt x="0" y="191"/>
                    <a:pt x="12" y="203"/>
                    <a:pt x="27" y="203"/>
                  </a:cubicBezTo>
                  <a:cubicBezTo>
                    <a:pt x="27" y="177"/>
                    <a:pt x="27" y="177"/>
                    <a:pt x="27" y="17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7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120"/>
            <p:cNvSpPr>
              <a:spLocks/>
            </p:cNvSpPr>
            <p:nvPr/>
          </p:nvSpPr>
          <p:spPr bwMode="auto">
            <a:xfrm>
              <a:off x="2276475" y="2058987"/>
              <a:ext cx="82550" cy="644525"/>
            </a:xfrm>
            <a:custGeom>
              <a:avLst/>
              <a:gdLst>
                <a:gd name="T0" fmla="*/ 0 w 26"/>
                <a:gd name="T1" fmla="*/ 177 h 203"/>
                <a:gd name="T2" fmla="*/ 0 w 26"/>
                <a:gd name="T3" fmla="*/ 203 h 203"/>
                <a:gd name="T4" fmla="*/ 26 w 26"/>
                <a:gd name="T5" fmla="*/ 177 h 203"/>
                <a:gd name="T6" fmla="*/ 26 w 26"/>
                <a:gd name="T7" fmla="*/ 27 h 203"/>
                <a:gd name="T8" fmla="*/ 0 w 26"/>
                <a:gd name="T9" fmla="*/ 0 h 203"/>
                <a:gd name="T10" fmla="*/ 0 w 26"/>
                <a:gd name="T11" fmla="*/ 27 h 203"/>
                <a:gd name="T12" fmla="*/ 0 w 26"/>
                <a:gd name="T13" fmla="*/ 177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03">
                  <a:moveTo>
                    <a:pt x="0" y="177"/>
                  </a:moveTo>
                  <a:cubicBezTo>
                    <a:pt x="0" y="203"/>
                    <a:pt x="0" y="203"/>
                    <a:pt x="0" y="203"/>
                  </a:cubicBezTo>
                  <a:cubicBezTo>
                    <a:pt x="14" y="203"/>
                    <a:pt x="26" y="191"/>
                    <a:pt x="26" y="177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6" y="12"/>
                    <a:pt x="14" y="0"/>
                    <a:pt x="0" y="0"/>
                  </a:cubicBezTo>
                  <a:cubicBezTo>
                    <a:pt x="0" y="27"/>
                    <a:pt x="0" y="27"/>
                    <a:pt x="0" y="27"/>
                  </a:cubicBezTo>
                  <a:lnTo>
                    <a:pt x="0" y="177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121"/>
            <p:cNvSpPr>
              <a:spLocks/>
            </p:cNvSpPr>
            <p:nvPr/>
          </p:nvSpPr>
          <p:spPr bwMode="auto">
            <a:xfrm>
              <a:off x="1028700" y="1457324"/>
              <a:ext cx="644525" cy="82550"/>
            </a:xfrm>
            <a:custGeom>
              <a:avLst/>
              <a:gdLst>
                <a:gd name="T0" fmla="*/ 26 w 203"/>
                <a:gd name="T1" fmla="*/ 26 h 26"/>
                <a:gd name="T2" fmla="*/ 176 w 203"/>
                <a:gd name="T3" fmla="*/ 26 h 26"/>
                <a:gd name="T4" fmla="*/ 203 w 203"/>
                <a:gd name="T5" fmla="*/ 0 h 26"/>
                <a:gd name="T6" fmla="*/ 0 w 203"/>
                <a:gd name="T7" fmla="*/ 0 h 26"/>
                <a:gd name="T8" fmla="*/ 26 w 203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26">
                  <a:moveTo>
                    <a:pt x="26" y="26"/>
                  </a:moveTo>
                  <a:cubicBezTo>
                    <a:pt x="176" y="26"/>
                    <a:pt x="176" y="26"/>
                    <a:pt x="176" y="26"/>
                  </a:cubicBezTo>
                  <a:cubicBezTo>
                    <a:pt x="191" y="26"/>
                    <a:pt x="203" y="14"/>
                    <a:pt x="20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"/>
                    <a:pt x="12" y="26"/>
                    <a:pt x="26" y="26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122"/>
            <p:cNvSpPr>
              <a:spLocks/>
            </p:cNvSpPr>
            <p:nvPr/>
          </p:nvSpPr>
          <p:spPr bwMode="auto">
            <a:xfrm>
              <a:off x="1028700" y="1371599"/>
              <a:ext cx="644525" cy="85725"/>
            </a:xfrm>
            <a:custGeom>
              <a:avLst/>
              <a:gdLst>
                <a:gd name="T0" fmla="*/ 176 w 203"/>
                <a:gd name="T1" fmla="*/ 0 h 27"/>
                <a:gd name="T2" fmla="*/ 26 w 203"/>
                <a:gd name="T3" fmla="*/ 0 h 27"/>
                <a:gd name="T4" fmla="*/ 0 w 203"/>
                <a:gd name="T5" fmla="*/ 27 h 27"/>
                <a:gd name="T6" fmla="*/ 203 w 203"/>
                <a:gd name="T7" fmla="*/ 27 h 27"/>
                <a:gd name="T8" fmla="*/ 176 w 203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27">
                  <a:moveTo>
                    <a:pt x="17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2" y="0"/>
                    <a:pt x="0" y="12"/>
                    <a:pt x="0" y="27"/>
                  </a:cubicBezTo>
                  <a:cubicBezTo>
                    <a:pt x="203" y="27"/>
                    <a:pt x="203" y="27"/>
                    <a:pt x="203" y="27"/>
                  </a:cubicBezTo>
                  <a:cubicBezTo>
                    <a:pt x="203" y="12"/>
                    <a:pt x="191" y="0"/>
                    <a:pt x="176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23"/>
            <p:cNvSpPr>
              <a:spLocks/>
            </p:cNvSpPr>
            <p:nvPr/>
          </p:nvSpPr>
          <p:spPr bwMode="auto">
            <a:xfrm>
              <a:off x="2876550" y="1457324"/>
              <a:ext cx="644525" cy="82550"/>
            </a:xfrm>
            <a:custGeom>
              <a:avLst/>
              <a:gdLst>
                <a:gd name="T0" fmla="*/ 27 w 203"/>
                <a:gd name="T1" fmla="*/ 26 h 26"/>
                <a:gd name="T2" fmla="*/ 177 w 203"/>
                <a:gd name="T3" fmla="*/ 26 h 26"/>
                <a:gd name="T4" fmla="*/ 203 w 203"/>
                <a:gd name="T5" fmla="*/ 0 h 26"/>
                <a:gd name="T6" fmla="*/ 177 w 203"/>
                <a:gd name="T7" fmla="*/ 0 h 26"/>
                <a:gd name="T8" fmla="*/ 27 w 203"/>
                <a:gd name="T9" fmla="*/ 0 h 26"/>
                <a:gd name="T10" fmla="*/ 0 w 203"/>
                <a:gd name="T11" fmla="*/ 0 h 26"/>
                <a:gd name="T12" fmla="*/ 27 w 203"/>
                <a:gd name="T13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3" h="26">
                  <a:moveTo>
                    <a:pt x="27" y="26"/>
                  </a:moveTo>
                  <a:cubicBezTo>
                    <a:pt x="177" y="26"/>
                    <a:pt x="177" y="26"/>
                    <a:pt x="177" y="26"/>
                  </a:cubicBezTo>
                  <a:cubicBezTo>
                    <a:pt x="191" y="26"/>
                    <a:pt x="203" y="14"/>
                    <a:pt x="203" y="0"/>
                  </a:cubicBezTo>
                  <a:cubicBezTo>
                    <a:pt x="177" y="0"/>
                    <a:pt x="177" y="0"/>
                    <a:pt x="17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"/>
                    <a:pt x="12" y="26"/>
                    <a:pt x="27" y="26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24"/>
            <p:cNvSpPr>
              <a:spLocks/>
            </p:cNvSpPr>
            <p:nvPr/>
          </p:nvSpPr>
          <p:spPr bwMode="auto">
            <a:xfrm>
              <a:off x="2876550" y="1371599"/>
              <a:ext cx="644525" cy="85725"/>
            </a:xfrm>
            <a:custGeom>
              <a:avLst/>
              <a:gdLst>
                <a:gd name="T0" fmla="*/ 177 w 203"/>
                <a:gd name="T1" fmla="*/ 27 h 27"/>
                <a:gd name="T2" fmla="*/ 203 w 203"/>
                <a:gd name="T3" fmla="*/ 27 h 27"/>
                <a:gd name="T4" fmla="*/ 177 w 203"/>
                <a:gd name="T5" fmla="*/ 0 h 27"/>
                <a:gd name="T6" fmla="*/ 27 w 203"/>
                <a:gd name="T7" fmla="*/ 0 h 27"/>
                <a:gd name="T8" fmla="*/ 0 w 203"/>
                <a:gd name="T9" fmla="*/ 27 h 27"/>
                <a:gd name="T10" fmla="*/ 27 w 203"/>
                <a:gd name="T11" fmla="*/ 27 h 27"/>
                <a:gd name="T12" fmla="*/ 177 w 203"/>
                <a:gd name="T13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3" h="27">
                  <a:moveTo>
                    <a:pt x="177" y="27"/>
                  </a:moveTo>
                  <a:cubicBezTo>
                    <a:pt x="203" y="27"/>
                    <a:pt x="203" y="27"/>
                    <a:pt x="203" y="27"/>
                  </a:cubicBezTo>
                  <a:cubicBezTo>
                    <a:pt x="203" y="12"/>
                    <a:pt x="191" y="0"/>
                    <a:pt x="17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7"/>
                  </a:cubicBezTo>
                  <a:cubicBezTo>
                    <a:pt x="27" y="27"/>
                    <a:pt x="27" y="27"/>
                    <a:pt x="27" y="27"/>
                  </a:cubicBezTo>
                  <a:lnTo>
                    <a:pt x="177" y="27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125"/>
            <p:cNvSpPr>
              <a:spLocks/>
            </p:cNvSpPr>
            <p:nvPr/>
          </p:nvSpPr>
          <p:spPr bwMode="auto">
            <a:xfrm>
              <a:off x="1362075" y="574674"/>
              <a:ext cx="485775" cy="488950"/>
            </a:xfrm>
            <a:custGeom>
              <a:avLst/>
              <a:gdLst>
                <a:gd name="T0" fmla="*/ 10 w 153"/>
                <a:gd name="T1" fmla="*/ 37 h 154"/>
                <a:gd name="T2" fmla="*/ 116 w 153"/>
                <a:gd name="T3" fmla="*/ 144 h 154"/>
                <a:gd name="T4" fmla="*/ 153 w 153"/>
                <a:gd name="T5" fmla="*/ 144 h 154"/>
                <a:gd name="T6" fmla="*/ 10 w 153"/>
                <a:gd name="T7" fmla="*/ 0 h 154"/>
                <a:gd name="T8" fmla="*/ 10 w 153"/>
                <a:gd name="T9" fmla="*/ 37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" h="154">
                  <a:moveTo>
                    <a:pt x="10" y="37"/>
                  </a:moveTo>
                  <a:cubicBezTo>
                    <a:pt x="116" y="144"/>
                    <a:pt x="116" y="144"/>
                    <a:pt x="116" y="144"/>
                  </a:cubicBezTo>
                  <a:cubicBezTo>
                    <a:pt x="126" y="154"/>
                    <a:pt x="143" y="154"/>
                    <a:pt x="153" y="144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0" y="10"/>
                    <a:pt x="0" y="27"/>
                    <a:pt x="10" y="37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126"/>
            <p:cNvSpPr>
              <a:spLocks/>
            </p:cNvSpPr>
            <p:nvPr/>
          </p:nvSpPr>
          <p:spPr bwMode="auto">
            <a:xfrm>
              <a:off x="1393825" y="542924"/>
              <a:ext cx="488950" cy="488950"/>
            </a:xfrm>
            <a:custGeom>
              <a:avLst/>
              <a:gdLst>
                <a:gd name="T0" fmla="*/ 143 w 154"/>
                <a:gd name="T1" fmla="*/ 116 h 154"/>
                <a:gd name="T2" fmla="*/ 37 w 154"/>
                <a:gd name="T3" fmla="*/ 10 h 154"/>
                <a:gd name="T4" fmla="*/ 0 w 154"/>
                <a:gd name="T5" fmla="*/ 10 h 154"/>
                <a:gd name="T6" fmla="*/ 143 w 154"/>
                <a:gd name="T7" fmla="*/ 154 h 154"/>
                <a:gd name="T8" fmla="*/ 143 w 154"/>
                <a:gd name="T9" fmla="*/ 11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" h="154">
                  <a:moveTo>
                    <a:pt x="143" y="116"/>
                  </a:moveTo>
                  <a:cubicBezTo>
                    <a:pt x="37" y="10"/>
                    <a:pt x="37" y="10"/>
                    <a:pt x="37" y="10"/>
                  </a:cubicBezTo>
                  <a:cubicBezTo>
                    <a:pt x="27" y="0"/>
                    <a:pt x="10" y="0"/>
                    <a:pt x="0" y="10"/>
                  </a:cubicBezTo>
                  <a:cubicBezTo>
                    <a:pt x="143" y="154"/>
                    <a:pt x="143" y="154"/>
                    <a:pt x="143" y="154"/>
                  </a:cubicBezTo>
                  <a:cubicBezTo>
                    <a:pt x="154" y="143"/>
                    <a:pt x="154" y="126"/>
                    <a:pt x="143" y="1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127"/>
            <p:cNvSpPr>
              <a:spLocks/>
            </p:cNvSpPr>
            <p:nvPr/>
          </p:nvSpPr>
          <p:spPr bwMode="auto">
            <a:xfrm>
              <a:off x="2667000" y="1884362"/>
              <a:ext cx="488950" cy="488950"/>
            </a:xfrm>
            <a:custGeom>
              <a:avLst/>
              <a:gdLst>
                <a:gd name="T0" fmla="*/ 11 w 154"/>
                <a:gd name="T1" fmla="*/ 37 h 154"/>
                <a:gd name="T2" fmla="*/ 117 w 154"/>
                <a:gd name="T3" fmla="*/ 143 h 154"/>
                <a:gd name="T4" fmla="*/ 154 w 154"/>
                <a:gd name="T5" fmla="*/ 143 h 154"/>
                <a:gd name="T6" fmla="*/ 136 w 154"/>
                <a:gd name="T7" fmla="*/ 125 h 154"/>
                <a:gd name="T8" fmla="*/ 29 w 154"/>
                <a:gd name="T9" fmla="*/ 19 h 154"/>
                <a:gd name="T10" fmla="*/ 11 w 154"/>
                <a:gd name="T11" fmla="*/ 0 h 154"/>
                <a:gd name="T12" fmla="*/ 11 w 154"/>
                <a:gd name="T13" fmla="*/ 37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" h="154">
                  <a:moveTo>
                    <a:pt x="11" y="37"/>
                  </a:moveTo>
                  <a:cubicBezTo>
                    <a:pt x="117" y="143"/>
                    <a:pt x="117" y="143"/>
                    <a:pt x="117" y="143"/>
                  </a:cubicBezTo>
                  <a:cubicBezTo>
                    <a:pt x="127" y="154"/>
                    <a:pt x="144" y="154"/>
                    <a:pt x="154" y="143"/>
                  </a:cubicBezTo>
                  <a:cubicBezTo>
                    <a:pt x="136" y="125"/>
                    <a:pt x="136" y="125"/>
                    <a:pt x="136" y="125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0" y="10"/>
                    <a:pt x="0" y="27"/>
                    <a:pt x="11" y="37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128"/>
            <p:cNvSpPr>
              <a:spLocks/>
            </p:cNvSpPr>
            <p:nvPr/>
          </p:nvSpPr>
          <p:spPr bwMode="auto">
            <a:xfrm>
              <a:off x="2701925" y="1847849"/>
              <a:ext cx="488950" cy="490538"/>
            </a:xfrm>
            <a:custGeom>
              <a:avLst/>
              <a:gdLst>
                <a:gd name="T0" fmla="*/ 125 w 154"/>
                <a:gd name="T1" fmla="*/ 136 h 154"/>
                <a:gd name="T2" fmla="*/ 143 w 154"/>
                <a:gd name="T3" fmla="*/ 154 h 154"/>
                <a:gd name="T4" fmla="*/ 143 w 154"/>
                <a:gd name="T5" fmla="*/ 117 h 154"/>
                <a:gd name="T6" fmla="*/ 37 w 154"/>
                <a:gd name="T7" fmla="*/ 11 h 154"/>
                <a:gd name="T8" fmla="*/ 0 w 154"/>
                <a:gd name="T9" fmla="*/ 11 h 154"/>
                <a:gd name="T10" fmla="*/ 18 w 154"/>
                <a:gd name="T11" fmla="*/ 30 h 154"/>
                <a:gd name="T12" fmla="*/ 125 w 154"/>
                <a:gd name="T13" fmla="*/ 13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" h="154">
                  <a:moveTo>
                    <a:pt x="125" y="136"/>
                  </a:moveTo>
                  <a:cubicBezTo>
                    <a:pt x="143" y="154"/>
                    <a:pt x="143" y="154"/>
                    <a:pt x="143" y="154"/>
                  </a:cubicBezTo>
                  <a:cubicBezTo>
                    <a:pt x="154" y="144"/>
                    <a:pt x="154" y="127"/>
                    <a:pt x="143" y="117"/>
                  </a:cubicBezTo>
                  <a:cubicBezTo>
                    <a:pt x="37" y="11"/>
                    <a:pt x="37" y="11"/>
                    <a:pt x="37" y="11"/>
                  </a:cubicBezTo>
                  <a:cubicBezTo>
                    <a:pt x="27" y="0"/>
                    <a:pt x="10" y="0"/>
                    <a:pt x="0" y="11"/>
                  </a:cubicBezTo>
                  <a:cubicBezTo>
                    <a:pt x="18" y="30"/>
                    <a:pt x="18" y="30"/>
                    <a:pt x="18" y="30"/>
                  </a:cubicBezTo>
                  <a:lnTo>
                    <a:pt x="125" y="136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129"/>
            <p:cNvSpPr>
              <a:spLocks/>
            </p:cNvSpPr>
            <p:nvPr/>
          </p:nvSpPr>
          <p:spPr bwMode="auto">
            <a:xfrm>
              <a:off x="1393825" y="1884362"/>
              <a:ext cx="488950" cy="488950"/>
            </a:xfrm>
            <a:custGeom>
              <a:avLst/>
              <a:gdLst>
                <a:gd name="T0" fmla="*/ 37 w 154"/>
                <a:gd name="T1" fmla="*/ 143 h 154"/>
                <a:gd name="T2" fmla="*/ 143 w 154"/>
                <a:gd name="T3" fmla="*/ 37 h 154"/>
                <a:gd name="T4" fmla="*/ 143 w 154"/>
                <a:gd name="T5" fmla="*/ 0 h 154"/>
                <a:gd name="T6" fmla="*/ 0 w 154"/>
                <a:gd name="T7" fmla="*/ 143 h 154"/>
                <a:gd name="T8" fmla="*/ 37 w 154"/>
                <a:gd name="T9" fmla="*/ 143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" h="154">
                  <a:moveTo>
                    <a:pt x="37" y="143"/>
                  </a:moveTo>
                  <a:cubicBezTo>
                    <a:pt x="143" y="37"/>
                    <a:pt x="143" y="37"/>
                    <a:pt x="143" y="37"/>
                  </a:cubicBezTo>
                  <a:cubicBezTo>
                    <a:pt x="154" y="27"/>
                    <a:pt x="154" y="10"/>
                    <a:pt x="143" y="0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0" y="154"/>
                    <a:pt x="27" y="154"/>
                    <a:pt x="37" y="143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130"/>
            <p:cNvSpPr>
              <a:spLocks/>
            </p:cNvSpPr>
            <p:nvPr/>
          </p:nvSpPr>
          <p:spPr bwMode="auto">
            <a:xfrm>
              <a:off x="1362075" y="1847849"/>
              <a:ext cx="485775" cy="490538"/>
            </a:xfrm>
            <a:custGeom>
              <a:avLst/>
              <a:gdLst>
                <a:gd name="T0" fmla="*/ 116 w 153"/>
                <a:gd name="T1" fmla="*/ 11 h 154"/>
                <a:gd name="T2" fmla="*/ 10 w 153"/>
                <a:gd name="T3" fmla="*/ 117 h 154"/>
                <a:gd name="T4" fmla="*/ 10 w 153"/>
                <a:gd name="T5" fmla="*/ 154 h 154"/>
                <a:gd name="T6" fmla="*/ 153 w 153"/>
                <a:gd name="T7" fmla="*/ 11 h 154"/>
                <a:gd name="T8" fmla="*/ 116 w 153"/>
                <a:gd name="T9" fmla="*/ 11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" h="154">
                  <a:moveTo>
                    <a:pt x="116" y="11"/>
                  </a:moveTo>
                  <a:cubicBezTo>
                    <a:pt x="10" y="117"/>
                    <a:pt x="10" y="117"/>
                    <a:pt x="10" y="117"/>
                  </a:cubicBezTo>
                  <a:cubicBezTo>
                    <a:pt x="0" y="127"/>
                    <a:pt x="0" y="144"/>
                    <a:pt x="10" y="154"/>
                  </a:cubicBezTo>
                  <a:cubicBezTo>
                    <a:pt x="153" y="11"/>
                    <a:pt x="153" y="11"/>
                    <a:pt x="153" y="11"/>
                  </a:cubicBezTo>
                  <a:cubicBezTo>
                    <a:pt x="143" y="0"/>
                    <a:pt x="126" y="0"/>
                    <a:pt x="116" y="1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131"/>
            <p:cNvSpPr>
              <a:spLocks/>
            </p:cNvSpPr>
            <p:nvPr/>
          </p:nvSpPr>
          <p:spPr bwMode="auto">
            <a:xfrm>
              <a:off x="2701925" y="574674"/>
              <a:ext cx="488950" cy="488950"/>
            </a:xfrm>
            <a:custGeom>
              <a:avLst/>
              <a:gdLst>
                <a:gd name="T0" fmla="*/ 37 w 154"/>
                <a:gd name="T1" fmla="*/ 144 h 154"/>
                <a:gd name="T2" fmla="*/ 143 w 154"/>
                <a:gd name="T3" fmla="*/ 37 h 154"/>
                <a:gd name="T4" fmla="*/ 143 w 154"/>
                <a:gd name="T5" fmla="*/ 0 h 154"/>
                <a:gd name="T6" fmla="*/ 125 w 154"/>
                <a:gd name="T7" fmla="*/ 19 h 154"/>
                <a:gd name="T8" fmla="*/ 18 w 154"/>
                <a:gd name="T9" fmla="*/ 125 h 154"/>
                <a:gd name="T10" fmla="*/ 0 w 154"/>
                <a:gd name="T11" fmla="*/ 144 h 154"/>
                <a:gd name="T12" fmla="*/ 37 w 154"/>
                <a:gd name="T13" fmla="*/ 14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" h="154">
                  <a:moveTo>
                    <a:pt x="37" y="144"/>
                  </a:moveTo>
                  <a:cubicBezTo>
                    <a:pt x="143" y="37"/>
                    <a:pt x="143" y="37"/>
                    <a:pt x="143" y="37"/>
                  </a:cubicBezTo>
                  <a:cubicBezTo>
                    <a:pt x="154" y="27"/>
                    <a:pt x="154" y="10"/>
                    <a:pt x="143" y="0"/>
                  </a:cubicBezTo>
                  <a:cubicBezTo>
                    <a:pt x="125" y="19"/>
                    <a:pt x="125" y="19"/>
                    <a:pt x="125" y="19"/>
                  </a:cubicBezTo>
                  <a:cubicBezTo>
                    <a:pt x="18" y="125"/>
                    <a:pt x="18" y="125"/>
                    <a:pt x="18" y="125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10" y="154"/>
                    <a:pt x="27" y="154"/>
                    <a:pt x="37" y="144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132"/>
            <p:cNvSpPr>
              <a:spLocks/>
            </p:cNvSpPr>
            <p:nvPr/>
          </p:nvSpPr>
          <p:spPr bwMode="auto">
            <a:xfrm>
              <a:off x="2667000" y="542924"/>
              <a:ext cx="488950" cy="488950"/>
            </a:xfrm>
            <a:custGeom>
              <a:avLst/>
              <a:gdLst>
                <a:gd name="T0" fmla="*/ 136 w 154"/>
                <a:gd name="T1" fmla="*/ 29 h 154"/>
                <a:gd name="T2" fmla="*/ 154 w 154"/>
                <a:gd name="T3" fmla="*/ 10 h 154"/>
                <a:gd name="T4" fmla="*/ 117 w 154"/>
                <a:gd name="T5" fmla="*/ 10 h 154"/>
                <a:gd name="T6" fmla="*/ 11 w 154"/>
                <a:gd name="T7" fmla="*/ 116 h 154"/>
                <a:gd name="T8" fmla="*/ 11 w 154"/>
                <a:gd name="T9" fmla="*/ 154 h 154"/>
                <a:gd name="T10" fmla="*/ 29 w 154"/>
                <a:gd name="T11" fmla="*/ 135 h 154"/>
                <a:gd name="T12" fmla="*/ 136 w 154"/>
                <a:gd name="T13" fmla="*/ 29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" h="154">
                  <a:moveTo>
                    <a:pt x="136" y="29"/>
                  </a:moveTo>
                  <a:cubicBezTo>
                    <a:pt x="154" y="10"/>
                    <a:pt x="154" y="10"/>
                    <a:pt x="154" y="10"/>
                  </a:cubicBezTo>
                  <a:cubicBezTo>
                    <a:pt x="144" y="0"/>
                    <a:pt x="127" y="0"/>
                    <a:pt x="117" y="10"/>
                  </a:cubicBezTo>
                  <a:cubicBezTo>
                    <a:pt x="11" y="116"/>
                    <a:pt x="11" y="116"/>
                    <a:pt x="11" y="116"/>
                  </a:cubicBezTo>
                  <a:cubicBezTo>
                    <a:pt x="0" y="126"/>
                    <a:pt x="0" y="143"/>
                    <a:pt x="11" y="154"/>
                  </a:cubicBezTo>
                  <a:cubicBezTo>
                    <a:pt x="29" y="135"/>
                    <a:pt x="29" y="135"/>
                    <a:pt x="29" y="135"/>
                  </a:cubicBezTo>
                  <a:lnTo>
                    <a:pt x="136" y="2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133"/>
            <p:cNvSpPr>
              <a:spLocks/>
            </p:cNvSpPr>
            <p:nvPr/>
          </p:nvSpPr>
          <p:spPr bwMode="auto">
            <a:xfrm>
              <a:off x="1752600" y="933449"/>
              <a:ext cx="523875" cy="1046163"/>
            </a:xfrm>
            <a:custGeom>
              <a:avLst/>
              <a:gdLst>
                <a:gd name="T0" fmla="*/ 0 w 165"/>
                <a:gd name="T1" fmla="*/ 165 h 329"/>
                <a:gd name="T2" fmla="*/ 165 w 165"/>
                <a:gd name="T3" fmla="*/ 329 h 329"/>
                <a:gd name="T4" fmla="*/ 165 w 165"/>
                <a:gd name="T5" fmla="*/ 0 h 329"/>
                <a:gd name="T6" fmla="*/ 0 w 165"/>
                <a:gd name="T7" fmla="*/ 165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5" h="329">
                  <a:moveTo>
                    <a:pt x="0" y="165"/>
                  </a:moveTo>
                  <a:cubicBezTo>
                    <a:pt x="0" y="256"/>
                    <a:pt x="74" y="329"/>
                    <a:pt x="165" y="329"/>
                  </a:cubicBezTo>
                  <a:cubicBezTo>
                    <a:pt x="165" y="0"/>
                    <a:pt x="165" y="0"/>
                    <a:pt x="165" y="0"/>
                  </a:cubicBezTo>
                  <a:cubicBezTo>
                    <a:pt x="74" y="0"/>
                    <a:pt x="0" y="74"/>
                    <a:pt x="0" y="165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134"/>
            <p:cNvSpPr>
              <a:spLocks/>
            </p:cNvSpPr>
            <p:nvPr/>
          </p:nvSpPr>
          <p:spPr bwMode="auto">
            <a:xfrm>
              <a:off x="2276475" y="933449"/>
              <a:ext cx="520700" cy="1046163"/>
            </a:xfrm>
            <a:custGeom>
              <a:avLst/>
              <a:gdLst>
                <a:gd name="T0" fmla="*/ 0 w 164"/>
                <a:gd name="T1" fmla="*/ 0 h 329"/>
                <a:gd name="T2" fmla="*/ 0 w 164"/>
                <a:gd name="T3" fmla="*/ 329 h 329"/>
                <a:gd name="T4" fmla="*/ 164 w 164"/>
                <a:gd name="T5" fmla="*/ 165 h 329"/>
                <a:gd name="T6" fmla="*/ 0 w 164"/>
                <a:gd name="T7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4" h="329">
                  <a:moveTo>
                    <a:pt x="0" y="0"/>
                  </a:moveTo>
                  <a:cubicBezTo>
                    <a:pt x="0" y="329"/>
                    <a:pt x="0" y="329"/>
                    <a:pt x="0" y="329"/>
                  </a:cubicBezTo>
                  <a:cubicBezTo>
                    <a:pt x="91" y="329"/>
                    <a:pt x="164" y="256"/>
                    <a:pt x="164" y="165"/>
                  </a:cubicBezTo>
                  <a:cubicBezTo>
                    <a:pt x="164" y="74"/>
                    <a:pt x="91" y="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1" name="watering can"/>
          <p:cNvGrpSpPr/>
          <p:nvPr/>
        </p:nvGrpSpPr>
        <p:grpSpPr>
          <a:xfrm>
            <a:off x="800100" y="2603501"/>
            <a:ext cx="1384300" cy="1101725"/>
            <a:chOff x="53975" y="2706687"/>
            <a:chExt cx="1384300" cy="1101725"/>
          </a:xfrm>
        </p:grpSpPr>
        <p:sp>
          <p:nvSpPr>
            <p:cNvPr id="192" name="Freeform 104"/>
            <p:cNvSpPr>
              <a:spLocks noEditPoints="1"/>
            </p:cNvSpPr>
            <p:nvPr/>
          </p:nvSpPr>
          <p:spPr bwMode="auto">
            <a:xfrm>
              <a:off x="53975" y="2706687"/>
              <a:ext cx="793750" cy="708025"/>
            </a:xfrm>
            <a:custGeom>
              <a:avLst/>
              <a:gdLst>
                <a:gd name="T0" fmla="*/ 224 w 250"/>
                <a:gd name="T1" fmla="*/ 46 h 223"/>
                <a:gd name="T2" fmla="*/ 200 w 250"/>
                <a:gd name="T3" fmla="*/ 23 h 223"/>
                <a:gd name="T4" fmla="*/ 190 w 250"/>
                <a:gd name="T5" fmla="*/ 29 h 223"/>
                <a:gd name="T6" fmla="*/ 78 w 250"/>
                <a:gd name="T7" fmla="*/ 25 h 223"/>
                <a:gd name="T8" fmla="*/ 44 w 250"/>
                <a:gd name="T9" fmla="*/ 109 h 223"/>
                <a:gd name="T10" fmla="*/ 17 w 250"/>
                <a:gd name="T11" fmla="*/ 124 h 223"/>
                <a:gd name="T12" fmla="*/ 10 w 250"/>
                <a:gd name="T13" fmla="*/ 124 h 223"/>
                <a:gd name="T14" fmla="*/ 55 w 250"/>
                <a:gd name="T15" fmla="*/ 223 h 223"/>
                <a:gd name="T16" fmla="*/ 250 w 250"/>
                <a:gd name="T17" fmla="*/ 77 h 223"/>
                <a:gd name="T18" fmla="*/ 224 w 250"/>
                <a:gd name="T19" fmla="*/ 46 h 223"/>
                <a:gd name="T20" fmla="*/ 69 w 250"/>
                <a:gd name="T21" fmla="*/ 95 h 223"/>
                <a:gd name="T22" fmla="*/ 94 w 250"/>
                <a:gd name="T23" fmla="*/ 45 h 223"/>
                <a:gd name="T24" fmla="*/ 165 w 250"/>
                <a:gd name="T25" fmla="*/ 42 h 223"/>
                <a:gd name="T26" fmla="*/ 69 w 250"/>
                <a:gd name="T27" fmla="*/ 95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0" h="223">
                  <a:moveTo>
                    <a:pt x="224" y="46"/>
                  </a:moveTo>
                  <a:cubicBezTo>
                    <a:pt x="215" y="37"/>
                    <a:pt x="207" y="29"/>
                    <a:pt x="200" y="23"/>
                  </a:cubicBezTo>
                  <a:cubicBezTo>
                    <a:pt x="190" y="29"/>
                    <a:pt x="190" y="29"/>
                    <a:pt x="190" y="29"/>
                  </a:cubicBezTo>
                  <a:cubicBezTo>
                    <a:pt x="157" y="2"/>
                    <a:pt x="111" y="0"/>
                    <a:pt x="78" y="25"/>
                  </a:cubicBezTo>
                  <a:cubicBezTo>
                    <a:pt x="52" y="44"/>
                    <a:pt x="40" y="77"/>
                    <a:pt x="44" y="109"/>
                  </a:cubicBezTo>
                  <a:cubicBezTo>
                    <a:pt x="17" y="124"/>
                    <a:pt x="17" y="124"/>
                    <a:pt x="17" y="124"/>
                  </a:cubicBezTo>
                  <a:cubicBezTo>
                    <a:pt x="14" y="123"/>
                    <a:pt x="12" y="123"/>
                    <a:pt x="10" y="124"/>
                  </a:cubicBezTo>
                  <a:cubicBezTo>
                    <a:pt x="0" y="132"/>
                    <a:pt x="20" y="176"/>
                    <a:pt x="55" y="223"/>
                  </a:cubicBezTo>
                  <a:cubicBezTo>
                    <a:pt x="250" y="77"/>
                    <a:pt x="250" y="77"/>
                    <a:pt x="250" y="77"/>
                  </a:cubicBezTo>
                  <a:cubicBezTo>
                    <a:pt x="241" y="66"/>
                    <a:pt x="232" y="55"/>
                    <a:pt x="224" y="46"/>
                  </a:cubicBezTo>
                  <a:close/>
                  <a:moveTo>
                    <a:pt x="69" y="95"/>
                  </a:moveTo>
                  <a:cubicBezTo>
                    <a:pt x="69" y="76"/>
                    <a:pt x="78" y="57"/>
                    <a:pt x="94" y="45"/>
                  </a:cubicBezTo>
                  <a:cubicBezTo>
                    <a:pt x="114" y="30"/>
                    <a:pt x="142" y="29"/>
                    <a:pt x="165" y="42"/>
                  </a:cubicBezTo>
                  <a:lnTo>
                    <a:pt x="69" y="95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">
              <a:solidFill>
                <a:schemeClr val="accent3">
                  <a:lumMod val="5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105"/>
            <p:cNvSpPr>
              <a:spLocks/>
            </p:cNvSpPr>
            <p:nvPr/>
          </p:nvSpPr>
          <p:spPr bwMode="auto">
            <a:xfrm>
              <a:off x="228600" y="2951162"/>
              <a:ext cx="1209675" cy="857250"/>
            </a:xfrm>
            <a:custGeom>
              <a:avLst/>
              <a:gdLst>
                <a:gd name="T0" fmla="*/ 376 w 381"/>
                <a:gd name="T1" fmla="*/ 224 h 270"/>
                <a:gd name="T2" fmla="*/ 370 w 381"/>
                <a:gd name="T3" fmla="*/ 174 h 270"/>
                <a:gd name="T4" fmla="*/ 347 w 381"/>
                <a:gd name="T5" fmla="*/ 211 h 270"/>
                <a:gd name="T6" fmla="*/ 137 w 381"/>
                <a:gd name="T7" fmla="*/ 160 h 270"/>
                <a:gd name="T8" fmla="*/ 215 w 381"/>
                <a:gd name="T9" fmla="*/ 82 h 270"/>
                <a:gd name="T10" fmla="*/ 233 w 381"/>
                <a:gd name="T11" fmla="*/ 64 h 270"/>
                <a:gd name="T12" fmla="*/ 218 w 381"/>
                <a:gd name="T13" fmla="*/ 34 h 270"/>
                <a:gd name="T14" fmla="*/ 195 w 381"/>
                <a:gd name="T15" fmla="*/ 1 h 270"/>
                <a:gd name="T16" fmla="*/ 195 w 381"/>
                <a:gd name="T17" fmla="*/ 0 h 270"/>
                <a:gd name="T18" fmla="*/ 0 w 381"/>
                <a:gd name="T19" fmla="*/ 146 h 270"/>
                <a:gd name="T20" fmla="*/ 1 w 381"/>
                <a:gd name="T21" fmla="*/ 147 h 270"/>
                <a:gd name="T22" fmla="*/ 83 w 381"/>
                <a:gd name="T23" fmla="*/ 218 h 270"/>
                <a:gd name="T24" fmla="*/ 86 w 381"/>
                <a:gd name="T25" fmla="*/ 211 h 270"/>
                <a:gd name="T26" fmla="*/ 93 w 381"/>
                <a:gd name="T27" fmla="*/ 204 h 270"/>
                <a:gd name="T28" fmla="*/ 344 w 381"/>
                <a:gd name="T29" fmla="*/ 227 h 270"/>
                <a:gd name="T30" fmla="*/ 352 w 381"/>
                <a:gd name="T31" fmla="*/ 268 h 270"/>
                <a:gd name="T32" fmla="*/ 376 w 381"/>
                <a:gd name="T33" fmla="*/ 224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1" h="270">
                  <a:moveTo>
                    <a:pt x="376" y="224"/>
                  </a:moveTo>
                  <a:cubicBezTo>
                    <a:pt x="381" y="198"/>
                    <a:pt x="378" y="175"/>
                    <a:pt x="370" y="174"/>
                  </a:cubicBezTo>
                  <a:cubicBezTo>
                    <a:pt x="362" y="172"/>
                    <a:pt x="353" y="188"/>
                    <a:pt x="347" y="211"/>
                  </a:cubicBezTo>
                  <a:cubicBezTo>
                    <a:pt x="137" y="160"/>
                    <a:pt x="137" y="160"/>
                    <a:pt x="137" y="160"/>
                  </a:cubicBezTo>
                  <a:cubicBezTo>
                    <a:pt x="215" y="82"/>
                    <a:pt x="215" y="82"/>
                    <a:pt x="215" y="82"/>
                  </a:cubicBezTo>
                  <a:cubicBezTo>
                    <a:pt x="233" y="64"/>
                    <a:pt x="233" y="64"/>
                    <a:pt x="233" y="64"/>
                  </a:cubicBezTo>
                  <a:cubicBezTo>
                    <a:pt x="230" y="55"/>
                    <a:pt x="225" y="45"/>
                    <a:pt x="218" y="34"/>
                  </a:cubicBezTo>
                  <a:cubicBezTo>
                    <a:pt x="212" y="24"/>
                    <a:pt x="204" y="12"/>
                    <a:pt x="195" y="1"/>
                  </a:cubicBezTo>
                  <a:cubicBezTo>
                    <a:pt x="195" y="0"/>
                    <a:pt x="195" y="0"/>
                    <a:pt x="195" y="0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0" y="146"/>
                    <a:pt x="1" y="146"/>
                    <a:pt x="1" y="147"/>
                  </a:cubicBezTo>
                  <a:cubicBezTo>
                    <a:pt x="36" y="194"/>
                    <a:pt x="73" y="225"/>
                    <a:pt x="83" y="218"/>
                  </a:cubicBezTo>
                  <a:cubicBezTo>
                    <a:pt x="85" y="217"/>
                    <a:pt x="86" y="214"/>
                    <a:pt x="86" y="211"/>
                  </a:cubicBezTo>
                  <a:cubicBezTo>
                    <a:pt x="93" y="204"/>
                    <a:pt x="93" y="204"/>
                    <a:pt x="93" y="204"/>
                  </a:cubicBezTo>
                  <a:cubicBezTo>
                    <a:pt x="344" y="227"/>
                    <a:pt x="344" y="227"/>
                    <a:pt x="344" y="227"/>
                  </a:cubicBezTo>
                  <a:cubicBezTo>
                    <a:pt x="341" y="249"/>
                    <a:pt x="344" y="267"/>
                    <a:pt x="352" y="268"/>
                  </a:cubicBezTo>
                  <a:cubicBezTo>
                    <a:pt x="360" y="270"/>
                    <a:pt x="371" y="250"/>
                    <a:pt x="376" y="224"/>
                  </a:cubicBezTo>
                  <a:close/>
                </a:path>
              </a:pathLst>
            </a:custGeom>
            <a:solidFill>
              <a:schemeClr val="accent3"/>
            </a:solidFill>
            <a:ln w="1270">
              <a:solidFill>
                <a:schemeClr val="accent3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6" name="water"/>
          <p:cNvGrpSpPr/>
          <p:nvPr/>
        </p:nvGrpSpPr>
        <p:grpSpPr>
          <a:xfrm>
            <a:off x="1984375" y="3654426"/>
            <a:ext cx="419100" cy="615950"/>
            <a:chOff x="1238250" y="3757612"/>
            <a:chExt cx="419100" cy="615950"/>
          </a:xfrm>
        </p:grpSpPr>
        <p:sp>
          <p:nvSpPr>
            <p:cNvPr id="307" name="Freeform 106"/>
            <p:cNvSpPr>
              <a:spLocks/>
            </p:cNvSpPr>
            <p:nvPr/>
          </p:nvSpPr>
          <p:spPr bwMode="auto">
            <a:xfrm>
              <a:off x="1238250" y="3976687"/>
              <a:ext cx="98425" cy="209550"/>
            </a:xfrm>
            <a:custGeom>
              <a:avLst/>
              <a:gdLst>
                <a:gd name="T0" fmla="*/ 5 w 31"/>
                <a:gd name="T1" fmla="*/ 18 h 66"/>
                <a:gd name="T2" fmla="*/ 1 w 31"/>
                <a:gd name="T3" fmla="*/ 45 h 66"/>
                <a:gd name="T4" fmla="*/ 31 w 31"/>
                <a:gd name="T5" fmla="*/ 63 h 66"/>
                <a:gd name="T6" fmla="*/ 31 w 31"/>
                <a:gd name="T7" fmla="*/ 63 h 66"/>
                <a:gd name="T8" fmla="*/ 14 w 31"/>
                <a:gd name="T9" fmla="*/ 0 h 66"/>
                <a:gd name="T10" fmla="*/ 5 w 31"/>
                <a:gd name="T11" fmla="*/ 1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66">
                  <a:moveTo>
                    <a:pt x="5" y="18"/>
                  </a:moveTo>
                  <a:cubicBezTo>
                    <a:pt x="0" y="30"/>
                    <a:pt x="0" y="38"/>
                    <a:pt x="1" y="45"/>
                  </a:cubicBezTo>
                  <a:cubicBezTo>
                    <a:pt x="4" y="57"/>
                    <a:pt x="16" y="66"/>
                    <a:pt x="31" y="63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1" y="6"/>
                    <a:pt x="7" y="12"/>
                    <a:pt x="5" y="1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" name="Freeform 107"/>
            <p:cNvSpPr>
              <a:spLocks/>
            </p:cNvSpPr>
            <p:nvPr/>
          </p:nvSpPr>
          <p:spPr bwMode="auto">
            <a:xfrm>
              <a:off x="1282700" y="3938587"/>
              <a:ext cx="114300" cy="238125"/>
            </a:xfrm>
            <a:custGeom>
              <a:avLst/>
              <a:gdLst>
                <a:gd name="T0" fmla="*/ 34 w 36"/>
                <a:gd name="T1" fmla="*/ 47 h 75"/>
                <a:gd name="T2" fmla="*/ 22 w 36"/>
                <a:gd name="T3" fmla="*/ 36 h 75"/>
                <a:gd name="T4" fmla="*/ 8 w 36"/>
                <a:gd name="T5" fmla="*/ 23 h 75"/>
                <a:gd name="T6" fmla="*/ 10 w 36"/>
                <a:gd name="T7" fmla="*/ 1 h 75"/>
                <a:gd name="T8" fmla="*/ 10 w 36"/>
                <a:gd name="T9" fmla="*/ 0 h 75"/>
                <a:gd name="T10" fmla="*/ 10 w 36"/>
                <a:gd name="T11" fmla="*/ 0 h 75"/>
                <a:gd name="T12" fmla="*/ 9 w 36"/>
                <a:gd name="T13" fmla="*/ 0 h 75"/>
                <a:gd name="T14" fmla="*/ 0 w 36"/>
                <a:gd name="T15" fmla="*/ 12 h 75"/>
                <a:gd name="T16" fmla="*/ 17 w 36"/>
                <a:gd name="T17" fmla="*/ 75 h 75"/>
                <a:gd name="T18" fmla="*/ 33 w 36"/>
                <a:gd name="T19" fmla="*/ 63 h 75"/>
                <a:gd name="T20" fmla="*/ 34 w 36"/>
                <a:gd name="T21" fmla="*/ 4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" h="75">
                  <a:moveTo>
                    <a:pt x="34" y="47"/>
                  </a:moveTo>
                  <a:cubicBezTo>
                    <a:pt x="32" y="41"/>
                    <a:pt x="27" y="38"/>
                    <a:pt x="22" y="36"/>
                  </a:cubicBezTo>
                  <a:cubicBezTo>
                    <a:pt x="17" y="33"/>
                    <a:pt x="12" y="30"/>
                    <a:pt x="8" y="23"/>
                  </a:cubicBezTo>
                  <a:cubicBezTo>
                    <a:pt x="3" y="14"/>
                    <a:pt x="10" y="1"/>
                    <a:pt x="10" y="1"/>
                  </a:cubicBezTo>
                  <a:cubicBezTo>
                    <a:pt x="11" y="0"/>
                    <a:pt x="10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5" y="5"/>
                    <a:pt x="0" y="12"/>
                  </a:cubicBezTo>
                  <a:cubicBezTo>
                    <a:pt x="17" y="75"/>
                    <a:pt x="17" y="75"/>
                    <a:pt x="17" y="75"/>
                  </a:cubicBezTo>
                  <a:cubicBezTo>
                    <a:pt x="25" y="73"/>
                    <a:pt x="30" y="69"/>
                    <a:pt x="33" y="63"/>
                  </a:cubicBezTo>
                  <a:cubicBezTo>
                    <a:pt x="36" y="58"/>
                    <a:pt x="36" y="52"/>
                    <a:pt x="34" y="47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" name="Freeform 108"/>
            <p:cNvSpPr>
              <a:spLocks/>
            </p:cNvSpPr>
            <p:nvPr/>
          </p:nvSpPr>
          <p:spPr bwMode="auto">
            <a:xfrm>
              <a:off x="1257300" y="4106862"/>
              <a:ext cx="114300" cy="63500"/>
            </a:xfrm>
            <a:custGeom>
              <a:avLst/>
              <a:gdLst>
                <a:gd name="T0" fmla="*/ 7 w 36"/>
                <a:gd name="T1" fmla="*/ 16 h 20"/>
                <a:gd name="T2" fmla="*/ 25 w 36"/>
                <a:gd name="T3" fmla="*/ 19 h 20"/>
                <a:gd name="T4" fmla="*/ 25 w 36"/>
                <a:gd name="T5" fmla="*/ 19 h 20"/>
                <a:gd name="T6" fmla="*/ 35 w 36"/>
                <a:gd name="T7" fmla="*/ 13 h 20"/>
                <a:gd name="T8" fmla="*/ 35 w 36"/>
                <a:gd name="T9" fmla="*/ 12 h 20"/>
                <a:gd name="T10" fmla="*/ 34 w 36"/>
                <a:gd name="T11" fmla="*/ 12 h 20"/>
                <a:gd name="T12" fmla="*/ 26 w 36"/>
                <a:gd name="T13" fmla="*/ 16 h 20"/>
                <a:gd name="T14" fmla="*/ 26 w 36"/>
                <a:gd name="T15" fmla="*/ 16 h 20"/>
                <a:gd name="T16" fmla="*/ 8 w 36"/>
                <a:gd name="T17" fmla="*/ 13 h 20"/>
                <a:gd name="T18" fmla="*/ 1 w 36"/>
                <a:gd name="T19" fmla="*/ 1 h 20"/>
                <a:gd name="T20" fmla="*/ 1 w 36"/>
                <a:gd name="T21" fmla="*/ 1 h 20"/>
                <a:gd name="T22" fmla="*/ 1 w 36"/>
                <a:gd name="T23" fmla="*/ 0 h 20"/>
                <a:gd name="T24" fmla="*/ 1 w 36"/>
                <a:gd name="T25" fmla="*/ 0 h 20"/>
                <a:gd name="T26" fmla="*/ 1 w 36"/>
                <a:gd name="T27" fmla="*/ 0 h 20"/>
                <a:gd name="T28" fmla="*/ 0 w 36"/>
                <a:gd name="T29" fmla="*/ 0 h 20"/>
                <a:gd name="T30" fmla="*/ 0 w 36"/>
                <a:gd name="T31" fmla="*/ 3 h 20"/>
                <a:gd name="T32" fmla="*/ 7 w 36"/>
                <a:gd name="T33" fmla="*/ 1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" h="20">
                  <a:moveTo>
                    <a:pt x="7" y="16"/>
                  </a:moveTo>
                  <a:cubicBezTo>
                    <a:pt x="12" y="19"/>
                    <a:pt x="18" y="20"/>
                    <a:pt x="25" y="19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29" y="18"/>
                    <a:pt x="33" y="16"/>
                    <a:pt x="35" y="13"/>
                  </a:cubicBezTo>
                  <a:cubicBezTo>
                    <a:pt x="36" y="12"/>
                    <a:pt x="36" y="12"/>
                    <a:pt x="35" y="12"/>
                  </a:cubicBezTo>
                  <a:cubicBezTo>
                    <a:pt x="35" y="11"/>
                    <a:pt x="35" y="11"/>
                    <a:pt x="34" y="12"/>
                  </a:cubicBezTo>
                  <a:cubicBezTo>
                    <a:pt x="32" y="14"/>
                    <a:pt x="29" y="15"/>
                    <a:pt x="26" y="16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19" y="17"/>
                    <a:pt x="13" y="17"/>
                    <a:pt x="8" y="13"/>
                  </a:cubicBezTo>
                  <a:cubicBezTo>
                    <a:pt x="4" y="10"/>
                    <a:pt x="2" y="6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9"/>
                    <a:pt x="3" y="13"/>
                    <a:pt x="7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" name="Freeform 109"/>
            <p:cNvSpPr>
              <a:spLocks/>
            </p:cNvSpPr>
            <p:nvPr/>
          </p:nvSpPr>
          <p:spPr bwMode="auto">
            <a:xfrm>
              <a:off x="1527175" y="3773487"/>
              <a:ext cx="130175" cy="190500"/>
            </a:xfrm>
            <a:custGeom>
              <a:avLst/>
              <a:gdLst>
                <a:gd name="T0" fmla="*/ 18 w 41"/>
                <a:gd name="T1" fmla="*/ 8 h 60"/>
                <a:gd name="T2" fmla="*/ 37 w 41"/>
                <a:gd name="T3" fmla="*/ 28 h 60"/>
                <a:gd name="T4" fmla="*/ 24 w 41"/>
                <a:gd name="T5" fmla="*/ 60 h 60"/>
                <a:gd name="T6" fmla="*/ 24 w 41"/>
                <a:gd name="T7" fmla="*/ 60 h 60"/>
                <a:gd name="T8" fmla="*/ 0 w 41"/>
                <a:gd name="T9" fmla="*/ 0 h 60"/>
                <a:gd name="T10" fmla="*/ 18 w 41"/>
                <a:gd name="T11" fmla="*/ 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60">
                  <a:moveTo>
                    <a:pt x="18" y="8"/>
                  </a:moveTo>
                  <a:cubicBezTo>
                    <a:pt x="28" y="15"/>
                    <a:pt x="34" y="21"/>
                    <a:pt x="37" y="28"/>
                  </a:cubicBezTo>
                  <a:cubicBezTo>
                    <a:pt x="41" y="39"/>
                    <a:pt x="38" y="53"/>
                    <a:pt x="24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2"/>
                    <a:pt x="13" y="5"/>
                    <a:pt x="18" y="8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" name="Freeform 110"/>
            <p:cNvSpPr>
              <a:spLocks/>
            </p:cNvSpPr>
            <p:nvPr/>
          </p:nvSpPr>
          <p:spPr bwMode="auto">
            <a:xfrm>
              <a:off x="1476375" y="3757612"/>
              <a:ext cx="127000" cy="215900"/>
            </a:xfrm>
            <a:custGeom>
              <a:avLst/>
              <a:gdLst>
                <a:gd name="T0" fmla="*/ 9 w 40"/>
                <a:gd name="T1" fmla="*/ 52 h 68"/>
                <a:gd name="T2" fmla="*/ 12 w 40"/>
                <a:gd name="T3" fmla="*/ 36 h 68"/>
                <a:gd name="T4" fmla="*/ 16 w 40"/>
                <a:gd name="T5" fmla="*/ 18 h 68"/>
                <a:gd name="T6" fmla="*/ 1 w 40"/>
                <a:gd name="T7" fmla="*/ 1 h 68"/>
                <a:gd name="T8" fmla="*/ 0 w 40"/>
                <a:gd name="T9" fmla="*/ 1 h 68"/>
                <a:gd name="T10" fmla="*/ 1 w 40"/>
                <a:gd name="T11" fmla="*/ 0 h 68"/>
                <a:gd name="T12" fmla="*/ 1 w 40"/>
                <a:gd name="T13" fmla="*/ 0 h 68"/>
                <a:gd name="T14" fmla="*/ 16 w 40"/>
                <a:gd name="T15" fmla="*/ 5 h 68"/>
                <a:gd name="T16" fmla="*/ 40 w 40"/>
                <a:gd name="T17" fmla="*/ 65 h 68"/>
                <a:gd name="T18" fmla="*/ 19 w 40"/>
                <a:gd name="T19" fmla="*/ 65 h 68"/>
                <a:gd name="T20" fmla="*/ 9 w 40"/>
                <a:gd name="T21" fmla="*/ 5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" h="68">
                  <a:moveTo>
                    <a:pt x="9" y="52"/>
                  </a:moveTo>
                  <a:cubicBezTo>
                    <a:pt x="8" y="46"/>
                    <a:pt x="10" y="41"/>
                    <a:pt x="12" y="36"/>
                  </a:cubicBezTo>
                  <a:cubicBezTo>
                    <a:pt x="14" y="31"/>
                    <a:pt x="17" y="26"/>
                    <a:pt x="16" y="18"/>
                  </a:cubicBezTo>
                  <a:cubicBezTo>
                    <a:pt x="14" y="8"/>
                    <a:pt x="1" y="2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8" y="2"/>
                    <a:pt x="16" y="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33" y="68"/>
                    <a:pt x="25" y="68"/>
                    <a:pt x="19" y="65"/>
                  </a:cubicBezTo>
                  <a:cubicBezTo>
                    <a:pt x="14" y="62"/>
                    <a:pt x="11" y="58"/>
                    <a:pt x="9" y="5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" name="Freeform 111"/>
            <p:cNvSpPr>
              <a:spLocks/>
            </p:cNvSpPr>
            <p:nvPr/>
          </p:nvSpPr>
          <p:spPr bwMode="auto">
            <a:xfrm>
              <a:off x="1555750" y="3859212"/>
              <a:ext cx="85725" cy="101600"/>
            </a:xfrm>
            <a:custGeom>
              <a:avLst/>
              <a:gdLst>
                <a:gd name="T0" fmla="*/ 26 w 27"/>
                <a:gd name="T1" fmla="*/ 17 h 32"/>
                <a:gd name="T2" fmla="*/ 13 w 27"/>
                <a:gd name="T3" fmla="*/ 30 h 32"/>
                <a:gd name="T4" fmla="*/ 13 w 27"/>
                <a:gd name="T5" fmla="*/ 30 h 32"/>
                <a:gd name="T6" fmla="*/ 1 w 27"/>
                <a:gd name="T7" fmla="*/ 32 h 32"/>
                <a:gd name="T8" fmla="*/ 0 w 27"/>
                <a:gd name="T9" fmla="*/ 31 h 32"/>
                <a:gd name="T10" fmla="*/ 1 w 27"/>
                <a:gd name="T11" fmla="*/ 30 h 32"/>
                <a:gd name="T12" fmla="*/ 10 w 27"/>
                <a:gd name="T13" fmla="*/ 29 h 32"/>
                <a:gd name="T14" fmla="*/ 11 w 27"/>
                <a:gd name="T15" fmla="*/ 28 h 32"/>
                <a:gd name="T16" fmla="*/ 23 w 27"/>
                <a:gd name="T17" fmla="*/ 16 h 32"/>
                <a:gd name="T18" fmla="*/ 21 w 27"/>
                <a:gd name="T19" fmla="*/ 2 h 32"/>
                <a:gd name="T20" fmla="*/ 21 w 27"/>
                <a:gd name="T21" fmla="*/ 2 h 32"/>
                <a:gd name="T22" fmla="*/ 21 w 27"/>
                <a:gd name="T23" fmla="*/ 1 h 32"/>
                <a:gd name="T24" fmla="*/ 21 w 27"/>
                <a:gd name="T25" fmla="*/ 0 h 32"/>
                <a:gd name="T26" fmla="*/ 21 w 27"/>
                <a:gd name="T27" fmla="*/ 0 h 32"/>
                <a:gd name="T28" fmla="*/ 22 w 27"/>
                <a:gd name="T29" fmla="*/ 0 h 32"/>
                <a:gd name="T30" fmla="*/ 24 w 27"/>
                <a:gd name="T31" fmla="*/ 3 h 32"/>
                <a:gd name="T32" fmla="*/ 26 w 27"/>
                <a:gd name="T33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" h="32">
                  <a:moveTo>
                    <a:pt x="26" y="17"/>
                  </a:moveTo>
                  <a:cubicBezTo>
                    <a:pt x="24" y="23"/>
                    <a:pt x="20" y="27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9" y="32"/>
                    <a:pt x="5" y="32"/>
                    <a:pt x="1" y="32"/>
                  </a:cubicBezTo>
                  <a:cubicBezTo>
                    <a:pt x="1" y="32"/>
                    <a:pt x="0" y="31"/>
                    <a:pt x="0" y="31"/>
                  </a:cubicBezTo>
                  <a:cubicBezTo>
                    <a:pt x="0" y="31"/>
                    <a:pt x="1" y="30"/>
                    <a:pt x="1" y="30"/>
                  </a:cubicBezTo>
                  <a:cubicBezTo>
                    <a:pt x="4" y="30"/>
                    <a:pt x="7" y="30"/>
                    <a:pt x="10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7" y="26"/>
                    <a:pt x="21" y="21"/>
                    <a:pt x="23" y="16"/>
                  </a:cubicBezTo>
                  <a:cubicBezTo>
                    <a:pt x="24" y="11"/>
                    <a:pt x="24" y="6"/>
                    <a:pt x="21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1" y="1"/>
                    <a:pt x="21" y="1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2" y="0"/>
                    <a:pt x="22" y="0"/>
                  </a:cubicBezTo>
                  <a:cubicBezTo>
                    <a:pt x="23" y="1"/>
                    <a:pt x="23" y="2"/>
                    <a:pt x="24" y="3"/>
                  </a:cubicBezTo>
                  <a:cubicBezTo>
                    <a:pt x="27" y="7"/>
                    <a:pt x="27" y="13"/>
                    <a:pt x="26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" name="Freeform 112"/>
            <p:cNvSpPr>
              <a:spLocks/>
            </p:cNvSpPr>
            <p:nvPr/>
          </p:nvSpPr>
          <p:spPr bwMode="auto">
            <a:xfrm>
              <a:off x="1546225" y="4164012"/>
              <a:ext cx="98425" cy="209550"/>
            </a:xfrm>
            <a:custGeom>
              <a:avLst/>
              <a:gdLst>
                <a:gd name="T0" fmla="*/ 26 w 31"/>
                <a:gd name="T1" fmla="*/ 18 h 66"/>
                <a:gd name="T2" fmla="*/ 29 w 31"/>
                <a:gd name="T3" fmla="*/ 45 h 66"/>
                <a:gd name="T4" fmla="*/ 0 w 31"/>
                <a:gd name="T5" fmla="*/ 63 h 66"/>
                <a:gd name="T6" fmla="*/ 0 w 31"/>
                <a:gd name="T7" fmla="*/ 63 h 66"/>
                <a:gd name="T8" fmla="*/ 16 w 31"/>
                <a:gd name="T9" fmla="*/ 0 h 66"/>
                <a:gd name="T10" fmla="*/ 26 w 31"/>
                <a:gd name="T11" fmla="*/ 1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66">
                  <a:moveTo>
                    <a:pt x="26" y="18"/>
                  </a:moveTo>
                  <a:cubicBezTo>
                    <a:pt x="30" y="30"/>
                    <a:pt x="31" y="38"/>
                    <a:pt x="29" y="45"/>
                  </a:cubicBezTo>
                  <a:cubicBezTo>
                    <a:pt x="26" y="57"/>
                    <a:pt x="15" y="66"/>
                    <a:pt x="0" y="63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0" y="6"/>
                    <a:pt x="23" y="12"/>
                    <a:pt x="26" y="18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" name="Freeform 113"/>
            <p:cNvSpPr>
              <a:spLocks/>
            </p:cNvSpPr>
            <p:nvPr/>
          </p:nvSpPr>
          <p:spPr bwMode="auto">
            <a:xfrm>
              <a:off x="1482725" y="4125912"/>
              <a:ext cx="114300" cy="238125"/>
            </a:xfrm>
            <a:custGeom>
              <a:avLst/>
              <a:gdLst>
                <a:gd name="T0" fmla="*/ 3 w 36"/>
                <a:gd name="T1" fmla="*/ 46 h 75"/>
                <a:gd name="T2" fmla="*/ 14 w 36"/>
                <a:gd name="T3" fmla="*/ 35 h 75"/>
                <a:gd name="T4" fmla="*/ 28 w 36"/>
                <a:gd name="T5" fmla="*/ 23 h 75"/>
                <a:gd name="T6" fmla="*/ 26 w 36"/>
                <a:gd name="T7" fmla="*/ 1 h 75"/>
                <a:gd name="T8" fmla="*/ 26 w 36"/>
                <a:gd name="T9" fmla="*/ 0 h 75"/>
                <a:gd name="T10" fmla="*/ 27 w 36"/>
                <a:gd name="T11" fmla="*/ 0 h 75"/>
                <a:gd name="T12" fmla="*/ 27 w 36"/>
                <a:gd name="T13" fmla="*/ 0 h 75"/>
                <a:gd name="T14" fmla="*/ 36 w 36"/>
                <a:gd name="T15" fmla="*/ 12 h 75"/>
                <a:gd name="T16" fmla="*/ 20 w 36"/>
                <a:gd name="T17" fmla="*/ 75 h 75"/>
                <a:gd name="T18" fmla="*/ 3 w 36"/>
                <a:gd name="T19" fmla="*/ 63 h 75"/>
                <a:gd name="T20" fmla="*/ 3 w 36"/>
                <a:gd name="T21" fmla="*/ 46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" h="75">
                  <a:moveTo>
                    <a:pt x="3" y="46"/>
                  </a:moveTo>
                  <a:cubicBezTo>
                    <a:pt x="5" y="41"/>
                    <a:pt x="9" y="38"/>
                    <a:pt x="14" y="35"/>
                  </a:cubicBezTo>
                  <a:cubicBezTo>
                    <a:pt x="19" y="33"/>
                    <a:pt x="24" y="30"/>
                    <a:pt x="28" y="23"/>
                  </a:cubicBezTo>
                  <a:cubicBezTo>
                    <a:pt x="33" y="14"/>
                    <a:pt x="26" y="1"/>
                    <a:pt x="26" y="1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32" y="5"/>
                    <a:pt x="36" y="12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12" y="73"/>
                    <a:pt x="6" y="68"/>
                    <a:pt x="3" y="63"/>
                  </a:cubicBezTo>
                  <a:cubicBezTo>
                    <a:pt x="1" y="58"/>
                    <a:pt x="0" y="52"/>
                    <a:pt x="3" y="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" name="Freeform 114"/>
            <p:cNvSpPr>
              <a:spLocks/>
            </p:cNvSpPr>
            <p:nvPr/>
          </p:nvSpPr>
          <p:spPr bwMode="auto">
            <a:xfrm>
              <a:off x="1511300" y="4294187"/>
              <a:ext cx="114300" cy="63500"/>
            </a:xfrm>
            <a:custGeom>
              <a:avLst/>
              <a:gdLst>
                <a:gd name="T0" fmla="*/ 28 w 36"/>
                <a:gd name="T1" fmla="*/ 16 h 20"/>
                <a:gd name="T2" fmla="*/ 11 w 36"/>
                <a:gd name="T3" fmla="*/ 19 h 20"/>
                <a:gd name="T4" fmla="*/ 10 w 36"/>
                <a:gd name="T5" fmla="*/ 18 h 20"/>
                <a:gd name="T6" fmla="*/ 0 w 36"/>
                <a:gd name="T7" fmla="*/ 13 h 20"/>
                <a:gd name="T8" fmla="*/ 0 w 36"/>
                <a:gd name="T9" fmla="*/ 12 h 20"/>
                <a:gd name="T10" fmla="*/ 1 w 36"/>
                <a:gd name="T11" fmla="*/ 12 h 20"/>
                <a:gd name="T12" fmla="*/ 9 w 36"/>
                <a:gd name="T13" fmla="*/ 16 h 20"/>
                <a:gd name="T14" fmla="*/ 10 w 36"/>
                <a:gd name="T15" fmla="*/ 16 h 20"/>
                <a:gd name="T16" fmla="*/ 27 w 36"/>
                <a:gd name="T17" fmla="*/ 13 h 20"/>
                <a:gd name="T18" fmla="*/ 34 w 36"/>
                <a:gd name="T19" fmla="*/ 1 h 20"/>
                <a:gd name="T20" fmla="*/ 34 w 36"/>
                <a:gd name="T21" fmla="*/ 0 h 20"/>
                <a:gd name="T22" fmla="*/ 34 w 36"/>
                <a:gd name="T23" fmla="*/ 0 h 20"/>
                <a:gd name="T24" fmla="*/ 35 w 36"/>
                <a:gd name="T25" fmla="*/ 0 h 20"/>
                <a:gd name="T26" fmla="*/ 35 w 36"/>
                <a:gd name="T27" fmla="*/ 0 h 20"/>
                <a:gd name="T28" fmla="*/ 35 w 36"/>
                <a:gd name="T29" fmla="*/ 0 h 20"/>
                <a:gd name="T30" fmla="*/ 36 w 36"/>
                <a:gd name="T31" fmla="*/ 3 h 20"/>
                <a:gd name="T32" fmla="*/ 28 w 36"/>
                <a:gd name="T33" fmla="*/ 1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" h="20">
                  <a:moveTo>
                    <a:pt x="28" y="16"/>
                  </a:moveTo>
                  <a:cubicBezTo>
                    <a:pt x="24" y="19"/>
                    <a:pt x="17" y="20"/>
                    <a:pt x="11" y="19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6" y="17"/>
                    <a:pt x="3" y="15"/>
                    <a:pt x="0" y="13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1"/>
                    <a:pt x="1" y="11"/>
                    <a:pt x="1" y="12"/>
                  </a:cubicBezTo>
                  <a:cubicBezTo>
                    <a:pt x="3" y="13"/>
                    <a:pt x="6" y="15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6" y="17"/>
                    <a:pt x="23" y="16"/>
                    <a:pt x="27" y="13"/>
                  </a:cubicBezTo>
                  <a:cubicBezTo>
                    <a:pt x="31" y="10"/>
                    <a:pt x="34" y="6"/>
                    <a:pt x="34" y="1"/>
                  </a:cubicBezTo>
                  <a:cubicBezTo>
                    <a:pt x="34" y="1"/>
                    <a:pt x="34" y="1"/>
                    <a:pt x="34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4" y="0"/>
                    <a:pt x="34" y="0"/>
                    <a:pt x="35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1"/>
                    <a:pt x="36" y="2"/>
                    <a:pt x="36" y="3"/>
                  </a:cubicBezTo>
                  <a:cubicBezTo>
                    <a:pt x="35" y="9"/>
                    <a:pt x="33" y="13"/>
                    <a:pt x="28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27" name="seed"/>
          <p:cNvGrpSpPr/>
          <p:nvPr/>
        </p:nvGrpSpPr>
        <p:grpSpPr>
          <a:xfrm>
            <a:off x="2178050" y="4719637"/>
            <a:ext cx="203200" cy="231775"/>
            <a:chOff x="1416050" y="4719637"/>
            <a:chExt cx="203200" cy="231775"/>
          </a:xfrm>
        </p:grpSpPr>
        <p:sp>
          <p:nvSpPr>
            <p:cNvPr id="328" name="Freeform 115"/>
            <p:cNvSpPr>
              <a:spLocks/>
            </p:cNvSpPr>
            <p:nvPr/>
          </p:nvSpPr>
          <p:spPr bwMode="auto">
            <a:xfrm>
              <a:off x="1457325" y="4719637"/>
              <a:ext cx="161925" cy="215900"/>
            </a:xfrm>
            <a:custGeom>
              <a:avLst/>
              <a:gdLst>
                <a:gd name="T0" fmla="*/ 0 w 51"/>
                <a:gd name="T1" fmla="*/ 2 h 68"/>
                <a:gd name="T2" fmla="*/ 32 w 51"/>
                <a:gd name="T3" fmla="*/ 68 h 68"/>
                <a:gd name="T4" fmla="*/ 41 w 51"/>
                <a:gd name="T5" fmla="*/ 31 h 68"/>
                <a:gd name="T6" fmla="*/ 0 w 51"/>
                <a:gd name="T7" fmla="*/ 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68">
                  <a:moveTo>
                    <a:pt x="0" y="2"/>
                  </a:moveTo>
                  <a:cubicBezTo>
                    <a:pt x="32" y="68"/>
                    <a:pt x="32" y="68"/>
                    <a:pt x="32" y="68"/>
                  </a:cubicBezTo>
                  <a:cubicBezTo>
                    <a:pt x="44" y="62"/>
                    <a:pt x="51" y="52"/>
                    <a:pt x="41" y="31"/>
                  </a:cubicBezTo>
                  <a:cubicBezTo>
                    <a:pt x="30" y="9"/>
                    <a:pt x="4" y="0"/>
                    <a:pt x="0" y="2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" name="Freeform 116"/>
            <p:cNvSpPr>
              <a:spLocks/>
            </p:cNvSpPr>
            <p:nvPr/>
          </p:nvSpPr>
          <p:spPr bwMode="auto">
            <a:xfrm>
              <a:off x="1416050" y="4725987"/>
              <a:ext cx="142875" cy="225425"/>
            </a:xfrm>
            <a:custGeom>
              <a:avLst/>
              <a:gdLst>
                <a:gd name="T0" fmla="*/ 10 w 45"/>
                <a:gd name="T1" fmla="*/ 50 h 71"/>
                <a:gd name="T2" fmla="*/ 45 w 45"/>
                <a:gd name="T3" fmla="*/ 66 h 71"/>
                <a:gd name="T4" fmla="*/ 13 w 45"/>
                <a:gd name="T5" fmla="*/ 0 h 71"/>
                <a:gd name="T6" fmla="*/ 10 w 45"/>
                <a:gd name="T7" fmla="*/ 5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71">
                  <a:moveTo>
                    <a:pt x="10" y="50"/>
                  </a:moveTo>
                  <a:cubicBezTo>
                    <a:pt x="21" y="71"/>
                    <a:pt x="33" y="71"/>
                    <a:pt x="45" y="66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9" y="2"/>
                    <a:pt x="0" y="28"/>
                    <a:pt x="10" y="5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35" name="main point goes here"/>
          <p:cNvSpPr txBox="1"/>
          <p:nvPr/>
        </p:nvSpPr>
        <p:spPr>
          <a:xfrm>
            <a:off x="4859651" y="1472249"/>
            <a:ext cx="34093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Care Plan starts with a patient and a health concern or multiple health concerns</a:t>
            </a:r>
            <a:endParaRPr lang="en-US" sz="24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36" name="watering the seed static"/>
          <p:cNvSpPr txBox="1"/>
          <p:nvPr/>
        </p:nvSpPr>
        <p:spPr>
          <a:xfrm>
            <a:off x="70804" y="6105526"/>
            <a:ext cx="7891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Watering the seed </a:t>
            </a:r>
            <a:r>
              <a:rPr lang="en-US" sz="2400" b="1" dirty="0" smtClean="0">
                <a:solidFill>
                  <a:schemeClr val="bg1"/>
                </a:solidFill>
              </a:rPr>
              <a:t>static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42" name="animation details"/>
          <p:cNvSpPr txBox="1"/>
          <p:nvPr/>
        </p:nvSpPr>
        <p:spPr>
          <a:xfrm>
            <a:off x="7199790" y="2883"/>
            <a:ext cx="1944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This slide is static and</a:t>
            </a:r>
          </a:p>
          <a:p>
            <a:pPr algn="r"/>
            <a:r>
              <a:rPr lang="en-US" sz="1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does not animate.</a:t>
            </a:r>
          </a:p>
        </p:txBody>
      </p:sp>
    </p:spTree>
    <p:extLst>
      <p:ext uri="{BB962C8B-B14F-4D97-AF65-F5344CB8AC3E}">
        <p14:creationId xmlns:p14="http://schemas.microsoft.com/office/powerpoint/2010/main" val="3699954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AED1E6"/>
            </a:gs>
            <a:gs pos="0">
              <a:schemeClr val="accent3">
                <a:lumMod val="10000"/>
                <a:lumOff val="9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rt"/>
          <p:cNvSpPr>
            <a:spLocks/>
          </p:cNvSpPr>
          <p:nvPr/>
        </p:nvSpPr>
        <p:spPr bwMode="auto">
          <a:xfrm>
            <a:off x="0" y="4570413"/>
            <a:ext cx="9147175" cy="2287588"/>
          </a:xfrm>
          <a:custGeom>
            <a:avLst/>
            <a:gdLst>
              <a:gd name="T0" fmla="*/ 5762 w 5762"/>
              <a:gd name="T1" fmla="*/ 0 h 1441"/>
              <a:gd name="T2" fmla="*/ 5760 w 5762"/>
              <a:gd name="T3" fmla="*/ 1441 h 1441"/>
              <a:gd name="T4" fmla="*/ 0 w 5762"/>
              <a:gd name="T5" fmla="*/ 1441 h 1441"/>
              <a:gd name="T6" fmla="*/ 0 w 5762"/>
              <a:gd name="T7" fmla="*/ 0 h 1441"/>
              <a:gd name="T8" fmla="*/ 5762 w 5762"/>
              <a:gd name="T9" fmla="*/ 0 h 1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62" h="1441">
                <a:moveTo>
                  <a:pt x="5762" y="0"/>
                </a:moveTo>
                <a:lnTo>
                  <a:pt x="5760" y="1441"/>
                </a:lnTo>
                <a:lnTo>
                  <a:pt x="0" y="1441"/>
                </a:lnTo>
                <a:lnTo>
                  <a:pt x="0" y="0"/>
                </a:lnTo>
                <a:lnTo>
                  <a:pt x="5762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5" name="main point goes here"/>
          <p:cNvSpPr txBox="1"/>
          <p:nvPr/>
        </p:nvSpPr>
        <p:spPr>
          <a:xfrm>
            <a:off x="5383633" y="673090"/>
            <a:ext cx="34093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For each health concern there is one or more interventions</a:t>
            </a:r>
          </a:p>
          <a:p>
            <a:endParaRPr lang="en-US" sz="2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One intervention may address more than one health concern</a:t>
            </a:r>
            <a:endParaRPr lang="en-U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36" name="sprouting seed static"/>
          <p:cNvSpPr txBox="1"/>
          <p:nvPr/>
        </p:nvSpPr>
        <p:spPr>
          <a:xfrm>
            <a:off x="70804" y="6105526"/>
            <a:ext cx="7891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Sprouting seed </a:t>
            </a:r>
            <a:r>
              <a:rPr lang="en-US" sz="2400" b="1" dirty="0" smtClean="0">
                <a:solidFill>
                  <a:schemeClr val="bg1"/>
                </a:solidFill>
              </a:rPr>
              <a:t>static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9" name="dirt"/>
          <p:cNvSpPr>
            <a:spLocks/>
          </p:cNvSpPr>
          <p:nvPr/>
        </p:nvSpPr>
        <p:spPr bwMode="auto">
          <a:xfrm>
            <a:off x="0" y="4570413"/>
            <a:ext cx="9147175" cy="2287588"/>
          </a:xfrm>
          <a:custGeom>
            <a:avLst/>
            <a:gdLst>
              <a:gd name="T0" fmla="*/ 5762 w 5762"/>
              <a:gd name="T1" fmla="*/ 0 h 1441"/>
              <a:gd name="T2" fmla="*/ 5760 w 5762"/>
              <a:gd name="T3" fmla="*/ 1441 h 1441"/>
              <a:gd name="T4" fmla="*/ 0 w 5762"/>
              <a:gd name="T5" fmla="*/ 1441 h 1441"/>
              <a:gd name="T6" fmla="*/ 0 w 5762"/>
              <a:gd name="T7" fmla="*/ 0 h 1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2" h="1441">
                <a:moveTo>
                  <a:pt x="5762" y="0"/>
                </a:moveTo>
                <a:lnTo>
                  <a:pt x="5760" y="1441"/>
                </a:lnTo>
                <a:lnTo>
                  <a:pt x="0" y="1441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dirt"/>
          <p:cNvSpPr>
            <a:spLocks/>
          </p:cNvSpPr>
          <p:nvPr/>
        </p:nvSpPr>
        <p:spPr bwMode="auto">
          <a:xfrm>
            <a:off x="3775075" y="4303712"/>
            <a:ext cx="736600" cy="371475"/>
          </a:xfrm>
          <a:custGeom>
            <a:avLst/>
            <a:gdLst>
              <a:gd name="T0" fmla="*/ 227 w 232"/>
              <a:gd name="T1" fmla="*/ 75 h 117"/>
              <a:gd name="T2" fmla="*/ 225 w 232"/>
              <a:gd name="T3" fmla="*/ 74 h 117"/>
              <a:gd name="T4" fmla="*/ 219 w 232"/>
              <a:gd name="T5" fmla="*/ 72 h 117"/>
              <a:gd name="T6" fmla="*/ 216 w 232"/>
              <a:gd name="T7" fmla="*/ 71 h 117"/>
              <a:gd name="T8" fmla="*/ 209 w 232"/>
              <a:gd name="T9" fmla="*/ 57 h 117"/>
              <a:gd name="T10" fmla="*/ 194 w 232"/>
              <a:gd name="T11" fmla="*/ 53 h 117"/>
              <a:gd name="T12" fmla="*/ 184 w 232"/>
              <a:gd name="T13" fmla="*/ 50 h 117"/>
              <a:gd name="T14" fmla="*/ 164 w 232"/>
              <a:gd name="T15" fmla="*/ 21 h 117"/>
              <a:gd name="T16" fmla="*/ 154 w 232"/>
              <a:gd name="T17" fmla="*/ 17 h 117"/>
              <a:gd name="T18" fmla="*/ 147 w 232"/>
              <a:gd name="T19" fmla="*/ 11 h 117"/>
              <a:gd name="T20" fmla="*/ 136 w 232"/>
              <a:gd name="T21" fmla="*/ 12 h 117"/>
              <a:gd name="T22" fmla="*/ 98 w 232"/>
              <a:gd name="T23" fmla="*/ 9 h 117"/>
              <a:gd name="T24" fmla="*/ 77 w 232"/>
              <a:gd name="T25" fmla="*/ 16 h 117"/>
              <a:gd name="T26" fmla="*/ 68 w 232"/>
              <a:gd name="T27" fmla="*/ 31 h 117"/>
              <a:gd name="T28" fmla="*/ 49 w 232"/>
              <a:gd name="T29" fmla="*/ 41 h 117"/>
              <a:gd name="T30" fmla="*/ 27 w 232"/>
              <a:gd name="T31" fmla="*/ 60 h 117"/>
              <a:gd name="T32" fmla="*/ 20 w 232"/>
              <a:gd name="T33" fmla="*/ 64 h 117"/>
              <a:gd name="T34" fmla="*/ 17 w 232"/>
              <a:gd name="T35" fmla="*/ 69 h 117"/>
              <a:gd name="T36" fmla="*/ 13 w 232"/>
              <a:gd name="T37" fmla="*/ 72 h 117"/>
              <a:gd name="T38" fmla="*/ 12 w 232"/>
              <a:gd name="T39" fmla="*/ 90 h 117"/>
              <a:gd name="T40" fmla="*/ 31 w 232"/>
              <a:gd name="T41" fmla="*/ 91 h 117"/>
              <a:gd name="T42" fmla="*/ 32 w 232"/>
              <a:gd name="T43" fmla="*/ 90 h 117"/>
              <a:gd name="T44" fmla="*/ 58 w 232"/>
              <a:gd name="T45" fmla="*/ 94 h 117"/>
              <a:gd name="T46" fmla="*/ 70 w 232"/>
              <a:gd name="T47" fmla="*/ 91 h 117"/>
              <a:gd name="T48" fmla="*/ 77 w 232"/>
              <a:gd name="T49" fmla="*/ 99 h 117"/>
              <a:gd name="T50" fmla="*/ 158 w 232"/>
              <a:gd name="T51" fmla="*/ 102 h 117"/>
              <a:gd name="T52" fmla="*/ 186 w 232"/>
              <a:gd name="T53" fmla="*/ 93 h 117"/>
              <a:gd name="T54" fmla="*/ 197 w 232"/>
              <a:gd name="T55" fmla="*/ 94 h 117"/>
              <a:gd name="T56" fmla="*/ 210 w 232"/>
              <a:gd name="T57" fmla="*/ 91 h 117"/>
              <a:gd name="T58" fmla="*/ 225 w 232"/>
              <a:gd name="T59" fmla="*/ 91 h 117"/>
              <a:gd name="T60" fmla="*/ 230 w 232"/>
              <a:gd name="T61" fmla="*/ 84 h 117"/>
              <a:gd name="T62" fmla="*/ 227 w 232"/>
              <a:gd name="T63" fmla="*/ 75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32" h="117">
                <a:moveTo>
                  <a:pt x="227" y="75"/>
                </a:moveTo>
                <a:cubicBezTo>
                  <a:pt x="226" y="75"/>
                  <a:pt x="226" y="74"/>
                  <a:pt x="225" y="74"/>
                </a:cubicBezTo>
                <a:cubicBezTo>
                  <a:pt x="223" y="73"/>
                  <a:pt x="221" y="73"/>
                  <a:pt x="219" y="72"/>
                </a:cubicBezTo>
                <a:cubicBezTo>
                  <a:pt x="218" y="72"/>
                  <a:pt x="217" y="72"/>
                  <a:pt x="216" y="71"/>
                </a:cubicBezTo>
                <a:cubicBezTo>
                  <a:pt x="215" y="67"/>
                  <a:pt x="213" y="62"/>
                  <a:pt x="209" y="57"/>
                </a:cubicBezTo>
                <a:cubicBezTo>
                  <a:pt x="209" y="57"/>
                  <a:pt x="200" y="49"/>
                  <a:pt x="194" y="53"/>
                </a:cubicBezTo>
                <a:cubicBezTo>
                  <a:pt x="192" y="54"/>
                  <a:pt x="185" y="52"/>
                  <a:pt x="184" y="50"/>
                </a:cubicBezTo>
                <a:cubicBezTo>
                  <a:pt x="181" y="45"/>
                  <a:pt x="169" y="26"/>
                  <a:pt x="164" y="21"/>
                </a:cubicBezTo>
                <a:cubicBezTo>
                  <a:pt x="161" y="18"/>
                  <a:pt x="159" y="18"/>
                  <a:pt x="154" y="17"/>
                </a:cubicBezTo>
                <a:cubicBezTo>
                  <a:pt x="152" y="15"/>
                  <a:pt x="150" y="12"/>
                  <a:pt x="147" y="11"/>
                </a:cubicBezTo>
                <a:cubicBezTo>
                  <a:pt x="144" y="10"/>
                  <a:pt x="139" y="8"/>
                  <a:pt x="136" y="12"/>
                </a:cubicBezTo>
                <a:cubicBezTo>
                  <a:pt x="126" y="22"/>
                  <a:pt x="109" y="18"/>
                  <a:pt x="98" y="9"/>
                </a:cubicBezTo>
                <a:cubicBezTo>
                  <a:pt x="86" y="0"/>
                  <a:pt x="81" y="14"/>
                  <a:pt x="77" y="16"/>
                </a:cubicBezTo>
                <a:cubicBezTo>
                  <a:pt x="72" y="19"/>
                  <a:pt x="71" y="27"/>
                  <a:pt x="68" y="31"/>
                </a:cubicBezTo>
                <a:cubicBezTo>
                  <a:pt x="61" y="42"/>
                  <a:pt x="58" y="37"/>
                  <a:pt x="49" y="41"/>
                </a:cubicBezTo>
                <a:cubicBezTo>
                  <a:pt x="33" y="47"/>
                  <a:pt x="29" y="59"/>
                  <a:pt x="27" y="60"/>
                </a:cubicBezTo>
                <a:cubicBezTo>
                  <a:pt x="25" y="62"/>
                  <a:pt x="22" y="63"/>
                  <a:pt x="20" y="64"/>
                </a:cubicBezTo>
                <a:cubicBezTo>
                  <a:pt x="18" y="65"/>
                  <a:pt x="18" y="67"/>
                  <a:pt x="17" y="69"/>
                </a:cubicBezTo>
                <a:cubicBezTo>
                  <a:pt x="16" y="70"/>
                  <a:pt x="14" y="71"/>
                  <a:pt x="13" y="72"/>
                </a:cubicBezTo>
                <a:cubicBezTo>
                  <a:pt x="6" y="78"/>
                  <a:pt x="0" y="86"/>
                  <a:pt x="12" y="90"/>
                </a:cubicBezTo>
                <a:cubicBezTo>
                  <a:pt x="19" y="92"/>
                  <a:pt x="24" y="93"/>
                  <a:pt x="31" y="91"/>
                </a:cubicBezTo>
                <a:cubicBezTo>
                  <a:pt x="31" y="90"/>
                  <a:pt x="32" y="90"/>
                  <a:pt x="32" y="90"/>
                </a:cubicBezTo>
                <a:cubicBezTo>
                  <a:pt x="40" y="94"/>
                  <a:pt x="49" y="94"/>
                  <a:pt x="58" y="94"/>
                </a:cubicBezTo>
                <a:cubicBezTo>
                  <a:pt x="63" y="94"/>
                  <a:pt x="67" y="93"/>
                  <a:pt x="70" y="91"/>
                </a:cubicBezTo>
                <a:cubicBezTo>
                  <a:pt x="72" y="94"/>
                  <a:pt x="74" y="96"/>
                  <a:pt x="77" y="99"/>
                </a:cubicBezTo>
                <a:cubicBezTo>
                  <a:pt x="98" y="117"/>
                  <a:pt x="134" y="102"/>
                  <a:pt x="158" y="102"/>
                </a:cubicBezTo>
                <a:cubicBezTo>
                  <a:pt x="171" y="102"/>
                  <a:pt x="180" y="99"/>
                  <a:pt x="186" y="93"/>
                </a:cubicBezTo>
                <a:cubicBezTo>
                  <a:pt x="189" y="94"/>
                  <a:pt x="193" y="94"/>
                  <a:pt x="197" y="94"/>
                </a:cubicBezTo>
                <a:cubicBezTo>
                  <a:pt x="203" y="94"/>
                  <a:pt x="207" y="93"/>
                  <a:pt x="210" y="91"/>
                </a:cubicBezTo>
                <a:cubicBezTo>
                  <a:pt x="215" y="92"/>
                  <a:pt x="219" y="93"/>
                  <a:pt x="225" y="91"/>
                </a:cubicBezTo>
                <a:cubicBezTo>
                  <a:pt x="232" y="88"/>
                  <a:pt x="229" y="88"/>
                  <a:pt x="230" y="84"/>
                </a:cubicBezTo>
                <a:cubicBezTo>
                  <a:pt x="231" y="81"/>
                  <a:pt x="228" y="77"/>
                  <a:pt x="227" y="7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5" name="small tree"/>
          <p:cNvGrpSpPr/>
          <p:nvPr/>
        </p:nvGrpSpPr>
        <p:grpSpPr>
          <a:xfrm>
            <a:off x="3355975" y="2719387"/>
            <a:ext cx="1584325" cy="1743075"/>
            <a:chOff x="3355975" y="2719387"/>
            <a:chExt cx="1584325" cy="1743075"/>
          </a:xfrm>
        </p:grpSpPr>
        <p:sp>
          <p:nvSpPr>
            <p:cNvPr id="106" name="Freeform 12"/>
            <p:cNvSpPr>
              <a:spLocks/>
            </p:cNvSpPr>
            <p:nvPr/>
          </p:nvSpPr>
          <p:spPr bwMode="auto">
            <a:xfrm>
              <a:off x="3549650" y="2967037"/>
              <a:ext cx="593725" cy="1495425"/>
            </a:xfrm>
            <a:custGeom>
              <a:avLst/>
              <a:gdLst>
                <a:gd name="T0" fmla="*/ 183 w 187"/>
                <a:gd name="T1" fmla="*/ 0 h 471"/>
                <a:gd name="T2" fmla="*/ 179 w 187"/>
                <a:gd name="T3" fmla="*/ 126 h 471"/>
                <a:gd name="T4" fmla="*/ 163 w 187"/>
                <a:gd name="T5" fmla="*/ 133 h 471"/>
                <a:gd name="T6" fmla="*/ 147 w 187"/>
                <a:gd name="T7" fmla="*/ 124 h 471"/>
                <a:gd name="T8" fmla="*/ 119 w 187"/>
                <a:gd name="T9" fmla="*/ 111 h 471"/>
                <a:gd name="T10" fmla="*/ 38 w 187"/>
                <a:gd name="T11" fmla="*/ 92 h 471"/>
                <a:gd name="T12" fmla="*/ 0 w 187"/>
                <a:gd name="T13" fmla="*/ 87 h 471"/>
                <a:gd name="T14" fmla="*/ 0 w 187"/>
                <a:gd name="T15" fmla="*/ 93 h 471"/>
                <a:gd name="T16" fmla="*/ 98 w 187"/>
                <a:gd name="T17" fmla="*/ 112 h 471"/>
                <a:gd name="T18" fmla="*/ 174 w 187"/>
                <a:gd name="T19" fmla="*/ 185 h 471"/>
                <a:gd name="T20" fmla="*/ 173 w 187"/>
                <a:gd name="T21" fmla="*/ 218 h 471"/>
                <a:gd name="T22" fmla="*/ 171 w 187"/>
                <a:gd name="T23" fmla="*/ 284 h 471"/>
                <a:gd name="T24" fmla="*/ 169 w 187"/>
                <a:gd name="T25" fmla="*/ 361 h 471"/>
                <a:gd name="T26" fmla="*/ 168 w 187"/>
                <a:gd name="T27" fmla="*/ 381 h 471"/>
                <a:gd name="T28" fmla="*/ 168 w 187"/>
                <a:gd name="T29" fmla="*/ 452 h 471"/>
                <a:gd name="T30" fmla="*/ 170 w 187"/>
                <a:gd name="T31" fmla="*/ 464 h 471"/>
                <a:gd name="T32" fmla="*/ 187 w 187"/>
                <a:gd name="T33" fmla="*/ 471 h 471"/>
                <a:gd name="T34" fmla="*/ 187 w 187"/>
                <a:gd name="T35" fmla="*/ 471 h 471"/>
                <a:gd name="T36" fmla="*/ 187 w 187"/>
                <a:gd name="T37" fmla="*/ 0 h 471"/>
                <a:gd name="T38" fmla="*/ 183 w 187"/>
                <a:gd name="T39" fmla="*/ 0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7" h="471">
                  <a:moveTo>
                    <a:pt x="183" y="0"/>
                  </a:moveTo>
                  <a:cubicBezTo>
                    <a:pt x="179" y="126"/>
                    <a:pt x="179" y="126"/>
                    <a:pt x="179" y="126"/>
                  </a:cubicBezTo>
                  <a:cubicBezTo>
                    <a:pt x="174" y="134"/>
                    <a:pt x="169" y="137"/>
                    <a:pt x="163" y="133"/>
                  </a:cubicBezTo>
                  <a:cubicBezTo>
                    <a:pt x="155" y="128"/>
                    <a:pt x="155" y="128"/>
                    <a:pt x="147" y="124"/>
                  </a:cubicBezTo>
                  <a:cubicBezTo>
                    <a:pt x="138" y="119"/>
                    <a:pt x="129" y="115"/>
                    <a:pt x="119" y="111"/>
                  </a:cubicBezTo>
                  <a:cubicBezTo>
                    <a:pt x="93" y="101"/>
                    <a:pt x="66" y="95"/>
                    <a:pt x="38" y="92"/>
                  </a:cubicBezTo>
                  <a:cubicBezTo>
                    <a:pt x="25" y="90"/>
                    <a:pt x="12" y="89"/>
                    <a:pt x="0" y="87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33" y="97"/>
                    <a:pt x="66" y="100"/>
                    <a:pt x="98" y="112"/>
                  </a:cubicBezTo>
                  <a:cubicBezTo>
                    <a:pt x="132" y="126"/>
                    <a:pt x="174" y="167"/>
                    <a:pt x="174" y="185"/>
                  </a:cubicBezTo>
                  <a:cubicBezTo>
                    <a:pt x="173" y="196"/>
                    <a:pt x="173" y="207"/>
                    <a:pt x="173" y="218"/>
                  </a:cubicBezTo>
                  <a:cubicBezTo>
                    <a:pt x="172" y="240"/>
                    <a:pt x="171" y="262"/>
                    <a:pt x="171" y="284"/>
                  </a:cubicBezTo>
                  <a:cubicBezTo>
                    <a:pt x="170" y="310"/>
                    <a:pt x="169" y="336"/>
                    <a:pt x="169" y="361"/>
                  </a:cubicBezTo>
                  <a:cubicBezTo>
                    <a:pt x="168" y="368"/>
                    <a:pt x="168" y="375"/>
                    <a:pt x="168" y="381"/>
                  </a:cubicBezTo>
                  <a:cubicBezTo>
                    <a:pt x="168" y="405"/>
                    <a:pt x="168" y="429"/>
                    <a:pt x="168" y="452"/>
                  </a:cubicBezTo>
                  <a:cubicBezTo>
                    <a:pt x="168" y="457"/>
                    <a:pt x="166" y="461"/>
                    <a:pt x="170" y="464"/>
                  </a:cubicBezTo>
                  <a:cubicBezTo>
                    <a:pt x="175" y="468"/>
                    <a:pt x="181" y="471"/>
                    <a:pt x="187" y="471"/>
                  </a:cubicBezTo>
                  <a:cubicBezTo>
                    <a:pt x="187" y="471"/>
                    <a:pt x="187" y="471"/>
                    <a:pt x="187" y="471"/>
                  </a:cubicBezTo>
                  <a:cubicBezTo>
                    <a:pt x="187" y="0"/>
                    <a:pt x="187" y="0"/>
                    <a:pt x="187" y="0"/>
                  </a:cubicBezTo>
                  <a:lnTo>
                    <a:pt x="183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3"/>
            <p:cNvSpPr>
              <a:spLocks/>
            </p:cNvSpPr>
            <p:nvPr/>
          </p:nvSpPr>
          <p:spPr bwMode="auto">
            <a:xfrm>
              <a:off x="4143375" y="2967037"/>
              <a:ext cx="552450" cy="1495425"/>
            </a:xfrm>
            <a:custGeom>
              <a:avLst/>
              <a:gdLst>
                <a:gd name="T0" fmla="*/ 139 w 174"/>
                <a:gd name="T1" fmla="*/ 183 h 471"/>
                <a:gd name="T2" fmla="*/ 40 w 174"/>
                <a:gd name="T3" fmla="*/ 213 h 471"/>
                <a:gd name="T4" fmla="*/ 28 w 174"/>
                <a:gd name="T5" fmla="*/ 222 h 471"/>
                <a:gd name="T6" fmla="*/ 17 w 174"/>
                <a:gd name="T7" fmla="*/ 230 h 471"/>
                <a:gd name="T8" fmla="*/ 13 w 174"/>
                <a:gd name="T9" fmla="*/ 222 h 471"/>
                <a:gd name="T10" fmla="*/ 13 w 174"/>
                <a:gd name="T11" fmla="*/ 210 h 471"/>
                <a:gd name="T12" fmla="*/ 12 w 174"/>
                <a:gd name="T13" fmla="*/ 196 h 471"/>
                <a:gd name="T14" fmla="*/ 11 w 174"/>
                <a:gd name="T15" fmla="*/ 168 h 471"/>
                <a:gd name="T16" fmla="*/ 10 w 174"/>
                <a:gd name="T17" fmla="*/ 135 h 471"/>
                <a:gd name="T18" fmla="*/ 10 w 174"/>
                <a:gd name="T19" fmla="*/ 102 h 471"/>
                <a:gd name="T20" fmla="*/ 9 w 174"/>
                <a:gd name="T21" fmla="*/ 68 h 471"/>
                <a:gd name="T22" fmla="*/ 8 w 174"/>
                <a:gd name="T23" fmla="*/ 37 h 471"/>
                <a:gd name="T24" fmla="*/ 7 w 174"/>
                <a:gd name="T25" fmla="*/ 11 h 471"/>
                <a:gd name="T26" fmla="*/ 7 w 174"/>
                <a:gd name="T27" fmla="*/ 9 h 471"/>
                <a:gd name="T28" fmla="*/ 6 w 174"/>
                <a:gd name="T29" fmla="*/ 1 h 471"/>
                <a:gd name="T30" fmla="*/ 6 w 174"/>
                <a:gd name="T31" fmla="*/ 0 h 471"/>
                <a:gd name="T32" fmla="*/ 0 w 174"/>
                <a:gd name="T33" fmla="*/ 0 h 471"/>
                <a:gd name="T34" fmla="*/ 0 w 174"/>
                <a:gd name="T35" fmla="*/ 471 h 471"/>
                <a:gd name="T36" fmla="*/ 17 w 174"/>
                <a:gd name="T37" fmla="*/ 464 h 471"/>
                <a:gd name="T38" fmla="*/ 19 w 174"/>
                <a:gd name="T39" fmla="*/ 455 h 471"/>
                <a:gd name="T40" fmla="*/ 18 w 174"/>
                <a:gd name="T41" fmla="*/ 439 h 471"/>
                <a:gd name="T42" fmla="*/ 18 w 174"/>
                <a:gd name="T43" fmla="*/ 412 h 471"/>
                <a:gd name="T44" fmla="*/ 18 w 174"/>
                <a:gd name="T45" fmla="*/ 386 h 471"/>
                <a:gd name="T46" fmla="*/ 17 w 174"/>
                <a:gd name="T47" fmla="*/ 379 h 471"/>
                <a:gd name="T48" fmla="*/ 17 w 174"/>
                <a:gd name="T49" fmla="*/ 356 h 471"/>
                <a:gd name="T50" fmla="*/ 16 w 174"/>
                <a:gd name="T51" fmla="*/ 335 h 471"/>
                <a:gd name="T52" fmla="*/ 15 w 174"/>
                <a:gd name="T53" fmla="*/ 315 h 471"/>
                <a:gd name="T54" fmla="*/ 15 w 174"/>
                <a:gd name="T55" fmla="*/ 299 h 471"/>
                <a:gd name="T56" fmla="*/ 14 w 174"/>
                <a:gd name="T57" fmla="*/ 285 h 471"/>
                <a:gd name="T58" fmla="*/ 15 w 174"/>
                <a:gd name="T59" fmla="*/ 273 h 471"/>
                <a:gd name="T60" fmla="*/ 15 w 174"/>
                <a:gd name="T61" fmla="*/ 264 h 471"/>
                <a:gd name="T62" fmla="*/ 23 w 174"/>
                <a:gd name="T63" fmla="*/ 250 h 471"/>
                <a:gd name="T64" fmla="*/ 35 w 174"/>
                <a:gd name="T65" fmla="*/ 238 h 471"/>
                <a:gd name="T66" fmla="*/ 65 w 174"/>
                <a:gd name="T67" fmla="*/ 217 h 471"/>
                <a:gd name="T68" fmla="*/ 84 w 174"/>
                <a:gd name="T69" fmla="*/ 208 h 471"/>
                <a:gd name="T70" fmla="*/ 174 w 174"/>
                <a:gd name="T71" fmla="*/ 189 h 471"/>
                <a:gd name="T72" fmla="*/ 174 w 174"/>
                <a:gd name="T73" fmla="*/ 178 h 471"/>
                <a:gd name="T74" fmla="*/ 139 w 174"/>
                <a:gd name="T75" fmla="*/ 183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74" h="471">
                  <a:moveTo>
                    <a:pt x="139" y="183"/>
                  </a:moveTo>
                  <a:cubicBezTo>
                    <a:pt x="105" y="187"/>
                    <a:pt x="69" y="193"/>
                    <a:pt x="40" y="213"/>
                  </a:cubicBezTo>
                  <a:cubicBezTo>
                    <a:pt x="36" y="216"/>
                    <a:pt x="32" y="219"/>
                    <a:pt x="28" y="222"/>
                  </a:cubicBezTo>
                  <a:cubicBezTo>
                    <a:pt x="25" y="225"/>
                    <a:pt x="21" y="230"/>
                    <a:pt x="17" y="230"/>
                  </a:cubicBezTo>
                  <a:cubicBezTo>
                    <a:pt x="13" y="230"/>
                    <a:pt x="13" y="224"/>
                    <a:pt x="13" y="222"/>
                  </a:cubicBezTo>
                  <a:cubicBezTo>
                    <a:pt x="13" y="218"/>
                    <a:pt x="13" y="213"/>
                    <a:pt x="13" y="210"/>
                  </a:cubicBezTo>
                  <a:cubicBezTo>
                    <a:pt x="12" y="203"/>
                    <a:pt x="12" y="202"/>
                    <a:pt x="12" y="196"/>
                  </a:cubicBezTo>
                  <a:cubicBezTo>
                    <a:pt x="12" y="186"/>
                    <a:pt x="12" y="177"/>
                    <a:pt x="11" y="168"/>
                  </a:cubicBezTo>
                  <a:cubicBezTo>
                    <a:pt x="11" y="157"/>
                    <a:pt x="11" y="146"/>
                    <a:pt x="10" y="135"/>
                  </a:cubicBezTo>
                  <a:cubicBezTo>
                    <a:pt x="10" y="124"/>
                    <a:pt x="10" y="113"/>
                    <a:pt x="10" y="102"/>
                  </a:cubicBezTo>
                  <a:cubicBezTo>
                    <a:pt x="9" y="91"/>
                    <a:pt x="9" y="79"/>
                    <a:pt x="9" y="68"/>
                  </a:cubicBezTo>
                  <a:cubicBezTo>
                    <a:pt x="8" y="58"/>
                    <a:pt x="8" y="48"/>
                    <a:pt x="8" y="37"/>
                  </a:cubicBezTo>
                  <a:cubicBezTo>
                    <a:pt x="7" y="28"/>
                    <a:pt x="7" y="20"/>
                    <a:pt x="7" y="11"/>
                  </a:cubicBezTo>
                  <a:cubicBezTo>
                    <a:pt x="7" y="5"/>
                    <a:pt x="7" y="15"/>
                    <a:pt x="7" y="9"/>
                  </a:cubicBezTo>
                  <a:cubicBezTo>
                    <a:pt x="6" y="7"/>
                    <a:pt x="6" y="4"/>
                    <a:pt x="6" y="1"/>
                  </a:cubicBezTo>
                  <a:cubicBezTo>
                    <a:pt x="6" y="1"/>
                    <a:pt x="6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71"/>
                    <a:pt x="0" y="471"/>
                    <a:pt x="0" y="471"/>
                  </a:cubicBezTo>
                  <a:cubicBezTo>
                    <a:pt x="6" y="471"/>
                    <a:pt x="14" y="469"/>
                    <a:pt x="17" y="464"/>
                  </a:cubicBezTo>
                  <a:cubicBezTo>
                    <a:pt x="19" y="461"/>
                    <a:pt x="19" y="458"/>
                    <a:pt x="19" y="455"/>
                  </a:cubicBezTo>
                  <a:cubicBezTo>
                    <a:pt x="19" y="450"/>
                    <a:pt x="18" y="445"/>
                    <a:pt x="18" y="439"/>
                  </a:cubicBezTo>
                  <a:cubicBezTo>
                    <a:pt x="18" y="430"/>
                    <a:pt x="17" y="421"/>
                    <a:pt x="18" y="412"/>
                  </a:cubicBezTo>
                  <a:cubicBezTo>
                    <a:pt x="18" y="403"/>
                    <a:pt x="18" y="394"/>
                    <a:pt x="18" y="386"/>
                  </a:cubicBezTo>
                  <a:cubicBezTo>
                    <a:pt x="17" y="384"/>
                    <a:pt x="17" y="381"/>
                    <a:pt x="17" y="379"/>
                  </a:cubicBezTo>
                  <a:cubicBezTo>
                    <a:pt x="17" y="372"/>
                    <a:pt x="17" y="364"/>
                    <a:pt x="17" y="356"/>
                  </a:cubicBezTo>
                  <a:cubicBezTo>
                    <a:pt x="16" y="349"/>
                    <a:pt x="16" y="342"/>
                    <a:pt x="16" y="335"/>
                  </a:cubicBezTo>
                  <a:cubicBezTo>
                    <a:pt x="16" y="328"/>
                    <a:pt x="16" y="322"/>
                    <a:pt x="15" y="315"/>
                  </a:cubicBezTo>
                  <a:cubicBezTo>
                    <a:pt x="15" y="310"/>
                    <a:pt x="15" y="304"/>
                    <a:pt x="15" y="299"/>
                  </a:cubicBezTo>
                  <a:cubicBezTo>
                    <a:pt x="15" y="294"/>
                    <a:pt x="15" y="289"/>
                    <a:pt x="14" y="285"/>
                  </a:cubicBezTo>
                  <a:cubicBezTo>
                    <a:pt x="14" y="281"/>
                    <a:pt x="14" y="277"/>
                    <a:pt x="15" y="273"/>
                  </a:cubicBezTo>
                  <a:cubicBezTo>
                    <a:pt x="15" y="270"/>
                    <a:pt x="15" y="267"/>
                    <a:pt x="15" y="264"/>
                  </a:cubicBezTo>
                  <a:cubicBezTo>
                    <a:pt x="15" y="258"/>
                    <a:pt x="19" y="254"/>
                    <a:pt x="23" y="250"/>
                  </a:cubicBezTo>
                  <a:cubicBezTo>
                    <a:pt x="27" y="246"/>
                    <a:pt x="31" y="242"/>
                    <a:pt x="35" y="238"/>
                  </a:cubicBezTo>
                  <a:cubicBezTo>
                    <a:pt x="44" y="230"/>
                    <a:pt x="54" y="223"/>
                    <a:pt x="65" y="217"/>
                  </a:cubicBezTo>
                  <a:cubicBezTo>
                    <a:pt x="71" y="214"/>
                    <a:pt x="77" y="211"/>
                    <a:pt x="84" y="208"/>
                  </a:cubicBezTo>
                  <a:cubicBezTo>
                    <a:pt x="113" y="196"/>
                    <a:pt x="143" y="194"/>
                    <a:pt x="174" y="189"/>
                  </a:cubicBezTo>
                  <a:cubicBezTo>
                    <a:pt x="174" y="178"/>
                    <a:pt x="174" y="178"/>
                    <a:pt x="174" y="178"/>
                  </a:cubicBezTo>
                  <a:cubicBezTo>
                    <a:pt x="162" y="180"/>
                    <a:pt x="151" y="181"/>
                    <a:pt x="139" y="18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4"/>
            <p:cNvSpPr>
              <a:spLocks/>
            </p:cNvSpPr>
            <p:nvPr/>
          </p:nvSpPr>
          <p:spPr bwMode="auto">
            <a:xfrm>
              <a:off x="3355975" y="3116262"/>
              <a:ext cx="273050" cy="187325"/>
            </a:xfrm>
            <a:custGeom>
              <a:avLst/>
              <a:gdLst>
                <a:gd name="T0" fmla="*/ 2 w 86"/>
                <a:gd name="T1" fmla="*/ 3 h 59"/>
                <a:gd name="T2" fmla="*/ 6 w 86"/>
                <a:gd name="T3" fmla="*/ 6 h 59"/>
                <a:gd name="T4" fmla="*/ 10 w 86"/>
                <a:gd name="T5" fmla="*/ 10 h 59"/>
                <a:gd name="T6" fmla="*/ 16 w 86"/>
                <a:gd name="T7" fmla="*/ 20 h 59"/>
                <a:gd name="T8" fmla="*/ 19 w 86"/>
                <a:gd name="T9" fmla="*/ 25 h 59"/>
                <a:gd name="T10" fmla="*/ 43 w 86"/>
                <a:gd name="T11" fmla="*/ 52 h 59"/>
                <a:gd name="T12" fmla="*/ 71 w 86"/>
                <a:gd name="T13" fmla="*/ 52 h 59"/>
                <a:gd name="T14" fmla="*/ 83 w 86"/>
                <a:gd name="T15" fmla="*/ 45 h 59"/>
                <a:gd name="T16" fmla="*/ 86 w 86"/>
                <a:gd name="T17" fmla="*/ 45 h 59"/>
                <a:gd name="T18" fmla="*/ 0 w 86"/>
                <a:gd name="T19" fmla="*/ 0 h 59"/>
                <a:gd name="T20" fmla="*/ 2 w 86"/>
                <a:gd name="T21" fmla="*/ 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" h="59">
                  <a:moveTo>
                    <a:pt x="2" y="3"/>
                  </a:moveTo>
                  <a:cubicBezTo>
                    <a:pt x="3" y="4"/>
                    <a:pt x="5" y="5"/>
                    <a:pt x="6" y="6"/>
                  </a:cubicBezTo>
                  <a:cubicBezTo>
                    <a:pt x="8" y="7"/>
                    <a:pt x="9" y="9"/>
                    <a:pt x="10" y="10"/>
                  </a:cubicBezTo>
                  <a:cubicBezTo>
                    <a:pt x="13" y="13"/>
                    <a:pt x="14" y="17"/>
                    <a:pt x="16" y="20"/>
                  </a:cubicBezTo>
                  <a:cubicBezTo>
                    <a:pt x="17" y="22"/>
                    <a:pt x="18" y="24"/>
                    <a:pt x="19" y="25"/>
                  </a:cubicBezTo>
                  <a:cubicBezTo>
                    <a:pt x="25" y="35"/>
                    <a:pt x="32" y="46"/>
                    <a:pt x="43" y="52"/>
                  </a:cubicBezTo>
                  <a:cubicBezTo>
                    <a:pt x="53" y="59"/>
                    <a:pt x="62" y="57"/>
                    <a:pt x="71" y="52"/>
                  </a:cubicBezTo>
                  <a:cubicBezTo>
                    <a:pt x="75" y="50"/>
                    <a:pt x="81" y="45"/>
                    <a:pt x="83" y="45"/>
                  </a:cubicBezTo>
                  <a:cubicBezTo>
                    <a:pt x="85" y="44"/>
                    <a:pt x="86" y="45"/>
                    <a:pt x="86" y="4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2" y="2"/>
                    <a:pt x="2" y="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5"/>
            <p:cNvSpPr>
              <a:spLocks/>
            </p:cNvSpPr>
            <p:nvPr/>
          </p:nvSpPr>
          <p:spPr bwMode="auto">
            <a:xfrm>
              <a:off x="3355975" y="3113087"/>
              <a:ext cx="276225" cy="146050"/>
            </a:xfrm>
            <a:custGeom>
              <a:avLst/>
              <a:gdLst>
                <a:gd name="T0" fmla="*/ 67 w 87"/>
                <a:gd name="T1" fmla="*/ 5 h 46"/>
                <a:gd name="T2" fmla="*/ 32 w 87"/>
                <a:gd name="T3" fmla="*/ 2 h 46"/>
                <a:gd name="T4" fmla="*/ 26 w 87"/>
                <a:gd name="T5" fmla="*/ 2 h 46"/>
                <a:gd name="T6" fmla="*/ 14 w 87"/>
                <a:gd name="T7" fmla="*/ 3 h 46"/>
                <a:gd name="T8" fmla="*/ 9 w 87"/>
                <a:gd name="T9" fmla="*/ 3 h 46"/>
                <a:gd name="T10" fmla="*/ 4 w 87"/>
                <a:gd name="T11" fmla="*/ 1 h 46"/>
                <a:gd name="T12" fmla="*/ 0 w 87"/>
                <a:gd name="T13" fmla="*/ 1 h 46"/>
                <a:gd name="T14" fmla="*/ 0 w 87"/>
                <a:gd name="T15" fmla="*/ 1 h 46"/>
                <a:gd name="T16" fmla="*/ 86 w 87"/>
                <a:gd name="T17" fmla="*/ 46 h 46"/>
                <a:gd name="T18" fmla="*/ 85 w 87"/>
                <a:gd name="T19" fmla="*/ 43 h 46"/>
                <a:gd name="T20" fmla="*/ 84 w 87"/>
                <a:gd name="T21" fmla="*/ 28 h 46"/>
                <a:gd name="T22" fmla="*/ 67 w 87"/>
                <a:gd name="T23" fmla="*/ 5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7" h="46">
                  <a:moveTo>
                    <a:pt x="67" y="5"/>
                  </a:moveTo>
                  <a:cubicBezTo>
                    <a:pt x="56" y="0"/>
                    <a:pt x="43" y="1"/>
                    <a:pt x="32" y="2"/>
                  </a:cubicBezTo>
                  <a:cubicBezTo>
                    <a:pt x="30" y="2"/>
                    <a:pt x="28" y="2"/>
                    <a:pt x="26" y="2"/>
                  </a:cubicBezTo>
                  <a:cubicBezTo>
                    <a:pt x="22" y="3"/>
                    <a:pt x="18" y="4"/>
                    <a:pt x="14" y="3"/>
                  </a:cubicBezTo>
                  <a:cubicBezTo>
                    <a:pt x="12" y="3"/>
                    <a:pt x="11" y="3"/>
                    <a:pt x="9" y="3"/>
                  </a:cubicBezTo>
                  <a:cubicBezTo>
                    <a:pt x="7" y="2"/>
                    <a:pt x="5" y="2"/>
                    <a:pt x="4" y="1"/>
                  </a:cubicBezTo>
                  <a:cubicBezTo>
                    <a:pt x="3" y="1"/>
                    <a:pt x="1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87" y="44"/>
                    <a:pt x="86" y="45"/>
                    <a:pt x="85" y="43"/>
                  </a:cubicBezTo>
                  <a:cubicBezTo>
                    <a:pt x="83" y="41"/>
                    <a:pt x="84" y="33"/>
                    <a:pt x="84" y="28"/>
                  </a:cubicBezTo>
                  <a:cubicBezTo>
                    <a:pt x="83" y="19"/>
                    <a:pt x="78" y="10"/>
                    <a:pt x="67" y="5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6"/>
            <p:cNvSpPr>
              <a:spLocks/>
            </p:cNvSpPr>
            <p:nvPr/>
          </p:nvSpPr>
          <p:spPr bwMode="auto">
            <a:xfrm>
              <a:off x="3721100" y="3081337"/>
              <a:ext cx="76200" cy="212725"/>
            </a:xfrm>
            <a:custGeom>
              <a:avLst/>
              <a:gdLst>
                <a:gd name="T0" fmla="*/ 11 w 24"/>
                <a:gd name="T1" fmla="*/ 2 h 67"/>
                <a:gd name="T2" fmla="*/ 11 w 24"/>
                <a:gd name="T3" fmla="*/ 6 h 67"/>
                <a:gd name="T4" fmla="*/ 10 w 24"/>
                <a:gd name="T5" fmla="*/ 10 h 67"/>
                <a:gd name="T6" fmla="*/ 7 w 24"/>
                <a:gd name="T7" fmla="*/ 18 h 67"/>
                <a:gd name="T8" fmla="*/ 6 w 24"/>
                <a:gd name="T9" fmla="*/ 22 h 67"/>
                <a:gd name="T10" fmla="*/ 1 w 24"/>
                <a:gd name="T11" fmla="*/ 46 h 67"/>
                <a:gd name="T12" fmla="*/ 13 w 24"/>
                <a:gd name="T13" fmla="*/ 62 h 67"/>
                <a:gd name="T14" fmla="*/ 23 w 24"/>
                <a:gd name="T15" fmla="*/ 65 h 67"/>
                <a:gd name="T16" fmla="*/ 24 w 24"/>
                <a:gd name="T17" fmla="*/ 67 h 67"/>
                <a:gd name="T18" fmla="*/ 12 w 24"/>
                <a:gd name="T19" fmla="*/ 0 h 67"/>
                <a:gd name="T20" fmla="*/ 11 w 24"/>
                <a:gd name="T21" fmla="*/ 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67">
                  <a:moveTo>
                    <a:pt x="11" y="2"/>
                  </a:moveTo>
                  <a:cubicBezTo>
                    <a:pt x="11" y="4"/>
                    <a:pt x="11" y="5"/>
                    <a:pt x="11" y="6"/>
                  </a:cubicBezTo>
                  <a:cubicBezTo>
                    <a:pt x="11" y="8"/>
                    <a:pt x="11" y="9"/>
                    <a:pt x="10" y="10"/>
                  </a:cubicBezTo>
                  <a:cubicBezTo>
                    <a:pt x="10" y="13"/>
                    <a:pt x="8" y="15"/>
                    <a:pt x="7" y="18"/>
                  </a:cubicBezTo>
                  <a:cubicBezTo>
                    <a:pt x="7" y="19"/>
                    <a:pt x="6" y="20"/>
                    <a:pt x="6" y="22"/>
                  </a:cubicBezTo>
                  <a:cubicBezTo>
                    <a:pt x="3" y="29"/>
                    <a:pt x="0" y="37"/>
                    <a:pt x="1" y="46"/>
                  </a:cubicBezTo>
                  <a:cubicBezTo>
                    <a:pt x="2" y="55"/>
                    <a:pt x="7" y="59"/>
                    <a:pt x="13" y="62"/>
                  </a:cubicBezTo>
                  <a:cubicBezTo>
                    <a:pt x="16" y="63"/>
                    <a:pt x="22" y="64"/>
                    <a:pt x="23" y="65"/>
                  </a:cubicBezTo>
                  <a:cubicBezTo>
                    <a:pt x="23" y="66"/>
                    <a:pt x="23" y="67"/>
                    <a:pt x="24" y="67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11" y="2"/>
                    <a:pt x="11" y="2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7"/>
            <p:cNvSpPr>
              <a:spLocks/>
            </p:cNvSpPr>
            <p:nvPr/>
          </p:nvSpPr>
          <p:spPr bwMode="auto">
            <a:xfrm>
              <a:off x="3759200" y="3081337"/>
              <a:ext cx="88900" cy="212725"/>
            </a:xfrm>
            <a:custGeom>
              <a:avLst/>
              <a:gdLst>
                <a:gd name="T0" fmla="*/ 26 w 28"/>
                <a:gd name="T1" fmla="*/ 39 h 67"/>
                <a:gd name="T2" fmla="*/ 13 w 28"/>
                <a:gd name="T3" fmla="*/ 18 h 67"/>
                <a:gd name="T4" fmla="*/ 10 w 28"/>
                <a:gd name="T5" fmla="*/ 15 h 67"/>
                <a:gd name="T6" fmla="*/ 4 w 28"/>
                <a:gd name="T7" fmla="*/ 9 h 67"/>
                <a:gd name="T8" fmla="*/ 2 w 28"/>
                <a:gd name="T9" fmla="*/ 6 h 67"/>
                <a:gd name="T10" fmla="*/ 1 w 28"/>
                <a:gd name="T11" fmla="*/ 2 h 67"/>
                <a:gd name="T12" fmla="*/ 0 w 28"/>
                <a:gd name="T13" fmla="*/ 0 h 67"/>
                <a:gd name="T14" fmla="*/ 0 w 28"/>
                <a:gd name="T15" fmla="*/ 0 h 67"/>
                <a:gd name="T16" fmla="*/ 12 w 28"/>
                <a:gd name="T17" fmla="*/ 67 h 67"/>
                <a:gd name="T18" fmla="*/ 13 w 28"/>
                <a:gd name="T19" fmla="*/ 65 h 67"/>
                <a:gd name="T20" fmla="*/ 21 w 28"/>
                <a:gd name="T21" fmla="*/ 58 h 67"/>
                <a:gd name="T22" fmla="*/ 26 w 28"/>
                <a:gd name="T23" fmla="*/ 3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" h="67">
                  <a:moveTo>
                    <a:pt x="26" y="39"/>
                  </a:moveTo>
                  <a:cubicBezTo>
                    <a:pt x="24" y="31"/>
                    <a:pt x="18" y="24"/>
                    <a:pt x="13" y="18"/>
                  </a:cubicBezTo>
                  <a:cubicBezTo>
                    <a:pt x="12" y="17"/>
                    <a:pt x="11" y="16"/>
                    <a:pt x="10" y="15"/>
                  </a:cubicBezTo>
                  <a:cubicBezTo>
                    <a:pt x="8" y="13"/>
                    <a:pt x="6" y="11"/>
                    <a:pt x="4" y="9"/>
                  </a:cubicBezTo>
                  <a:cubicBezTo>
                    <a:pt x="4" y="8"/>
                    <a:pt x="3" y="7"/>
                    <a:pt x="2" y="6"/>
                  </a:cubicBezTo>
                  <a:cubicBezTo>
                    <a:pt x="2" y="4"/>
                    <a:pt x="1" y="3"/>
                    <a:pt x="1" y="2"/>
                  </a:cubicBezTo>
                  <a:cubicBezTo>
                    <a:pt x="1" y="2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67"/>
                    <a:pt x="12" y="67"/>
                    <a:pt x="12" y="67"/>
                  </a:cubicBezTo>
                  <a:cubicBezTo>
                    <a:pt x="13" y="67"/>
                    <a:pt x="12" y="66"/>
                    <a:pt x="13" y="65"/>
                  </a:cubicBezTo>
                  <a:cubicBezTo>
                    <a:pt x="13" y="63"/>
                    <a:pt x="18" y="61"/>
                    <a:pt x="21" y="58"/>
                  </a:cubicBezTo>
                  <a:cubicBezTo>
                    <a:pt x="25" y="54"/>
                    <a:pt x="28" y="47"/>
                    <a:pt x="26" y="39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8"/>
            <p:cNvSpPr>
              <a:spLocks/>
            </p:cNvSpPr>
            <p:nvPr/>
          </p:nvSpPr>
          <p:spPr bwMode="auto">
            <a:xfrm>
              <a:off x="3724275" y="3328987"/>
              <a:ext cx="187325" cy="111125"/>
            </a:xfrm>
            <a:custGeom>
              <a:avLst/>
              <a:gdLst>
                <a:gd name="T0" fmla="*/ 2 w 59"/>
                <a:gd name="T1" fmla="*/ 35 h 35"/>
                <a:gd name="T2" fmla="*/ 6 w 59"/>
                <a:gd name="T3" fmla="*/ 33 h 35"/>
                <a:gd name="T4" fmla="*/ 10 w 59"/>
                <a:gd name="T5" fmla="*/ 33 h 35"/>
                <a:gd name="T6" fmla="*/ 18 w 59"/>
                <a:gd name="T7" fmla="*/ 33 h 35"/>
                <a:gd name="T8" fmla="*/ 22 w 59"/>
                <a:gd name="T9" fmla="*/ 33 h 35"/>
                <a:gd name="T10" fmla="*/ 47 w 59"/>
                <a:gd name="T11" fmla="*/ 29 h 35"/>
                <a:gd name="T12" fmla="*/ 57 w 59"/>
                <a:gd name="T13" fmla="*/ 12 h 35"/>
                <a:gd name="T14" fmla="*/ 57 w 59"/>
                <a:gd name="T15" fmla="*/ 2 h 35"/>
                <a:gd name="T16" fmla="*/ 58 w 59"/>
                <a:gd name="T17" fmla="*/ 0 h 35"/>
                <a:gd name="T18" fmla="*/ 0 w 59"/>
                <a:gd name="T19" fmla="*/ 35 h 35"/>
                <a:gd name="T20" fmla="*/ 2 w 59"/>
                <a:gd name="T21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35">
                  <a:moveTo>
                    <a:pt x="2" y="35"/>
                  </a:moveTo>
                  <a:cubicBezTo>
                    <a:pt x="3" y="34"/>
                    <a:pt x="4" y="34"/>
                    <a:pt x="6" y="33"/>
                  </a:cubicBezTo>
                  <a:cubicBezTo>
                    <a:pt x="7" y="33"/>
                    <a:pt x="8" y="33"/>
                    <a:pt x="10" y="33"/>
                  </a:cubicBezTo>
                  <a:cubicBezTo>
                    <a:pt x="12" y="32"/>
                    <a:pt x="15" y="32"/>
                    <a:pt x="18" y="33"/>
                  </a:cubicBezTo>
                  <a:cubicBezTo>
                    <a:pt x="19" y="33"/>
                    <a:pt x="20" y="33"/>
                    <a:pt x="22" y="33"/>
                  </a:cubicBezTo>
                  <a:cubicBezTo>
                    <a:pt x="30" y="33"/>
                    <a:pt x="39" y="33"/>
                    <a:pt x="47" y="29"/>
                  </a:cubicBezTo>
                  <a:cubicBezTo>
                    <a:pt x="54" y="25"/>
                    <a:pt x="57" y="19"/>
                    <a:pt x="57" y="12"/>
                  </a:cubicBezTo>
                  <a:cubicBezTo>
                    <a:pt x="57" y="9"/>
                    <a:pt x="57" y="3"/>
                    <a:pt x="57" y="2"/>
                  </a:cubicBezTo>
                  <a:cubicBezTo>
                    <a:pt x="58" y="1"/>
                    <a:pt x="59" y="1"/>
                    <a:pt x="58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1" y="35"/>
                    <a:pt x="2" y="3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9"/>
            <p:cNvSpPr>
              <a:spLocks/>
            </p:cNvSpPr>
            <p:nvPr/>
          </p:nvSpPr>
          <p:spPr bwMode="auto">
            <a:xfrm>
              <a:off x="3721100" y="3303587"/>
              <a:ext cx="187325" cy="136525"/>
            </a:xfrm>
            <a:custGeom>
              <a:avLst/>
              <a:gdLst>
                <a:gd name="T0" fmla="*/ 28 w 59"/>
                <a:gd name="T1" fmla="*/ 4 h 43"/>
                <a:gd name="T2" fmla="*/ 13 w 59"/>
                <a:gd name="T3" fmla="*/ 24 h 43"/>
                <a:gd name="T4" fmla="*/ 11 w 59"/>
                <a:gd name="T5" fmla="*/ 28 h 43"/>
                <a:gd name="T6" fmla="*/ 7 w 59"/>
                <a:gd name="T7" fmla="*/ 35 h 43"/>
                <a:gd name="T8" fmla="*/ 5 w 59"/>
                <a:gd name="T9" fmla="*/ 38 h 43"/>
                <a:gd name="T10" fmla="*/ 2 w 59"/>
                <a:gd name="T11" fmla="*/ 41 h 43"/>
                <a:gd name="T12" fmla="*/ 1 w 59"/>
                <a:gd name="T13" fmla="*/ 43 h 43"/>
                <a:gd name="T14" fmla="*/ 1 w 59"/>
                <a:gd name="T15" fmla="*/ 43 h 43"/>
                <a:gd name="T16" fmla="*/ 59 w 59"/>
                <a:gd name="T17" fmla="*/ 8 h 43"/>
                <a:gd name="T18" fmla="*/ 57 w 59"/>
                <a:gd name="T19" fmla="*/ 8 h 43"/>
                <a:gd name="T20" fmla="*/ 48 w 59"/>
                <a:gd name="T21" fmla="*/ 3 h 43"/>
                <a:gd name="T22" fmla="*/ 28 w 59"/>
                <a:gd name="T23" fmla="*/ 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43">
                  <a:moveTo>
                    <a:pt x="28" y="4"/>
                  </a:moveTo>
                  <a:cubicBezTo>
                    <a:pt x="21" y="9"/>
                    <a:pt x="17" y="17"/>
                    <a:pt x="13" y="24"/>
                  </a:cubicBezTo>
                  <a:cubicBezTo>
                    <a:pt x="12" y="25"/>
                    <a:pt x="12" y="27"/>
                    <a:pt x="11" y="28"/>
                  </a:cubicBezTo>
                  <a:cubicBezTo>
                    <a:pt x="10" y="30"/>
                    <a:pt x="9" y="33"/>
                    <a:pt x="7" y="35"/>
                  </a:cubicBezTo>
                  <a:cubicBezTo>
                    <a:pt x="7" y="36"/>
                    <a:pt x="6" y="37"/>
                    <a:pt x="5" y="38"/>
                  </a:cubicBezTo>
                  <a:cubicBezTo>
                    <a:pt x="4" y="39"/>
                    <a:pt x="3" y="40"/>
                    <a:pt x="2" y="41"/>
                  </a:cubicBezTo>
                  <a:cubicBezTo>
                    <a:pt x="2" y="41"/>
                    <a:pt x="0" y="42"/>
                    <a:pt x="1" y="43"/>
                  </a:cubicBezTo>
                  <a:cubicBezTo>
                    <a:pt x="1" y="43"/>
                    <a:pt x="1" y="43"/>
                    <a:pt x="1" y="43"/>
                  </a:cubicBezTo>
                  <a:cubicBezTo>
                    <a:pt x="59" y="8"/>
                    <a:pt x="59" y="8"/>
                    <a:pt x="59" y="8"/>
                  </a:cubicBezTo>
                  <a:cubicBezTo>
                    <a:pt x="59" y="7"/>
                    <a:pt x="59" y="8"/>
                    <a:pt x="57" y="8"/>
                  </a:cubicBezTo>
                  <a:cubicBezTo>
                    <a:pt x="56" y="8"/>
                    <a:pt x="51" y="5"/>
                    <a:pt x="48" y="3"/>
                  </a:cubicBezTo>
                  <a:cubicBezTo>
                    <a:pt x="42" y="0"/>
                    <a:pt x="35" y="0"/>
                    <a:pt x="28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20"/>
            <p:cNvSpPr>
              <a:spLocks/>
            </p:cNvSpPr>
            <p:nvPr/>
          </p:nvSpPr>
          <p:spPr bwMode="auto">
            <a:xfrm>
              <a:off x="4667250" y="3414712"/>
              <a:ext cx="273050" cy="187325"/>
            </a:xfrm>
            <a:custGeom>
              <a:avLst/>
              <a:gdLst>
                <a:gd name="T0" fmla="*/ 84 w 86"/>
                <a:gd name="T1" fmla="*/ 3 h 59"/>
                <a:gd name="T2" fmla="*/ 80 w 86"/>
                <a:gd name="T3" fmla="*/ 6 h 59"/>
                <a:gd name="T4" fmla="*/ 76 w 86"/>
                <a:gd name="T5" fmla="*/ 10 h 59"/>
                <a:gd name="T6" fmla="*/ 70 w 86"/>
                <a:gd name="T7" fmla="*/ 20 h 59"/>
                <a:gd name="T8" fmla="*/ 67 w 86"/>
                <a:gd name="T9" fmla="*/ 26 h 59"/>
                <a:gd name="T10" fmla="*/ 44 w 86"/>
                <a:gd name="T11" fmla="*/ 52 h 59"/>
                <a:gd name="T12" fmla="*/ 16 w 86"/>
                <a:gd name="T13" fmla="*/ 53 h 59"/>
                <a:gd name="T14" fmla="*/ 3 w 86"/>
                <a:gd name="T15" fmla="*/ 45 h 59"/>
                <a:gd name="T16" fmla="*/ 0 w 86"/>
                <a:gd name="T17" fmla="*/ 45 h 59"/>
                <a:gd name="T18" fmla="*/ 86 w 86"/>
                <a:gd name="T19" fmla="*/ 0 h 59"/>
                <a:gd name="T20" fmla="*/ 84 w 86"/>
                <a:gd name="T21" fmla="*/ 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" h="59">
                  <a:moveTo>
                    <a:pt x="84" y="3"/>
                  </a:moveTo>
                  <a:cubicBezTo>
                    <a:pt x="83" y="4"/>
                    <a:pt x="81" y="5"/>
                    <a:pt x="80" y="6"/>
                  </a:cubicBezTo>
                  <a:cubicBezTo>
                    <a:pt x="79" y="8"/>
                    <a:pt x="77" y="9"/>
                    <a:pt x="76" y="10"/>
                  </a:cubicBezTo>
                  <a:cubicBezTo>
                    <a:pt x="74" y="13"/>
                    <a:pt x="72" y="17"/>
                    <a:pt x="70" y="20"/>
                  </a:cubicBezTo>
                  <a:cubicBezTo>
                    <a:pt x="69" y="22"/>
                    <a:pt x="68" y="24"/>
                    <a:pt x="67" y="26"/>
                  </a:cubicBezTo>
                  <a:cubicBezTo>
                    <a:pt x="62" y="35"/>
                    <a:pt x="55" y="46"/>
                    <a:pt x="44" y="52"/>
                  </a:cubicBezTo>
                  <a:cubicBezTo>
                    <a:pt x="33" y="59"/>
                    <a:pt x="24" y="57"/>
                    <a:pt x="16" y="53"/>
                  </a:cubicBezTo>
                  <a:cubicBezTo>
                    <a:pt x="11" y="50"/>
                    <a:pt x="5" y="45"/>
                    <a:pt x="3" y="45"/>
                  </a:cubicBezTo>
                  <a:cubicBezTo>
                    <a:pt x="2" y="45"/>
                    <a:pt x="0" y="46"/>
                    <a:pt x="0" y="45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6" y="1"/>
                    <a:pt x="85" y="2"/>
                    <a:pt x="84" y="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21"/>
            <p:cNvSpPr>
              <a:spLocks/>
            </p:cNvSpPr>
            <p:nvPr/>
          </p:nvSpPr>
          <p:spPr bwMode="auto">
            <a:xfrm>
              <a:off x="4664075" y="3411537"/>
              <a:ext cx="276225" cy="146050"/>
            </a:xfrm>
            <a:custGeom>
              <a:avLst/>
              <a:gdLst>
                <a:gd name="T0" fmla="*/ 20 w 87"/>
                <a:gd name="T1" fmla="*/ 5 h 46"/>
                <a:gd name="T2" fmla="*/ 56 w 87"/>
                <a:gd name="T3" fmla="*/ 2 h 46"/>
                <a:gd name="T4" fmla="*/ 61 w 87"/>
                <a:gd name="T5" fmla="*/ 3 h 46"/>
                <a:gd name="T6" fmla="*/ 73 w 87"/>
                <a:gd name="T7" fmla="*/ 4 h 46"/>
                <a:gd name="T8" fmla="*/ 79 w 87"/>
                <a:gd name="T9" fmla="*/ 3 h 46"/>
                <a:gd name="T10" fmla="*/ 84 w 87"/>
                <a:gd name="T11" fmla="*/ 1 h 46"/>
                <a:gd name="T12" fmla="*/ 87 w 87"/>
                <a:gd name="T13" fmla="*/ 1 h 46"/>
                <a:gd name="T14" fmla="*/ 87 w 87"/>
                <a:gd name="T15" fmla="*/ 1 h 46"/>
                <a:gd name="T16" fmla="*/ 1 w 87"/>
                <a:gd name="T17" fmla="*/ 46 h 46"/>
                <a:gd name="T18" fmla="*/ 3 w 87"/>
                <a:gd name="T19" fmla="*/ 43 h 46"/>
                <a:gd name="T20" fmla="*/ 4 w 87"/>
                <a:gd name="T21" fmla="*/ 28 h 46"/>
                <a:gd name="T22" fmla="*/ 20 w 87"/>
                <a:gd name="T23" fmla="*/ 5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7" h="46">
                  <a:moveTo>
                    <a:pt x="20" y="5"/>
                  </a:moveTo>
                  <a:cubicBezTo>
                    <a:pt x="32" y="0"/>
                    <a:pt x="44" y="1"/>
                    <a:pt x="56" y="2"/>
                  </a:cubicBezTo>
                  <a:cubicBezTo>
                    <a:pt x="58" y="2"/>
                    <a:pt x="60" y="2"/>
                    <a:pt x="61" y="3"/>
                  </a:cubicBezTo>
                  <a:cubicBezTo>
                    <a:pt x="65" y="3"/>
                    <a:pt x="69" y="4"/>
                    <a:pt x="73" y="4"/>
                  </a:cubicBezTo>
                  <a:cubicBezTo>
                    <a:pt x="75" y="3"/>
                    <a:pt x="77" y="3"/>
                    <a:pt x="79" y="3"/>
                  </a:cubicBezTo>
                  <a:cubicBezTo>
                    <a:pt x="80" y="2"/>
                    <a:pt x="82" y="2"/>
                    <a:pt x="84" y="1"/>
                  </a:cubicBezTo>
                  <a:cubicBezTo>
                    <a:pt x="84" y="1"/>
                    <a:pt x="87" y="0"/>
                    <a:pt x="87" y="1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1" y="46"/>
                    <a:pt x="1" y="46"/>
                    <a:pt x="1" y="46"/>
                  </a:cubicBezTo>
                  <a:cubicBezTo>
                    <a:pt x="0" y="45"/>
                    <a:pt x="2" y="45"/>
                    <a:pt x="3" y="43"/>
                  </a:cubicBezTo>
                  <a:cubicBezTo>
                    <a:pt x="4" y="41"/>
                    <a:pt x="3" y="33"/>
                    <a:pt x="4" y="28"/>
                  </a:cubicBezTo>
                  <a:cubicBezTo>
                    <a:pt x="5" y="19"/>
                    <a:pt x="9" y="10"/>
                    <a:pt x="20" y="5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22"/>
            <p:cNvSpPr>
              <a:spLocks/>
            </p:cNvSpPr>
            <p:nvPr/>
          </p:nvSpPr>
          <p:spPr bwMode="auto">
            <a:xfrm>
              <a:off x="4511675" y="3402012"/>
              <a:ext cx="142875" cy="168275"/>
            </a:xfrm>
            <a:custGeom>
              <a:avLst/>
              <a:gdLst>
                <a:gd name="T0" fmla="*/ 44 w 45"/>
                <a:gd name="T1" fmla="*/ 2 h 53"/>
                <a:gd name="T2" fmla="*/ 42 w 45"/>
                <a:gd name="T3" fmla="*/ 6 h 53"/>
                <a:gd name="T4" fmla="*/ 41 w 45"/>
                <a:gd name="T5" fmla="*/ 9 h 53"/>
                <a:gd name="T6" fmla="*/ 39 w 45"/>
                <a:gd name="T7" fmla="*/ 17 h 53"/>
                <a:gd name="T8" fmla="*/ 39 w 45"/>
                <a:gd name="T9" fmla="*/ 21 h 53"/>
                <a:gd name="T10" fmla="*/ 30 w 45"/>
                <a:gd name="T11" fmla="*/ 45 h 53"/>
                <a:gd name="T12" fmla="*/ 12 w 45"/>
                <a:gd name="T13" fmla="*/ 52 h 53"/>
                <a:gd name="T14" fmla="*/ 2 w 45"/>
                <a:gd name="T15" fmla="*/ 50 h 53"/>
                <a:gd name="T16" fmla="*/ 0 w 45"/>
                <a:gd name="T17" fmla="*/ 51 h 53"/>
                <a:gd name="T18" fmla="*/ 45 w 45"/>
                <a:gd name="T19" fmla="*/ 0 h 53"/>
                <a:gd name="T20" fmla="*/ 44 w 45"/>
                <a:gd name="T21" fmla="*/ 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53">
                  <a:moveTo>
                    <a:pt x="44" y="2"/>
                  </a:moveTo>
                  <a:cubicBezTo>
                    <a:pt x="43" y="3"/>
                    <a:pt x="43" y="4"/>
                    <a:pt x="42" y="6"/>
                  </a:cubicBezTo>
                  <a:cubicBezTo>
                    <a:pt x="41" y="7"/>
                    <a:pt x="41" y="8"/>
                    <a:pt x="41" y="9"/>
                  </a:cubicBezTo>
                  <a:cubicBezTo>
                    <a:pt x="40" y="12"/>
                    <a:pt x="39" y="15"/>
                    <a:pt x="39" y="17"/>
                  </a:cubicBezTo>
                  <a:cubicBezTo>
                    <a:pt x="39" y="19"/>
                    <a:pt x="39" y="20"/>
                    <a:pt x="39" y="21"/>
                  </a:cubicBezTo>
                  <a:cubicBezTo>
                    <a:pt x="38" y="29"/>
                    <a:pt x="36" y="38"/>
                    <a:pt x="30" y="45"/>
                  </a:cubicBezTo>
                  <a:cubicBezTo>
                    <a:pt x="25" y="52"/>
                    <a:pt x="18" y="53"/>
                    <a:pt x="12" y="52"/>
                  </a:cubicBezTo>
                  <a:cubicBezTo>
                    <a:pt x="8" y="52"/>
                    <a:pt x="3" y="50"/>
                    <a:pt x="2" y="50"/>
                  </a:cubicBezTo>
                  <a:cubicBezTo>
                    <a:pt x="1" y="51"/>
                    <a:pt x="0" y="52"/>
                    <a:pt x="0" y="51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1"/>
                    <a:pt x="44" y="2"/>
                    <a:pt x="44" y="2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23"/>
            <p:cNvSpPr>
              <a:spLocks/>
            </p:cNvSpPr>
            <p:nvPr/>
          </p:nvSpPr>
          <p:spPr bwMode="auto">
            <a:xfrm>
              <a:off x="4495800" y="3398837"/>
              <a:ext cx="158750" cy="165100"/>
            </a:xfrm>
            <a:custGeom>
              <a:avLst/>
              <a:gdLst>
                <a:gd name="T0" fmla="*/ 7 w 50"/>
                <a:gd name="T1" fmla="*/ 21 h 52"/>
                <a:gd name="T2" fmla="*/ 29 w 50"/>
                <a:gd name="T3" fmla="*/ 10 h 52"/>
                <a:gd name="T4" fmla="*/ 33 w 50"/>
                <a:gd name="T5" fmla="*/ 9 h 52"/>
                <a:gd name="T6" fmla="*/ 41 w 50"/>
                <a:gd name="T7" fmla="*/ 6 h 52"/>
                <a:gd name="T8" fmla="*/ 44 w 50"/>
                <a:gd name="T9" fmla="*/ 4 h 52"/>
                <a:gd name="T10" fmla="*/ 47 w 50"/>
                <a:gd name="T11" fmla="*/ 2 h 52"/>
                <a:gd name="T12" fmla="*/ 50 w 50"/>
                <a:gd name="T13" fmla="*/ 1 h 52"/>
                <a:gd name="T14" fmla="*/ 50 w 50"/>
                <a:gd name="T15" fmla="*/ 1 h 52"/>
                <a:gd name="T16" fmla="*/ 5 w 50"/>
                <a:gd name="T17" fmla="*/ 52 h 52"/>
                <a:gd name="T18" fmla="*/ 5 w 50"/>
                <a:gd name="T19" fmla="*/ 50 h 52"/>
                <a:gd name="T20" fmla="*/ 2 w 50"/>
                <a:gd name="T21" fmla="*/ 40 h 52"/>
                <a:gd name="T22" fmla="*/ 7 w 50"/>
                <a:gd name="T23" fmla="*/ 2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" h="52">
                  <a:moveTo>
                    <a:pt x="7" y="21"/>
                  </a:moveTo>
                  <a:cubicBezTo>
                    <a:pt x="13" y="15"/>
                    <a:pt x="21" y="12"/>
                    <a:pt x="29" y="10"/>
                  </a:cubicBezTo>
                  <a:cubicBezTo>
                    <a:pt x="30" y="9"/>
                    <a:pt x="32" y="9"/>
                    <a:pt x="33" y="9"/>
                  </a:cubicBezTo>
                  <a:cubicBezTo>
                    <a:pt x="36" y="8"/>
                    <a:pt x="38" y="7"/>
                    <a:pt x="41" y="6"/>
                  </a:cubicBezTo>
                  <a:cubicBezTo>
                    <a:pt x="42" y="6"/>
                    <a:pt x="43" y="5"/>
                    <a:pt x="44" y="4"/>
                  </a:cubicBezTo>
                  <a:cubicBezTo>
                    <a:pt x="45" y="4"/>
                    <a:pt x="46" y="3"/>
                    <a:pt x="47" y="2"/>
                  </a:cubicBezTo>
                  <a:cubicBezTo>
                    <a:pt x="48" y="2"/>
                    <a:pt x="49" y="0"/>
                    <a:pt x="50" y="1"/>
                  </a:cubicBezTo>
                  <a:cubicBezTo>
                    <a:pt x="50" y="1"/>
                    <a:pt x="50" y="1"/>
                    <a:pt x="50" y="1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4" y="52"/>
                    <a:pt x="5" y="52"/>
                    <a:pt x="5" y="50"/>
                  </a:cubicBezTo>
                  <a:cubicBezTo>
                    <a:pt x="5" y="48"/>
                    <a:pt x="3" y="43"/>
                    <a:pt x="2" y="40"/>
                  </a:cubicBezTo>
                  <a:cubicBezTo>
                    <a:pt x="0" y="34"/>
                    <a:pt x="1" y="27"/>
                    <a:pt x="7" y="21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24"/>
            <p:cNvSpPr>
              <a:spLocks/>
            </p:cNvSpPr>
            <p:nvPr/>
          </p:nvSpPr>
          <p:spPr bwMode="auto">
            <a:xfrm>
              <a:off x="4340225" y="3646487"/>
              <a:ext cx="142875" cy="111125"/>
            </a:xfrm>
            <a:custGeom>
              <a:avLst/>
              <a:gdLst>
                <a:gd name="T0" fmla="*/ 43 w 45"/>
                <a:gd name="T1" fmla="*/ 34 h 35"/>
                <a:gd name="T2" fmla="*/ 40 w 45"/>
                <a:gd name="T3" fmla="*/ 33 h 35"/>
                <a:gd name="T4" fmla="*/ 37 w 45"/>
                <a:gd name="T5" fmla="*/ 32 h 35"/>
                <a:gd name="T6" fmla="*/ 31 w 45"/>
                <a:gd name="T7" fmla="*/ 31 h 35"/>
                <a:gd name="T8" fmla="*/ 27 w 45"/>
                <a:gd name="T9" fmla="*/ 31 h 35"/>
                <a:gd name="T10" fmla="*/ 7 w 45"/>
                <a:gd name="T11" fmla="*/ 25 h 35"/>
                <a:gd name="T12" fmla="*/ 0 w 45"/>
                <a:gd name="T13" fmla="*/ 10 h 35"/>
                <a:gd name="T14" fmla="*/ 2 w 45"/>
                <a:gd name="T15" fmla="*/ 1 h 35"/>
                <a:gd name="T16" fmla="*/ 1 w 45"/>
                <a:gd name="T17" fmla="*/ 0 h 35"/>
                <a:gd name="T18" fmla="*/ 45 w 45"/>
                <a:gd name="T19" fmla="*/ 34 h 35"/>
                <a:gd name="T20" fmla="*/ 43 w 45"/>
                <a:gd name="T21" fmla="*/ 3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35">
                  <a:moveTo>
                    <a:pt x="43" y="34"/>
                  </a:moveTo>
                  <a:cubicBezTo>
                    <a:pt x="42" y="34"/>
                    <a:pt x="41" y="33"/>
                    <a:pt x="40" y="33"/>
                  </a:cubicBezTo>
                  <a:cubicBezTo>
                    <a:pt x="39" y="32"/>
                    <a:pt x="38" y="32"/>
                    <a:pt x="37" y="32"/>
                  </a:cubicBezTo>
                  <a:cubicBezTo>
                    <a:pt x="35" y="31"/>
                    <a:pt x="33" y="31"/>
                    <a:pt x="31" y="31"/>
                  </a:cubicBezTo>
                  <a:cubicBezTo>
                    <a:pt x="29" y="31"/>
                    <a:pt x="28" y="31"/>
                    <a:pt x="27" y="31"/>
                  </a:cubicBezTo>
                  <a:cubicBezTo>
                    <a:pt x="21" y="30"/>
                    <a:pt x="13" y="29"/>
                    <a:pt x="7" y="25"/>
                  </a:cubicBezTo>
                  <a:cubicBezTo>
                    <a:pt x="1" y="21"/>
                    <a:pt x="0" y="15"/>
                    <a:pt x="0" y="10"/>
                  </a:cubicBezTo>
                  <a:cubicBezTo>
                    <a:pt x="1" y="7"/>
                    <a:pt x="2" y="2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45" y="35"/>
                    <a:pt x="44" y="34"/>
                    <a:pt x="43" y="34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25"/>
            <p:cNvSpPr>
              <a:spLocks/>
            </p:cNvSpPr>
            <p:nvPr/>
          </p:nvSpPr>
          <p:spPr bwMode="auto">
            <a:xfrm>
              <a:off x="4343400" y="3630612"/>
              <a:ext cx="139700" cy="123825"/>
            </a:xfrm>
            <a:custGeom>
              <a:avLst/>
              <a:gdLst>
                <a:gd name="T0" fmla="*/ 26 w 44"/>
                <a:gd name="T1" fmla="*/ 5 h 39"/>
                <a:gd name="T2" fmla="*/ 36 w 44"/>
                <a:gd name="T3" fmla="*/ 23 h 39"/>
                <a:gd name="T4" fmla="*/ 37 w 44"/>
                <a:gd name="T5" fmla="*/ 26 h 39"/>
                <a:gd name="T6" fmla="*/ 39 w 44"/>
                <a:gd name="T7" fmla="*/ 33 h 39"/>
                <a:gd name="T8" fmla="*/ 41 w 44"/>
                <a:gd name="T9" fmla="*/ 35 h 39"/>
                <a:gd name="T10" fmla="*/ 43 w 44"/>
                <a:gd name="T11" fmla="*/ 38 h 39"/>
                <a:gd name="T12" fmla="*/ 44 w 44"/>
                <a:gd name="T13" fmla="*/ 39 h 39"/>
                <a:gd name="T14" fmla="*/ 44 w 44"/>
                <a:gd name="T15" fmla="*/ 39 h 39"/>
                <a:gd name="T16" fmla="*/ 0 w 44"/>
                <a:gd name="T17" fmla="*/ 5 h 39"/>
                <a:gd name="T18" fmla="*/ 2 w 44"/>
                <a:gd name="T19" fmla="*/ 5 h 39"/>
                <a:gd name="T20" fmla="*/ 10 w 44"/>
                <a:gd name="T21" fmla="*/ 2 h 39"/>
                <a:gd name="T22" fmla="*/ 26 w 44"/>
                <a:gd name="T23" fmla="*/ 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4" h="39">
                  <a:moveTo>
                    <a:pt x="26" y="5"/>
                  </a:moveTo>
                  <a:cubicBezTo>
                    <a:pt x="31" y="10"/>
                    <a:pt x="34" y="17"/>
                    <a:pt x="36" y="23"/>
                  </a:cubicBezTo>
                  <a:cubicBezTo>
                    <a:pt x="36" y="24"/>
                    <a:pt x="37" y="25"/>
                    <a:pt x="37" y="26"/>
                  </a:cubicBezTo>
                  <a:cubicBezTo>
                    <a:pt x="38" y="28"/>
                    <a:pt x="38" y="31"/>
                    <a:pt x="39" y="33"/>
                  </a:cubicBezTo>
                  <a:cubicBezTo>
                    <a:pt x="40" y="34"/>
                    <a:pt x="40" y="34"/>
                    <a:pt x="41" y="35"/>
                  </a:cubicBezTo>
                  <a:cubicBezTo>
                    <a:pt x="42" y="36"/>
                    <a:pt x="42" y="37"/>
                    <a:pt x="43" y="38"/>
                  </a:cubicBezTo>
                  <a:cubicBezTo>
                    <a:pt x="43" y="38"/>
                    <a:pt x="44" y="39"/>
                    <a:pt x="44" y="39"/>
                  </a:cubicBezTo>
                  <a:cubicBezTo>
                    <a:pt x="44" y="39"/>
                    <a:pt x="44" y="39"/>
                    <a:pt x="44" y="39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7" y="3"/>
                    <a:pt x="10" y="2"/>
                  </a:cubicBezTo>
                  <a:cubicBezTo>
                    <a:pt x="15" y="0"/>
                    <a:pt x="20" y="0"/>
                    <a:pt x="26" y="5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26"/>
            <p:cNvSpPr>
              <a:spLocks/>
            </p:cNvSpPr>
            <p:nvPr/>
          </p:nvSpPr>
          <p:spPr bwMode="auto">
            <a:xfrm>
              <a:off x="4060825" y="2719387"/>
              <a:ext cx="88900" cy="307975"/>
            </a:xfrm>
            <a:custGeom>
              <a:avLst/>
              <a:gdLst>
                <a:gd name="T0" fmla="*/ 27 w 28"/>
                <a:gd name="T1" fmla="*/ 3 h 97"/>
                <a:gd name="T2" fmla="*/ 26 w 28"/>
                <a:gd name="T3" fmla="*/ 8 h 97"/>
                <a:gd name="T4" fmla="*/ 24 w 28"/>
                <a:gd name="T5" fmla="*/ 14 h 97"/>
                <a:gd name="T6" fmla="*/ 18 w 28"/>
                <a:gd name="T7" fmla="*/ 24 h 97"/>
                <a:gd name="T8" fmla="*/ 14 w 28"/>
                <a:gd name="T9" fmla="*/ 29 h 97"/>
                <a:gd name="T10" fmla="*/ 1 w 28"/>
                <a:gd name="T11" fmla="*/ 62 h 97"/>
                <a:gd name="T12" fmla="*/ 14 w 28"/>
                <a:gd name="T13" fmla="*/ 87 h 97"/>
                <a:gd name="T14" fmla="*/ 27 w 28"/>
                <a:gd name="T15" fmla="*/ 94 h 97"/>
                <a:gd name="T16" fmla="*/ 28 w 28"/>
                <a:gd name="T17" fmla="*/ 97 h 97"/>
                <a:gd name="T18" fmla="*/ 28 w 28"/>
                <a:gd name="T19" fmla="*/ 0 h 97"/>
                <a:gd name="T20" fmla="*/ 27 w 28"/>
                <a:gd name="T21" fmla="*/ 3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" h="97">
                  <a:moveTo>
                    <a:pt x="27" y="3"/>
                  </a:moveTo>
                  <a:cubicBezTo>
                    <a:pt x="26" y="5"/>
                    <a:pt x="26" y="7"/>
                    <a:pt x="26" y="8"/>
                  </a:cubicBezTo>
                  <a:cubicBezTo>
                    <a:pt x="25" y="10"/>
                    <a:pt x="24" y="12"/>
                    <a:pt x="24" y="14"/>
                  </a:cubicBezTo>
                  <a:cubicBezTo>
                    <a:pt x="22" y="17"/>
                    <a:pt x="20" y="21"/>
                    <a:pt x="18" y="24"/>
                  </a:cubicBezTo>
                  <a:cubicBezTo>
                    <a:pt x="16" y="25"/>
                    <a:pt x="15" y="27"/>
                    <a:pt x="14" y="29"/>
                  </a:cubicBezTo>
                  <a:cubicBezTo>
                    <a:pt x="8" y="38"/>
                    <a:pt x="2" y="49"/>
                    <a:pt x="1" y="62"/>
                  </a:cubicBezTo>
                  <a:cubicBezTo>
                    <a:pt x="0" y="74"/>
                    <a:pt x="6" y="82"/>
                    <a:pt x="14" y="87"/>
                  </a:cubicBezTo>
                  <a:cubicBezTo>
                    <a:pt x="18" y="90"/>
                    <a:pt x="26" y="93"/>
                    <a:pt x="27" y="94"/>
                  </a:cubicBezTo>
                  <a:cubicBezTo>
                    <a:pt x="28" y="96"/>
                    <a:pt x="27" y="97"/>
                    <a:pt x="28" y="97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7" y="0"/>
                    <a:pt x="27" y="2"/>
                    <a:pt x="27" y="3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27"/>
            <p:cNvSpPr>
              <a:spLocks/>
            </p:cNvSpPr>
            <p:nvPr/>
          </p:nvSpPr>
          <p:spPr bwMode="auto">
            <a:xfrm>
              <a:off x="4149725" y="2719387"/>
              <a:ext cx="88900" cy="307975"/>
            </a:xfrm>
            <a:custGeom>
              <a:avLst/>
              <a:gdLst>
                <a:gd name="T0" fmla="*/ 27 w 28"/>
                <a:gd name="T1" fmla="*/ 62 h 97"/>
                <a:gd name="T2" fmla="*/ 14 w 28"/>
                <a:gd name="T3" fmla="*/ 29 h 97"/>
                <a:gd name="T4" fmla="*/ 11 w 28"/>
                <a:gd name="T5" fmla="*/ 24 h 97"/>
                <a:gd name="T6" fmla="*/ 5 w 28"/>
                <a:gd name="T7" fmla="*/ 14 h 97"/>
                <a:gd name="T8" fmla="*/ 3 w 28"/>
                <a:gd name="T9" fmla="*/ 8 h 97"/>
                <a:gd name="T10" fmla="*/ 2 w 28"/>
                <a:gd name="T11" fmla="*/ 3 h 97"/>
                <a:gd name="T12" fmla="*/ 0 w 28"/>
                <a:gd name="T13" fmla="*/ 0 h 97"/>
                <a:gd name="T14" fmla="*/ 0 w 28"/>
                <a:gd name="T15" fmla="*/ 0 h 97"/>
                <a:gd name="T16" fmla="*/ 0 w 28"/>
                <a:gd name="T17" fmla="*/ 97 h 97"/>
                <a:gd name="T18" fmla="*/ 2 w 28"/>
                <a:gd name="T19" fmla="*/ 94 h 97"/>
                <a:gd name="T20" fmla="*/ 14 w 28"/>
                <a:gd name="T21" fmla="*/ 87 h 97"/>
                <a:gd name="T22" fmla="*/ 27 w 28"/>
                <a:gd name="T23" fmla="*/ 62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" h="97">
                  <a:moveTo>
                    <a:pt x="27" y="62"/>
                  </a:moveTo>
                  <a:cubicBezTo>
                    <a:pt x="26" y="49"/>
                    <a:pt x="20" y="38"/>
                    <a:pt x="14" y="29"/>
                  </a:cubicBezTo>
                  <a:cubicBezTo>
                    <a:pt x="13" y="27"/>
                    <a:pt x="12" y="25"/>
                    <a:pt x="11" y="24"/>
                  </a:cubicBezTo>
                  <a:cubicBezTo>
                    <a:pt x="8" y="21"/>
                    <a:pt x="6" y="17"/>
                    <a:pt x="5" y="14"/>
                  </a:cubicBezTo>
                  <a:cubicBezTo>
                    <a:pt x="4" y="12"/>
                    <a:pt x="3" y="10"/>
                    <a:pt x="3" y="8"/>
                  </a:cubicBezTo>
                  <a:cubicBezTo>
                    <a:pt x="2" y="7"/>
                    <a:pt x="2" y="5"/>
                    <a:pt x="2" y="3"/>
                  </a:cubicBezTo>
                  <a:cubicBezTo>
                    <a:pt x="1" y="3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1" y="97"/>
                    <a:pt x="0" y="96"/>
                    <a:pt x="2" y="94"/>
                  </a:cubicBezTo>
                  <a:cubicBezTo>
                    <a:pt x="3" y="92"/>
                    <a:pt x="10" y="90"/>
                    <a:pt x="14" y="87"/>
                  </a:cubicBezTo>
                  <a:cubicBezTo>
                    <a:pt x="22" y="82"/>
                    <a:pt x="28" y="74"/>
                    <a:pt x="27" y="62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28"/>
            <p:cNvSpPr>
              <a:spLocks/>
            </p:cNvSpPr>
            <p:nvPr/>
          </p:nvSpPr>
          <p:spPr bwMode="auto">
            <a:xfrm>
              <a:off x="4143375" y="3068637"/>
              <a:ext cx="196850" cy="133350"/>
            </a:xfrm>
            <a:custGeom>
              <a:avLst/>
              <a:gdLst>
                <a:gd name="T0" fmla="*/ 61 w 62"/>
                <a:gd name="T1" fmla="*/ 2 h 42"/>
                <a:gd name="T2" fmla="*/ 58 w 62"/>
                <a:gd name="T3" fmla="*/ 5 h 42"/>
                <a:gd name="T4" fmla="*/ 55 w 62"/>
                <a:gd name="T5" fmla="*/ 8 h 42"/>
                <a:gd name="T6" fmla="*/ 50 w 62"/>
                <a:gd name="T7" fmla="*/ 15 h 42"/>
                <a:gd name="T8" fmla="*/ 48 w 62"/>
                <a:gd name="T9" fmla="*/ 19 h 42"/>
                <a:gd name="T10" fmla="*/ 32 w 62"/>
                <a:gd name="T11" fmla="*/ 38 h 42"/>
                <a:gd name="T12" fmla="*/ 12 w 62"/>
                <a:gd name="T13" fmla="*/ 38 h 42"/>
                <a:gd name="T14" fmla="*/ 3 w 62"/>
                <a:gd name="T15" fmla="*/ 32 h 42"/>
                <a:gd name="T16" fmla="*/ 0 w 62"/>
                <a:gd name="T17" fmla="*/ 32 h 42"/>
                <a:gd name="T18" fmla="*/ 62 w 62"/>
                <a:gd name="T19" fmla="*/ 0 h 42"/>
                <a:gd name="T20" fmla="*/ 61 w 62"/>
                <a:gd name="T21" fmla="*/ 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2" h="42">
                  <a:moveTo>
                    <a:pt x="61" y="2"/>
                  </a:moveTo>
                  <a:cubicBezTo>
                    <a:pt x="60" y="3"/>
                    <a:pt x="59" y="4"/>
                    <a:pt x="58" y="5"/>
                  </a:cubicBezTo>
                  <a:cubicBezTo>
                    <a:pt x="56" y="6"/>
                    <a:pt x="56" y="7"/>
                    <a:pt x="55" y="8"/>
                  </a:cubicBezTo>
                  <a:cubicBezTo>
                    <a:pt x="53" y="10"/>
                    <a:pt x="52" y="12"/>
                    <a:pt x="50" y="15"/>
                  </a:cubicBezTo>
                  <a:cubicBezTo>
                    <a:pt x="50" y="16"/>
                    <a:pt x="49" y="17"/>
                    <a:pt x="48" y="19"/>
                  </a:cubicBezTo>
                  <a:cubicBezTo>
                    <a:pt x="44" y="26"/>
                    <a:pt x="39" y="33"/>
                    <a:pt x="32" y="38"/>
                  </a:cubicBezTo>
                  <a:cubicBezTo>
                    <a:pt x="24" y="42"/>
                    <a:pt x="17" y="41"/>
                    <a:pt x="12" y="38"/>
                  </a:cubicBezTo>
                  <a:cubicBezTo>
                    <a:pt x="8" y="36"/>
                    <a:pt x="4" y="32"/>
                    <a:pt x="3" y="32"/>
                  </a:cubicBezTo>
                  <a:cubicBezTo>
                    <a:pt x="1" y="32"/>
                    <a:pt x="1" y="33"/>
                    <a:pt x="0" y="32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1"/>
                    <a:pt x="61" y="2"/>
                    <a:pt x="61" y="2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29"/>
            <p:cNvSpPr>
              <a:spLocks/>
            </p:cNvSpPr>
            <p:nvPr/>
          </p:nvSpPr>
          <p:spPr bwMode="auto">
            <a:xfrm>
              <a:off x="4143375" y="3065462"/>
              <a:ext cx="196850" cy="104775"/>
            </a:xfrm>
            <a:custGeom>
              <a:avLst/>
              <a:gdLst>
                <a:gd name="T0" fmla="*/ 14 w 62"/>
                <a:gd name="T1" fmla="*/ 4 h 33"/>
                <a:gd name="T2" fmla="*/ 39 w 62"/>
                <a:gd name="T3" fmla="*/ 2 h 33"/>
                <a:gd name="T4" fmla="*/ 44 w 62"/>
                <a:gd name="T5" fmla="*/ 2 h 33"/>
                <a:gd name="T6" fmla="*/ 52 w 62"/>
                <a:gd name="T7" fmla="*/ 3 h 33"/>
                <a:gd name="T8" fmla="*/ 56 w 62"/>
                <a:gd name="T9" fmla="*/ 2 h 33"/>
                <a:gd name="T10" fmla="*/ 59 w 62"/>
                <a:gd name="T11" fmla="*/ 1 h 33"/>
                <a:gd name="T12" fmla="*/ 62 w 62"/>
                <a:gd name="T13" fmla="*/ 1 h 33"/>
                <a:gd name="T14" fmla="*/ 62 w 62"/>
                <a:gd name="T15" fmla="*/ 1 h 33"/>
                <a:gd name="T16" fmla="*/ 0 w 62"/>
                <a:gd name="T17" fmla="*/ 33 h 33"/>
                <a:gd name="T18" fmla="*/ 2 w 62"/>
                <a:gd name="T19" fmla="*/ 31 h 33"/>
                <a:gd name="T20" fmla="*/ 2 w 62"/>
                <a:gd name="T21" fmla="*/ 21 h 33"/>
                <a:gd name="T22" fmla="*/ 14 w 62"/>
                <a:gd name="T23" fmla="*/ 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2" h="33">
                  <a:moveTo>
                    <a:pt x="14" y="4"/>
                  </a:moveTo>
                  <a:cubicBezTo>
                    <a:pt x="22" y="1"/>
                    <a:pt x="31" y="1"/>
                    <a:pt x="39" y="2"/>
                  </a:cubicBezTo>
                  <a:cubicBezTo>
                    <a:pt x="41" y="2"/>
                    <a:pt x="42" y="2"/>
                    <a:pt x="44" y="2"/>
                  </a:cubicBezTo>
                  <a:cubicBezTo>
                    <a:pt x="46" y="3"/>
                    <a:pt x="49" y="3"/>
                    <a:pt x="52" y="3"/>
                  </a:cubicBezTo>
                  <a:cubicBezTo>
                    <a:pt x="53" y="3"/>
                    <a:pt x="55" y="3"/>
                    <a:pt x="56" y="2"/>
                  </a:cubicBezTo>
                  <a:cubicBezTo>
                    <a:pt x="57" y="2"/>
                    <a:pt x="58" y="2"/>
                    <a:pt x="59" y="1"/>
                  </a:cubicBezTo>
                  <a:cubicBezTo>
                    <a:pt x="60" y="1"/>
                    <a:pt x="62" y="0"/>
                    <a:pt x="62" y="1"/>
                  </a:cubicBezTo>
                  <a:cubicBezTo>
                    <a:pt x="62" y="1"/>
                    <a:pt x="62" y="1"/>
                    <a:pt x="62" y="1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2"/>
                    <a:pt x="1" y="33"/>
                    <a:pt x="2" y="31"/>
                  </a:cubicBezTo>
                  <a:cubicBezTo>
                    <a:pt x="2" y="30"/>
                    <a:pt x="2" y="24"/>
                    <a:pt x="2" y="21"/>
                  </a:cubicBezTo>
                  <a:cubicBezTo>
                    <a:pt x="3" y="14"/>
                    <a:pt x="6" y="8"/>
                    <a:pt x="14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5" name="sun"/>
          <p:cNvGrpSpPr/>
          <p:nvPr/>
        </p:nvGrpSpPr>
        <p:grpSpPr>
          <a:xfrm>
            <a:off x="1028700" y="209550"/>
            <a:ext cx="2492375" cy="2493963"/>
            <a:chOff x="1028700" y="209549"/>
            <a:chExt cx="2492375" cy="2493963"/>
          </a:xfrm>
        </p:grpSpPr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2190750" y="209549"/>
              <a:ext cx="85725" cy="644525"/>
            </a:xfrm>
            <a:custGeom>
              <a:avLst/>
              <a:gdLst>
                <a:gd name="T0" fmla="*/ 0 w 27"/>
                <a:gd name="T1" fmla="*/ 26 h 203"/>
                <a:gd name="T2" fmla="*/ 0 w 27"/>
                <a:gd name="T3" fmla="*/ 176 h 203"/>
                <a:gd name="T4" fmla="*/ 27 w 27"/>
                <a:gd name="T5" fmla="*/ 203 h 203"/>
                <a:gd name="T6" fmla="*/ 27 w 27"/>
                <a:gd name="T7" fmla="*/ 0 h 203"/>
                <a:gd name="T8" fmla="*/ 0 w 27"/>
                <a:gd name="T9" fmla="*/ 2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03">
                  <a:moveTo>
                    <a:pt x="0" y="26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91"/>
                    <a:pt x="12" y="203"/>
                    <a:pt x="27" y="203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6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18"/>
            <p:cNvSpPr>
              <a:spLocks/>
            </p:cNvSpPr>
            <p:nvPr/>
          </p:nvSpPr>
          <p:spPr bwMode="auto">
            <a:xfrm>
              <a:off x="2276475" y="209549"/>
              <a:ext cx="82550" cy="644525"/>
            </a:xfrm>
            <a:custGeom>
              <a:avLst/>
              <a:gdLst>
                <a:gd name="T0" fmla="*/ 26 w 26"/>
                <a:gd name="T1" fmla="*/ 176 h 203"/>
                <a:gd name="T2" fmla="*/ 26 w 26"/>
                <a:gd name="T3" fmla="*/ 26 h 203"/>
                <a:gd name="T4" fmla="*/ 0 w 26"/>
                <a:gd name="T5" fmla="*/ 0 h 203"/>
                <a:gd name="T6" fmla="*/ 0 w 26"/>
                <a:gd name="T7" fmla="*/ 203 h 203"/>
                <a:gd name="T8" fmla="*/ 26 w 26"/>
                <a:gd name="T9" fmla="*/ 17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03">
                  <a:moveTo>
                    <a:pt x="26" y="176"/>
                  </a:moveTo>
                  <a:cubicBezTo>
                    <a:pt x="26" y="26"/>
                    <a:pt x="26" y="26"/>
                    <a:pt x="26" y="26"/>
                  </a:cubicBezTo>
                  <a:cubicBezTo>
                    <a:pt x="26" y="12"/>
                    <a:pt x="14" y="0"/>
                    <a:pt x="0" y="0"/>
                  </a:cubicBezTo>
                  <a:cubicBezTo>
                    <a:pt x="0" y="203"/>
                    <a:pt x="0" y="203"/>
                    <a:pt x="0" y="203"/>
                  </a:cubicBezTo>
                  <a:cubicBezTo>
                    <a:pt x="14" y="203"/>
                    <a:pt x="26" y="191"/>
                    <a:pt x="26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19"/>
            <p:cNvSpPr>
              <a:spLocks/>
            </p:cNvSpPr>
            <p:nvPr/>
          </p:nvSpPr>
          <p:spPr bwMode="auto">
            <a:xfrm>
              <a:off x="2190750" y="2058987"/>
              <a:ext cx="85725" cy="644525"/>
            </a:xfrm>
            <a:custGeom>
              <a:avLst/>
              <a:gdLst>
                <a:gd name="T0" fmla="*/ 0 w 27"/>
                <a:gd name="T1" fmla="*/ 27 h 203"/>
                <a:gd name="T2" fmla="*/ 0 w 27"/>
                <a:gd name="T3" fmla="*/ 177 h 203"/>
                <a:gd name="T4" fmla="*/ 27 w 27"/>
                <a:gd name="T5" fmla="*/ 203 h 203"/>
                <a:gd name="T6" fmla="*/ 27 w 27"/>
                <a:gd name="T7" fmla="*/ 177 h 203"/>
                <a:gd name="T8" fmla="*/ 27 w 27"/>
                <a:gd name="T9" fmla="*/ 27 h 203"/>
                <a:gd name="T10" fmla="*/ 27 w 27"/>
                <a:gd name="T11" fmla="*/ 0 h 203"/>
                <a:gd name="T12" fmla="*/ 0 w 27"/>
                <a:gd name="T13" fmla="*/ 27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203">
                  <a:moveTo>
                    <a:pt x="0" y="27"/>
                  </a:moveTo>
                  <a:cubicBezTo>
                    <a:pt x="0" y="177"/>
                    <a:pt x="0" y="177"/>
                    <a:pt x="0" y="177"/>
                  </a:cubicBezTo>
                  <a:cubicBezTo>
                    <a:pt x="0" y="191"/>
                    <a:pt x="12" y="203"/>
                    <a:pt x="27" y="203"/>
                  </a:cubicBezTo>
                  <a:cubicBezTo>
                    <a:pt x="27" y="177"/>
                    <a:pt x="27" y="177"/>
                    <a:pt x="27" y="17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7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2276475" y="2058987"/>
              <a:ext cx="82550" cy="644525"/>
            </a:xfrm>
            <a:custGeom>
              <a:avLst/>
              <a:gdLst>
                <a:gd name="T0" fmla="*/ 0 w 26"/>
                <a:gd name="T1" fmla="*/ 177 h 203"/>
                <a:gd name="T2" fmla="*/ 0 w 26"/>
                <a:gd name="T3" fmla="*/ 203 h 203"/>
                <a:gd name="T4" fmla="*/ 26 w 26"/>
                <a:gd name="T5" fmla="*/ 177 h 203"/>
                <a:gd name="T6" fmla="*/ 26 w 26"/>
                <a:gd name="T7" fmla="*/ 27 h 203"/>
                <a:gd name="T8" fmla="*/ 0 w 26"/>
                <a:gd name="T9" fmla="*/ 0 h 203"/>
                <a:gd name="T10" fmla="*/ 0 w 26"/>
                <a:gd name="T11" fmla="*/ 27 h 203"/>
                <a:gd name="T12" fmla="*/ 0 w 26"/>
                <a:gd name="T13" fmla="*/ 177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03">
                  <a:moveTo>
                    <a:pt x="0" y="177"/>
                  </a:moveTo>
                  <a:cubicBezTo>
                    <a:pt x="0" y="203"/>
                    <a:pt x="0" y="203"/>
                    <a:pt x="0" y="203"/>
                  </a:cubicBezTo>
                  <a:cubicBezTo>
                    <a:pt x="14" y="203"/>
                    <a:pt x="26" y="191"/>
                    <a:pt x="26" y="177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6" y="12"/>
                    <a:pt x="14" y="0"/>
                    <a:pt x="0" y="0"/>
                  </a:cubicBezTo>
                  <a:cubicBezTo>
                    <a:pt x="0" y="27"/>
                    <a:pt x="0" y="27"/>
                    <a:pt x="0" y="27"/>
                  </a:cubicBezTo>
                  <a:lnTo>
                    <a:pt x="0" y="177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21"/>
            <p:cNvSpPr>
              <a:spLocks/>
            </p:cNvSpPr>
            <p:nvPr/>
          </p:nvSpPr>
          <p:spPr bwMode="auto">
            <a:xfrm>
              <a:off x="1028700" y="1457324"/>
              <a:ext cx="644525" cy="82550"/>
            </a:xfrm>
            <a:custGeom>
              <a:avLst/>
              <a:gdLst>
                <a:gd name="T0" fmla="*/ 26 w 203"/>
                <a:gd name="T1" fmla="*/ 26 h 26"/>
                <a:gd name="T2" fmla="*/ 176 w 203"/>
                <a:gd name="T3" fmla="*/ 26 h 26"/>
                <a:gd name="T4" fmla="*/ 203 w 203"/>
                <a:gd name="T5" fmla="*/ 0 h 26"/>
                <a:gd name="T6" fmla="*/ 0 w 203"/>
                <a:gd name="T7" fmla="*/ 0 h 26"/>
                <a:gd name="T8" fmla="*/ 26 w 203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26">
                  <a:moveTo>
                    <a:pt x="26" y="26"/>
                  </a:moveTo>
                  <a:cubicBezTo>
                    <a:pt x="176" y="26"/>
                    <a:pt x="176" y="26"/>
                    <a:pt x="176" y="26"/>
                  </a:cubicBezTo>
                  <a:cubicBezTo>
                    <a:pt x="191" y="26"/>
                    <a:pt x="203" y="14"/>
                    <a:pt x="20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"/>
                    <a:pt x="12" y="26"/>
                    <a:pt x="26" y="26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1028700" y="1371599"/>
              <a:ext cx="644525" cy="85725"/>
            </a:xfrm>
            <a:custGeom>
              <a:avLst/>
              <a:gdLst>
                <a:gd name="T0" fmla="*/ 176 w 203"/>
                <a:gd name="T1" fmla="*/ 0 h 27"/>
                <a:gd name="T2" fmla="*/ 26 w 203"/>
                <a:gd name="T3" fmla="*/ 0 h 27"/>
                <a:gd name="T4" fmla="*/ 0 w 203"/>
                <a:gd name="T5" fmla="*/ 27 h 27"/>
                <a:gd name="T6" fmla="*/ 203 w 203"/>
                <a:gd name="T7" fmla="*/ 27 h 27"/>
                <a:gd name="T8" fmla="*/ 176 w 203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27">
                  <a:moveTo>
                    <a:pt x="17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2" y="0"/>
                    <a:pt x="0" y="12"/>
                    <a:pt x="0" y="27"/>
                  </a:cubicBezTo>
                  <a:cubicBezTo>
                    <a:pt x="203" y="27"/>
                    <a:pt x="203" y="27"/>
                    <a:pt x="203" y="27"/>
                  </a:cubicBezTo>
                  <a:cubicBezTo>
                    <a:pt x="203" y="12"/>
                    <a:pt x="191" y="0"/>
                    <a:pt x="176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2876550" y="1457324"/>
              <a:ext cx="644525" cy="82550"/>
            </a:xfrm>
            <a:custGeom>
              <a:avLst/>
              <a:gdLst>
                <a:gd name="T0" fmla="*/ 27 w 203"/>
                <a:gd name="T1" fmla="*/ 26 h 26"/>
                <a:gd name="T2" fmla="*/ 177 w 203"/>
                <a:gd name="T3" fmla="*/ 26 h 26"/>
                <a:gd name="T4" fmla="*/ 203 w 203"/>
                <a:gd name="T5" fmla="*/ 0 h 26"/>
                <a:gd name="T6" fmla="*/ 177 w 203"/>
                <a:gd name="T7" fmla="*/ 0 h 26"/>
                <a:gd name="T8" fmla="*/ 27 w 203"/>
                <a:gd name="T9" fmla="*/ 0 h 26"/>
                <a:gd name="T10" fmla="*/ 0 w 203"/>
                <a:gd name="T11" fmla="*/ 0 h 26"/>
                <a:gd name="T12" fmla="*/ 27 w 203"/>
                <a:gd name="T13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3" h="26">
                  <a:moveTo>
                    <a:pt x="27" y="26"/>
                  </a:moveTo>
                  <a:cubicBezTo>
                    <a:pt x="177" y="26"/>
                    <a:pt x="177" y="26"/>
                    <a:pt x="177" y="26"/>
                  </a:cubicBezTo>
                  <a:cubicBezTo>
                    <a:pt x="191" y="26"/>
                    <a:pt x="203" y="14"/>
                    <a:pt x="203" y="0"/>
                  </a:cubicBezTo>
                  <a:cubicBezTo>
                    <a:pt x="177" y="0"/>
                    <a:pt x="177" y="0"/>
                    <a:pt x="17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"/>
                    <a:pt x="12" y="26"/>
                    <a:pt x="27" y="26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24"/>
            <p:cNvSpPr>
              <a:spLocks/>
            </p:cNvSpPr>
            <p:nvPr/>
          </p:nvSpPr>
          <p:spPr bwMode="auto">
            <a:xfrm>
              <a:off x="2876550" y="1371599"/>
              <a:ext cx="644525" cy="85725"/>
            </a:xfrm>
            <a:custGeom>
              <a:avLst/>
              <a:gdLst>
                <a:gd name="T0" fmla="*/ 177 w 203"/>
                <a:gd name="T1" fmla="*/ 27 h 27"/>
                <a:gd name="T2" fmla="*/ 203 w 203"/>
                <a:gd name="T3" fmla="*/ 27 h 27"/>
                <a:gd name="T4" fmla="*/ 177 w 203"/>
                <a:gd name="T5" fmla="*/ 0 h 27"/>
                <a:gd name="T6" fmla="*/ 27 w 203"/>
                <a:gd name="T7" fmla="*/ 0 h 27"/>
                <a:gd name="T8" fmla="*/ 0 w 203"/>
                <a:gd name="T9" fmla="*/ 27 h 27"/>
                <a:gd name="T10" fmla="*/ 27 w 203"/>
                <a:gd name="T11" fmla="*/ 27 h 27"/>
                <a:gd name="T12" fmla="*/ 177 w 203"/>
                <a:gd name="T13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3" h="27">
                  <a:moveTo>
                    <a:pt x="177" y="27"/>
                  </a:moveTo>
                  <a:cubicBezTo>
                    <a:pt x="203" y="27"/>
                    <a:pt x="203" y="27"/>
                    <a:pt x="203" y="27"/>
                  </a:cubicBezTo>
                  <a:cubicBezTo>
                    <a:pt x="203" y="12"/>
                    <a:pt x="191" y="0"/>
                    <a:pt x="17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7"/>
                  </a:cubicBezTo>
                  <a:cubicBezTo>
                    <a:pt x="27" y="27"/>
                    <a:pt x="27" y="27"/>
                    <a:pt x="27" y="27"/>
                  </a:cubicBezTo>
                  <a:lnTo>
                    <a:pt x="177" y="27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1362075" y="574674"/>
              <a:ext cx="485775" cy="488950"/>
            </a:xfrm>
            <a:custGeom>
              <a:avLst/>
              <a:gdLst>
                <a:gd name="T0" fmla="*/ 10 w 153"/>
                <a:gd name="T1" fmla="*/ 37 h 154"/>
                <a:gd name="T2" fmla="*/ 116 w 153"/>
                <a:gd name="T3" fmla="*/ 144 h 154"/>
                <a:gd name="T4" fmla="*/ 153 w 153"/>
                <a:gd name="T5" fmla="*/ 144 h 154"/>
                <a:gd name="T6" fmla="*/ 10 w 153"/>
                <a:gd name="T7" fmla="*/ 0 h 154"/>
                <a:gd name="T8" fmla="*/ 10 w 153"/>
                <a:gd name="T9" fmla="*/ 37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" h="154">
                  <a:moveTo>
                    <a:pt x="10" y="37"/>
                  </a:moveTo>
                  <a:cubicBezTo>
                    <a:pt x="116" y="144"/>
                    <a:pt x="116" y="144"/>
                    <a:pt x="116" y="144"/>
                  </a:cubicBezTo>
                  <a:cubicBezTo>
                    <a:pt x="126" y="154"/>
                    <a:pt x="143" y="154"/>
                    <a:pt x="153" y="144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0" y="10"/>
                    <a:pt x="0" y="27"/>
                    <a:pt x="10" y="37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1393825" y="542924"/>
              <a:ext cx="488950" cy="488950"/>
            </a:xfrm>
            <a:custGeom>
              <a:avLst/>
              <a:gdLst>
                <a:gd name="T0" fmla="*/ 143 w 154"/>
                <a:gd name="T1" fmla="*/ 116 h 154"/>
                <a:gd name="T2" fmla="*/ 37 w 154"/>
                <a:gd name="T3" fmla="*/ 10 h 154"/>
                <a:gd name="T4" fmla="*/ 0 w 154"/>
                <a:gd name="T5" fmla="*/ 10 h 154"/>
                <a:gd name="T6" fmla="*/ 143 w 154"/>
                <a:gd name="T7" fmla="*/ 154 h 154"/>
                <a:gd name="T8" fmla="*/ 143 w 154"/>
                <a:gd name="T9" fmla="*/ 11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" h="154">
                  <a:moveTo>
                    <a:pt x="143" y="116"/>
                  </a:moveTo>
                  <a:cubicBezTo>
                    <a:pt x="37" y="10"/>
                    <a:pt x="37" y="10"/>
                    <a:pt x="37" y="10"/>
                  </a:cubicBezTo>
                  <a:cubicBezTo>
                    <a:pt x="27" y="0"/>
                    <a:pt x="10" y="0"/>
                    <a:pt x="0" y="10"/>
                  </a:cubicBezTo>
                  <a:cubicBezTo>
                    <a:pt x="143" y="154"/>
                    <a:pt x="143" y="154"/>
                    <a:pt x="143" y="154"/>
                  </a:cubicBezTo>
                  <a:cubicBezTo>
                    <a:pt x="154" y="143"/>
                    <a:pt x="154" y="126"/>
                    <a:pt x="143" y="1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2667000" y="1884362"/>
              <a:ext cx="488950" cy="488950"/>
            </a:xfrm>
            <a:custGeom>
              <a:avLst/>
              <a:gdLst>
                <a:gd name="T0" fmla="*/ 11 w 154"/>
                <a:gd name="T1" fmla="*/ 37 h 154"/>
                <a:gd name="T2" fmla="*/ 117 w 154"/>
                <a:gd name="T3" fmla="*/ 143 h 154"/>
                <a:gd name="T4" fmla="*/ 154 w 154"/>
                <a:gd name="T5" fmla="*/ 143 h 154"/>
                <a:gd name="T6" fmla="*/ 136 w 154"/>
                <a:gd name="T7" fmla="*/ 125 h 154"/>
                <a:gd name="T8" fmla="*/ 29 w 154"/>
                <a:gd name="T9" fmla="*/ 19 h 154"/>
                <a:gd name="T10" fmla="*/ 11 w 154"/>
                <a:gd name="T11" fmla="*/ 0 h 154"/>
                <a:gd name="T12" fmla="*/ 11 w 154"/>
                <a:gd name="T13" fmla="*/ 37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" h="154">
                  <a:moveTo>
                    <a:pt x="11" y="37"/>
                  </a:moveTo>
                  <a:cubicBezTo>
                    <a:pt x="117" y="143"/>
                    <a:pt x="117" y="143"/>
                    <a:pt x="117" y="143"/>
                  </a:cubicBezTo>
                  <a:cubicBezTo>
                    <a:pt x="127" y="154"/>
                    <a:pt x="144" y="154"/>
                    <a:pt x="154" y="143"/>
                  </a:cubicBezTo>
                  <a:cubicBezTo>
                    <a:pt x="136" y="125"/>
                    <a:pt x="136" y="125"/>
                    <a:pt x="136" y="125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0" y="10"/>
                    <a:pt x="0" y="27"/>
                    <a:pt x="11" y="37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2701925" y="1847849"/>
              <a:ext cx="488950" cy="490538"/>
            </a:xfrm>
            <a:custGeom>
              <a:avLst/>
              <a:gdLst>
                <a:gd name="T0" fmla="*/ 125 w 154"/>
                <a:gd name="T1" fmla="*/ 136 h 154"/>
                <a:gd name="T2" fmla="*/ 143 w 154"/>
                <a:gd name="T3" fmla="*/ 154 h 154"/>
                <a:gd name="T4" fmla="*/ 143 w 154"/>
                <a:gd name="T5" fmla="*/ 117 h 154"/>
                <a:gd name="T6" fmla="*/ 37 w 154"/>
                <a:gd name="T7" fmla="*/ 11 h 154"/>
                <a:gd name="T8" fmla="*/ 0 w 154"/>
                <a:gd name="T9" fmla="*/ 11 h 154"/>
                <a:gd name="T10" fmla="*/ 18 w 154"/>
                <a:gd name="T11" fmla="*/ 30 h 154"/>
                <a:gd name="T12" fmla="*/ 125 w 154"/>
                <a:gd name="T13" fmla="*/ 13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" h="154">
                  <a:moveTo>
                    <a:pt x="125" y="136"/>
                  </a:moveTo>
                  <a:cubicBezTo>
                    <a:pt x="143" y="154"/>
                    <a:pt x="143" y="154"/>
                    <a:pt x="143" y="154"/>
                  </a:cubicBezTo>
                  <a:cubicBezTo>
                    <a:pt x="154" y="144"/>
                    <a:pt x="154" y="127"/>
                    <a:pt x="143" y="117"/>
                  </a:cubicBezTo>
                  <a:cubicBezTo>
                    <a:pt x="37" y="11"/>
                    <a:pt x="37" y="11"/>
                    <a:pt x="37" y="11"/>
                  </a:cubicBezTo>
                  <a:cubicBezTo>
                    <a:pt x="27" y="0"/>
                    <a:pt x="10" y="0"/>
                    <a:pt x="0" y="11"/>
                  </a:cubicBezTo>
                  <a:cubicBezTo>
                    <a:pt x="18" y="30"/>
                    <a:pt x="18" y="30"/>
                    <a:pt x="18" y="30"/>
                  </a:cubicBezTo>
                  <a:lnTo>
                    <a:pt x="125" y="136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1393825" y="1884362"/>
              <a:ext cx="488950" cy="488950"/>
            </a:xfrm>
            <a:custGeom>
              <a:avLst/>
              <a:gdLst>
                <a:gd name="T0" fmla="*/ 37 w 154"/>
                <a:gd name="T1" fmla="*/ 143 h 154"/>
                <a:gd name="T2" fmla="*/ 143 w 154"/>
                <a:gd name="T3" fmla="*/ 37 h 154"/>
                <a:gd name="T4" fmla="*/ 143 w 154"/>
                <a:gd name="T5" fmla="*/ 0 h 154"/>
                <a:gd name="T6" fmla="*/ 0 w 154"/>
                <a:gd name="T7" fmla="*/ 143 h 154"/>
                <a:gd name="T8" fmla="*/ 37 w 154"/>
                <a:gd name="T9" fmla="*/ 143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" h="154">
                  <a:moveTo>
                    <a:pt x="37" y="143"/>
                  </a:moveTo>
                  <a:cubicBezTo>
                    <a:pt x="143" y="37"/>
                    <a:pt x="143" y="37"/>
                    <a:pt x="143" y="37"/>
                  </a:cubicBezTo>
                  <a:cubicBezTo>
                    <a:pt x="154" y="27"/>
                    <a:pt x="154" y="10"/>
                    <a:pt x="143" y="0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0" y="154"/>
                    <a:pt x="27" y="154"/>
                    <a:pt x="37" y="143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1362075" y="1847849"/>
              <a:ext cx="485775" cy="490538"/>
            </a:xfrm>
            <a:custGeom>
              <a:avLst/>
              <a:gdLst>
                <a:gd name="T0" fmla="*/ 116 w 153"/>
                <a:gd name="T1" fmla="*/ 11 h 154"/>
                <a:gd name="T2" fmla="*/ 10 w 153"/>
                <a:gd name="T3" fmla="*/ 117 h 154"/>
                <a:gd name="T4" fmla="*/ 10 w 153"/>
                <a:gd name="T5" fmla="*/ 154 h 154"/>
                <a:gd name="T6" fmla="*/ 153 w 153"/>
                <a:gd name="T7" fmla="*/ 11 h 154"/>
                <a:gd name="T8" fmla="*/ 116 w 153"/>
                <a:gd name="T9" fmla="*/ 11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" h="154">
                  <a:moveTo>
                    <a:pt x="116" y="11"/>
                  </a:moveTo>
                  <a:cubicBezTo>
                    <a:pt x="10" y="117"/>
                    <a:pt x="10" y="117"/>
                    <a:pt x="10" y="117"/>
                  </a:cubicBezTo>
                  <a:cubicBezTo>
                    <a:pt x="0" y="127"/>
                    <a:pt x="0" y="144"/>
                    <a:pt x="10" y="154"/>
                  </a:cubicBezTo>
                  <a:cubicBezTo>
                    <a:pt x="153" y="11"/>
                    <a:pt x="153" y="11"/>
                    <a:pt x="153" y="11"/>
                  </a:cubicBezTo>
                  <a:cubicBezTo>
                    <a:pt x="143" y="0"/>
                    <a:pt x="126" y="0"/>
                    <a:pt x="116" y="1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31"/>
            <p:cNvSpPr>
              <a:spLocks/>
            </p:cNvSpPr>
            <p:nvPr/>
          </p:nvSpPr>
          <p:spPr bwMode="auto">
            <a:xfrm>
              <a:off x="2701925" y="574674"/>
              <a:ext cx="488950" cy="488950"/>
            </a:xfrm>
            <a:custGeom>
              <a:avLst/>
              <a:gdLst>
                <a:gd name="T0" fmla="*/ 37 w 154"/>
                <a:gd name="T1" fmla="*/ 144 h 154"/>
                <a:gd name="T2" fmla="*/ 143 w 154"/>
                <a:gd name="T3" fmla="*/ 37 h 154"/>
                <a:gd name="T4" fmla="*/ 143 w 154"/>
                <a:gd name="T5" fmla="*/ 0 h 154"/>
                <a:gd name="T6" fmla="*/ 125 w 154"/>
                <a:gd name="T7" fmla="*/ 19 h 154"/>
                <a:gd name="T8" fmla="*/ 18 w 154"/>
                <a:gd name="T9" fmla="*/ 125 h 154"/>
                <a:gd name="T10" fmla="*/ 0 w 154"/>
                <a:gd name="T11" fmla="*/ 144 h 154"/>
                <a:gd name="T12" fmla="*/ 37 w 154"/>
                <a:gd name="T13" fmla="*/ 14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" h="154">
                  <a:moveTo>
                    <a:pt x="37" y="144"/>
                  </a:moveTo>
                  <a:cubicBezTo>
                    <a:pt x="143" y="37"/>
                    <a:pt x="143" y="37"/>
                    <a:pt x="143" y="37"/>
                  </a:cubicBezTo>
                  <a:cubicBezTo>
                    <a:pt x="154" y="27"/>
                    <a:pt x="154" y="10"/>
                    <a:pt x="143" y="0"/>
                  </a:cubicBezTo>
                  <a:cubicBezTo>
                    <a:pt x="125" y="19"/>
                    <a:pt x="125" y="19"/>
                    <a:pt x="125" y="19"/>
                  </a:cubicBezTo>
                  <a:cubicBezTo>
                    <a:pt x="18" y="125"/>
                    <a:pt x="18" y="125"/>
                    <a:pt x="18" y="125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10" y="154"/>
                    <a:pt x="27" y="154"/>
                    <a:pt x="37" y="144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2667000" y="542924"/>
              <a:ext cx="488950" cy="488950"/>
            </a:xfrm>
            <a:custGeom>
              <a:avLst/>
              <a:gdLst>
                <a:gd name="T0" fmla="*/ 136 w 154"/>
                <a:gd name="T1" fmla="*/ 29 h 154"/>
                <a:gd name="T2" fmla="*/ 154 w 154"/>
                <a:gd name="T3" fmla="*/ 10 h 154"/>
                <a:gd name="T4" fmla="*/ 117 w 154"/>
                <a:gd name="T5" fmla="*/ 10 h 154"/>
                <a:gd name="T6" fmla="*/ 11 w 154"/>
                <a:gd name="T7" fmla="*/ 116 h 154"/>
                <a:gd name="T8" fmla="*/ 11 w 154"/>
                <a:gd name="T9" fmla="*/ 154 h 154"/>
                <a:gd name="T10" fmla="*/ 29 w 154"/>
                <a:gd name="T11" fmla="*/ 135 h 154"/>
                <a:gd name="T12" fmla="*/ 136 w 154"/>
                <a:gd name="T13" fmla="*/ 29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" h="154">
                  <a:moveTo>
                    <a:pt x="136" y="29"/>
                  </a:moveTo>
                  <a:cubicBezTo>
                    <a:pt x="154" y="10"/>
                    <a:pt x="154" y="10"/>
                    <a:pt x="154" y="10"/>
                  </a:cubicBezTo>
                  <a:cubicBezTo>
                    <a:pt x="144" y="0"/>
                    <a:pt x="127" y="0"/>
                    <a:pt x="117" y="10"/>
                  </a:cubicBezTo>
                  <a:cubicBezTo>
                    <a:pt x="11" y="116"/>
                    <a:pt x="11" y="116"/>
                    <a:pt x="11" y="116"/>
                  </a:cubicBezTo>
                  <a:cubicBezTo>
                    <a:pt x="0" y="126"/>
                    <a:pt x="0" y="143"/>
                    <a:pt x="11" y="154"/>
                  </a:cubicBezTo>
                  <a:cubicBezTo>
                    <a:pt x="29" y="135"/>
                    <a:pt x="29" y="135"/>
                    <a:pt x="29" y="135"/>
                  </a:cubicBezTo>
                  <a:lnTo>
                    <a:pt x="136" y="2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33"/>
            <p:cNvSpPr>
              <a:spLocks/>
            </p:cNvSpPr>
            <p:nvPr/>
          </p:nvSpPr>
          <p:spPr bwMode="auto">
            <a:xfrm>
              <a:off x="1752600" y="933449"/>
              <a:ext cx="523875" cy="1046163"/>
            </a:xfrm>
            <a:custGeom>
              <a:avLst/>
              <a:gdLst>
                <a:gd name="T0" fmla="*/ 0 w 165"/>
                <a:gd name="T1" fmla="*/ 165 h 329"/>
                <a:gd name="T2" fmla="*/ 165 w 165"/>
                <a:gd name="T3" fmla="*/ 329 h 329"/>
                <a:gd name="T4" fmla="*/ 165 w 165"/>
                <a:gd name="T5" fmla="*/ 0 h 329"/>
                <a:gd name="T6" fmla="*/ 0 w 165"/>
                <a:gd name="T7" fmla="*/ 165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5" h="329">
                  <a:moveTo>
                    <a:pt x="0" y="165"/>
                  </a:moveTo>
                  <a:cubicBezTo>
                    <a:pt x="0" y="256"/>
                    <a:pt x="74" y="329"/>
                    <a:pt x="165" y="329"/>
                  </a:cubicBezTo>
                  <a:cubicBezTo>
                    <a:pt x="165" y="0"/>
                    <a:pt x="165" y="0"/>
                    <a:pt x="165" y="0"/>
                  </a:cubicBezTo>
                  <a:cubicBezTo>
                    <a:pt x="74" y="0"/>
                    <a:pt x="0" y="74"/>
                    <a:pt x="0" y="165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34"/>
            <p:cNvSpPr>
              <a:spLocks/>
            </p:cNvSpPr>
            <p:nvPr/>
          </p:nvSpPr>
          <p:spPr bwMode="auto">
            <a:xfrm>
              <a:off x="2276475" y="933449"/>
              <a:ext cx="520700" cy="1046163"/>
            </a:xfrm>
            <a:custGeom>
              <a:avLst/>
              <a:gdLst>
                <a:gd name="T0" fmla="*/ 0 w 164"/>
                <a:gd name="T1" fmla="*/ 0 h 329"/>
                <a:gd name="T2" fmla="*/ 0 w 164"/>
                <a:gd name="T3" fmla="*/ 329 h 329"/>
                <a:gd name="T4" fmla="*/ 164 w 164"/>
                <a:gd name="T5" fmla="*/ 165 h 329"/>
                <a:gd name="T6" fmla="*/ 0 w 164"/>
                <a:gd name="T7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4" h="329">
                  <a:moveTo>
                    <a:pt x="0" y="0"/>
                  </a:moveTo>
                  <a:cubicBezTo>
                    <a:pt x="0" y="329"/>
                    <a:pt x="0" y="329"/>
                    <a:pt x="0" y="329"/>
                  </a:cubicBezTo>
                  <a:cubicBezTo>
                    <a:pt x="91" y="329"/>
                    <a:pt x="164" y="256"/>
                    <a:pt x="164" y="165"/>
                  </a:cubicBezTo>
                  <a:cubicBezTo>
                    <a:pt x="164" y="74"/>
                    <a:pt x="91" y="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5" name="animation details"/>
          <p:cNvSpPr txBox="1"/>
          <p:nvPr/>
        </p:nvSpPr>
        <p:spPr>
          <a:xfrm>
            <a:off x="7199790" y="2883"/>
            <a:ext cx="1944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This slide is static and</a:t>
            </a:r>
          </a:p>
          <a:p>
            <a:pPr algn="r"/>
            <a:r>
              <a:rPr lang="en-US" sz="1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does not animate.</a:t>
            </a:r>
          </a:p>
        </p:txBody>
      </p:sp>
    </p:spTree>
    <p:extLst>
      <p:ext uri="{BB962C8B-B14F-4D97-AF65-F5344CB8AC3E}">
        <p14:creationId xmlns:p14="http://schemas.microsoft.com/office/powerpoint/2010/main" val="2992348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AED1E6"/>
            </a:gs>
            <a:gs pos="0">
              <a:schemeClr val="accent3">
                <a:lumMod val="10000"/>
                <a:lumOff val="9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rt"/>
          <p:cNvSpPr>
            <a:spLocks/>
          </p:cNvSpPr>
          <p:nvPr/>
        </p:nvSpPr>
        <p:spPr bwMode="auto">
          <a:xfrm>
            <a:off x="0" y="5954057"/>
            <a:ext cx="9147175" cy="903944"/>
          </a:xfrm>
          <a:custGeom>
            <a:avLst/>
            <a:gdLst>
              <a:gd name="T0" fmla="*/ 5762 w 5762"/>
              <a:gd name="T1" fmla="*/ 0 h 1441"/>
              <a:gd name="T2" fmla="*/ 5760 w 5762"/>
              <a:gd name="T3" fmla="*/ 1441 h 1441"/>
              <a:gd name="T4" fmla="*/ 0 w 5762"/>
              <a:gd name="T5" fmla="*/ 1441 h 1441"/>
              <a:gd name="T6" fmla="*/ 0 w 5762"/>
              <a:gd name="T7" fmla="*/ 0 h 1441"/>
              <a:gd name="T8" fmla="*/ 5762 w 5762"/>
              <a:gd name="T9" fmla="*/ 0 h 1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62" h="1441">
                <a:moveTo>
                  <a:pt x="5762" y="0"/>
                </a:moveTo>
                <a:lnTo>
                  <a:pt x="5760" y="1441"/>
                </a:lnTo>
                <a:lnTo>
                  <a:pt x="0" y="1441"/>
                </a:lnTo>
                <a:lnTo>
                  <a:pt x="0" y="0"/>
                </a:lnTo>
                <a:lnTo>
                  <a:pt x="5762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6" name="sunshine points animated"/>
          <p:cNvSpPr txBox="1"/>
          <p:nvPr/>
        </p:nvSpPr>
        <p:spPr>
          <a:xfrm>
            <a:off x="70804" y="6105526"/>
            <a:ext cx="78916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Sunshine points animated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Multiple actors and inputs to perform and assess interventions.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125" name="sun"/>
          <p:cNvGrpSpPr/>
          <p:nvPr/>
        </p:nvGrpSpPr>
        <p:grpSpPr>
          <a:xfrm>
            <a:off x="761574" y="673090"/>
            <a:ext cx="4657434" cy="4660401"/>
            <a:chOff x="1028700" y="209549"/>
            <a:chExt cx="2492375" cy="2493963"/>
          </a:xfrm>
        </p:grpSpPr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2190750" y="209549"/>
              <a:ext cx="85725" cy="644525"/>
            </a:xfrm>
            <a:custGeom>
              <a:avLst/>
              <a:gdLst>
                <a:gd name="T0" fmla="*/ 0 w 27"/>
                <a:gd name="T1" fmla="*/ 26 h 203"/>
                <a:gd name="T2" fmla="*/ 0 w 27"/>
                <a:gd name="T3" fmla="*/ 176 h 203"/>
                <a:gd name="T4" fmla="*/ 27 w 27"/>
                <a:gd name="T5" fmla="*/ 203 h 203"/>
                <a:gd name="T6" fmla="*/ 27 w 27"/>
                <a:gd name="T7" fmla="*/ 0 h 203"/>
                <a:gd name="T8" fmla="*/ 0 w 27"/>
                <a:gd name="T9" fmla="*/ 2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03">
                  <a:moveTo>
                    <a:pt x="0" y="26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91"/>
                    <a:pt x="12" y="203"/>
                    <a:pt x="27" y="203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6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18"/>
            <p:cNvSpPr>
              <a:spLocks/>
            </p:cNvSpPr>
            <p:nvPr/>
          </p:nvSpPr>
          <p:spPr bwMode="auto">
            <a:xfrm>
              <a:off x="2276475" y="209549"/>
              <a:ext cx="82550" cy="644525"/>
            </a:xfrm>
            <a:custGeom>
              <a:avLst/>
              <a:gdLst>
                <a:gd name="T0" fmla="*/ 26 w 26"/>
                <a:gd name="T1" fmla="*/ 176 h 203"/>
                <a:gd name="T2" fmla="*/ 26 w 26"/>
                <a:gd name="T3" fmla="*/ 26 h 203"/>
                <a:gd name="T4" fmla="*/ 0 w 26"/>
                <a:gd name="T5" fmla="*/ 0 h 203"/>
                <a:gd name="T6" fmla="*/ 0 w 26"/>
                <a:gd name="T7" fmla="*/ 203 h 203"/>
                <a:gd name="T8" fmla="*/ 26 w 26"/>
                <a:gd name="T9" fmla="*/ 17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03">
                  <a:moveTo>
                    <a:pt x="26" y="176"/>
                  </a:moveTo>
                  <a:cubicBezTo>
                    <a:pt x="26" y="26"/>
                    <a:pt x="26" y="26"/>
                    <a:pt x="26" y="26"/>
                  </a:cubicBezTo>
                  <a:cubicBezTo>
                    <a:pt x="26" y="12"/>
                    <a:pt x="14" y="0"/>
                    <a:pt x="0" y="0"/>
                  </a:cubicBezTo>
                  <a:cubicBezTo>
                    <a:pt x="0" y="203"/>
                    <a:pt x="0" y="203"/>
                    <a:pt x="0" y="203"/>
                  </a:cubicBezTo>
                  <a:cubicBezTo>
                    <a:pt x="14" y="203"/>
                    <a:pt x="26" y="191"/>
                    <a:pt x="26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19"/>
            <p:cNvSpPr>
              <a:spLocks/>
            </p:cNvSpPr>
            <p:nvPr/>
          </p:nvSpPr>
          <p:spPr bwMode="auto">
            <a:xfrm>
              <a:off x="2190750" y="2058987"/>
              <a:ext cx="85725" cy="644525"/>
            </a:xfrm>
            <a:custGeom>
              <a:avLst/>
              <a:gdLst>
                <a:gd name="T0" fmla="*/ 0 w 27"/>
                <a:gd name="T1" fmla="*/ 27 h 203"/>
                <a:gd name="T2" fmla="*/ 0 w 27"/>
                <a:gd name="T3" fmla="*/ 177 h 203"/>
                <a:gd name="T4" fmla="*/ 27 w 27"/>
                <a:gd name="T5" fmla="*/ 203 h 203"/>
                <a:gd name="T6" fmla="*/ 27 w 27"/>
                <a:gd name="T7" fmla="*/ 177 h 203"/>
                <a:gd name="T8" fmla="*/ 27 w 27"/>
                <a:gd name="T9" fmla="*/ 27 h 203"/>
                <a:gd name="T10" fmla="*/ 27 w 27"/>
                <a:gd name="T11" fmla="*/ 0 h 203"/>
                <a:gd name="T12" fmla="*/ 0 w 27"/>
                <a:gd name="T13" fmla="*/ 27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203">
                  <a:moveTo>
                    <a:pt x="0" y="27"/>
                  </a:moveTo>
                  <a:cubicBezTo>
                    <a:pt x="0" y="177"/>
                    <a:pt x="0" y="177"/>
                    <a:pt x="0" y="177"/>
                  </a:cubicBezTo>
                  <a:cubicBezTo>
                    <a:pt x="0" y="191"/>
                    <a:pt x="12" y="203"/>
                    <a:pt x="27" y="203"/>
                  </a:cubicBezTo>
                  <a:cubicBezTo>
                    <a:pt x="27" y="177"/>
                    <a:pt x="27" y="177"/>
                    <a:pt x="27" y="17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7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2276475" y="2058987"/>
              <a:ext cx="82550" cy="644525"/>
            </a:xfrm>
            <a:custGeom>
              <a:avLst/>
              <a:gdLst>
                <a:gd name="T0" fmla="*/ 0 w 26"/>
                <a:gd name="T1" fmla="*/ 177 h 203"/>
                <a:gd name="T2" fmla="*/ 0 w 26"/>
                <a:gd name="T3" fmla="*/ 203 h 203"/>
                <a:gd name="T4" fmla="*/ 26 w 26"/>
                <a:gd name="T5" fmla="*/ 177 h 203"/>
                <a:gd name="T6" fmla="*/ 26 w 26"/>
                <a:gd name="T7" fmla="*/ 27 h 203"/>
                <a:gd name="T8" fmla="*/ 0 w 26"/>
                <a:gd name="T9" fmla="*/ 0 h 203"/>
                <a:gd name="T10" fmla="*/ 0 w 26"/>
                <a:gd name="T11" fmla="*/ 27 h 203"/>
                <a:gd name="T12" fmla="*/ 0 w 26"/>
                <a:gd name="T13" fmla="*/ 177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03">
                  <a:moveTo>
                    <a:pt x="0" y="177"/>
                  </a:moveTo>
                  <a:cubicBezTo>
                    <a:pt x="0" y="203"/>
                    <a:pt x="0" y="203"/>
                    <a:pt x="0" y="203"/>
                  </a:cubicBezTo>
                  <a:cubicBezTo>
                    <a:pt x="14" y="203"/>
                    <a:pt x="26" y="191"/>
                    <a:pt x="26" y="177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6" y="12"/>
                    <a:pt x="14" y="0"/>
                    <a:pt x="0" y="0"/>
                  </a:cubicBezTo>
                  <a:cubicBezTo>
                    <a:pt x="0" y="27"/>
                    <a:pt x="0" y="27"/>
                    <a:pt x="0" y="27"/>
                  </a:cubicBezTo>
                  <a:lnTo>
                    <a:pt x="0" y="177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21"/>
            <p:cNvSpPr>
              <a:spLocks/>
            </p:cNvSpPr>
            <p:nvPr/>
          </p:nvSpPr>
          <p:spPr bwMode="auto">
            <a:xfrm>
              <a:off x="1028700" y="1457324"/>
              <a:ext cx="644525" cy="82550"/>
            </a:xfrm>
            <a:custGeom>
              <a:avLst/>
              <a:gdLst>
                <a:gd name="T0" fmla="*/ 26 w 203"/>
                <a:gd name="T1" fmla="*/ 26 h 26"/>
                <a:gd name="T2" fmla="*/ 176 w 203"/>
                <a:gd name="T3" fmla="*/ 26 h 26"/>
                <a:gd name="T4" fmla="*/ 203 w 203"/>
                <a:gd name="T5" fmla="*/ 0 h 26"/>
                <a:gd name="T6" fmla="*/ 0 w 203"/>
                <a:gd name="T7" fmla="*/ 0 h 26"/>
                <a:gd name="T8" fmla="*/ 26 w 203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26">
                  <a:moveTo>
                    <a:pt x="26" y="26"/>
                  </a:moveTo>
                  <a:cubicBezTo>
                    <a:pt x="176" y="26"/>
                    <a:pt x="176" y="26"/>
                    <a:pt x="176" y="26"/>
                  </a:cubicBezTo>
                  <a:cubicBezTo>
                    <a:pt x="191" y="26"/>
                    <a:pt x="203" y="14"/>
                    <a:pt x="20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"/>
                    <a:pt x="12" y="26"/>
                    <a:pt x="26" y="26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1028700" y="1371599"/>
              <a:ext cx="644525" cy="85725"/>
            </a:xfrm>
            <a:custGeom>
              <a:avLst/>
              <a:gdLst>
                <a:gd name="T0" fmla="*/ 176 w 203"/>
                <a:gd name="T1" fmla="*/ 0 h 27"/>
                <a:gd name="T2" fmla="*/ 26 w 203"/>
                <a:gd name="T3" fmla="*/ 0 h 27"/>
                <a:gd name="T4" fmla="*/ 0 w 203"/>
                <a:gd name="T5" fmla="*/ 27 h 27"/>
                <a:gd name="T6" fmla="*/ 203 w 203"/>
                <a:gd name="T7" fmla="*/ 27 h 27"/>
                <a:gd name="T8" fmla="*/ 176 w 203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27">
                  <a:moveTo>
                    <a:pt x="17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2" y="0"/>
                    <a:pt x="0" y="12"/>
                    <a:pt x="0" y="27"/>
                  </a:cubicBezTo>
                  <a:cubicBezTo>
                    <a:pt x="203" y="27"/>
                    <a:pt x="203" y="27"/>
                    <a:pt x="203" y="27"/>
                  </a:cubicBezTo>
                  <a:cubicBezTo>
                    <a:pt x="203" y="12"/>
                    <a:pt x="191" y="0"/>
                    <a:pt x="176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2876550" y="1457324"/>
              <a:ext cx="644525" cy="82550"/>
            </a:xfrm>
            <a:custGeom>
              <a:avLst/>
              <a:gdLst>
                <a:gd name="T0" fmla="*/ 27 w 203"/>
                <a:gd name="T1" fmla="*/ 26 h 26"/>
                <a:gd name="T2" fmla="*/ 177 w 203"/>
                <a:gd name="T3" fmla="*/ 26 h 26"/>
                <a:gd name="T4" fmla="*/ 203 w 203"/>
                <a:gd name="T5" fmla="*/ 0 h 26"/>
                <a:gd name="T6" fmla="*/ 177 w 203"/>
                <a:gd name="T7" fmla="*/ 0 h 26"/>
                <a:gd name="T8" fmla="*/ 27 w 203"/>
                <a:gd name="T9" fmla="*/ 0 h 26"/>
                <a:gd name="T10" fmla="*/ 0 w 203"/>
                <a:gd name="T11" fmla="*/ 0 h 26"/>
                <a:gd name="T12" fmla="*/ 27 w 203"/>
                <a:gd name="T13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3" h="26">
                  <a:moveTo>
                    <a:pt x="27" y="26"/>
                  </a:moveTo>
                  <a:cubicBezTo>
                    <a:pt x="177" y="26"/>
                    <a:pt x="177" y="26"/>
                    <a:pt x="177" y="26"/>
                  </a:cubicBezTo>
                  <a:cubicBezTo>
                    <a:pt x="191" y="26"/>
                    <a:pt x="203" y="14"/>
                    <a:pt x="203" y="0"/>
                  </a:cubicBezTo>
                  <a:cubicBezTo>
                    <a:pt x="177" y="0"/>
                    <a:pt x="177" y="0"/>
                    <a:pt x="17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"/>
                    <a:pt x="12" y="26"/>
                    <a:pt x="27" y="26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24"/>
            <p:cNvSpPr>
              <a:spLocks/>
            </p:cNvSpPr>
            <p:nvPr/>
          </p:nvSpPr>
          <p:spPr bwMode="auto">
            <a:xfrm>
              <a:off x="2876550" y="1371599"/>
              <a:ext cx="644525" cy="85725"/>
            </a:xfrm>
            <a:custGeom>
              <a:avLst/>
              <a:gdLst>
                <a:gd name="T0" fmla="*/ 177 w 203"/>
                <a:gd name="T1" fmla="*/ 27 h 27"/>
                <a:gd name="T2" fmla="*/ 203 w 203"/>
                <a:gd name="T3" fmla="*/ 27 h 27"/>
                <a:gd name="T4" fmla="*/ 177 w 203"/>
                <a:gd name="T5" fmla="*/ 0 h 27"/>
                <a:gd name="T6" fmla="*/ 27 w 203"/>
                <a:gd name="T7" fmla="*/ 0 h 27"/>
                <a:gd name="T8" fmla="*/ 0 w 203"/>
                <a:gd name="T9" fmla="*/ 27 h 27"/>
                <a:gd name="T10" fmla="*/ 27 w 203"/>
                <a:gd name="T11" fmla="*/ 27 h 27"/>
                <a:gd name="T12" fmla="*/ 177 w 203"/>
                <a:gd name="T13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3" h="27">
                  <a:moveTo>
                    <a:pt x="177" y="27"/>
                  </a:moveTo>
                  <a:cubicBezTo>
                    <a:pt x="203" y="27"/>
                    <a:pt x="203" y="27"/>
                    <a:pt x="203" y="27"/>
                  </a:cubicBezTo>
                  <a:cubicBezTo>
                    <a:pt x="203" y="12"/>
                    <a:pt x="191" y="0"/>
                    <a:pt x="17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7"/>
                  </a:cubicBezTo>
                  <a:cubicBezTo>
                    <a:pt x="27" y="27"/>
                    <a:pt x="27" y="27"/>
                    <a:pt x="27" y="27"/>
                  </a:cubicBezTo>
                  <a:lnTo>
                    <a:pt x="177" y="27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1362075" y="574674"/>
              <a:ext cx="485775" cy="488950"/>
            </a:xfrm>
            <a:custGeom>
              <a:avLst/>
              <a:gdLst>
                <a:gd name="T0" fmla="*/ 10 w 153"/>
                <a:gd name="T1" fmla="*/ 37 h 154"/>
                <a:gd name="T2" fmla="*/ 116 w 153"/>
                <a:gd name="T3" fmla="*/ 144 h 154"/>
                <a:gd name="T4" fmla="*/ 153 w 153"/>
                <a:gd name="T5" fmla="*/ 144 h 154"/>
                <a:gd name="T6" fmla="*/ 10 w 153"/>
                <a:gd name="T7" fmla="*/ 0 h 154"/>
                <a:gd name="T8" fmla="*/ 10 w 153"/>
                <a:gd name="T9" fmla="*/ 37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" h="154">
                  <a:moveTo>
                    <a:pt x="10" y="37"/>
                  </a:moveTo>
                  <a:cubicBezTo>
                    <a:pt x="116" y="144"/>
                    <a:pt x="116" y="144"/>
                    <a:pt x="116" y="144"/>
                  </a:cubicBezTo>
                  <a:cubicBezTo>
                    <a:pt x="126" y="154"/>
                    <a:pt x="143" y="154"/>
                    <a:pt x="153" y="144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0" y="10"/>
                    <a:pt x="0" y="27"/>
                    <a:pt x="10" y="37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1393825" y="542924"/>
              <a:ext cx="488950" cy="488950"/>
            </a:xfrm>
            <a:custGeom>
              <a:avLst/>
              <a:gdLst>
                <a:gd name="T0" fmla="*/ 143 w 154"/>
                <a:gd name="T1" fmla="*/ 116 h 154"/>
                <a:gd name="T2" fmla="*/ 37 w 154"/>
                <a:gd name="T3" fmla="*/ 10 h 154"/>
                <a:gd name="T4" fmla="*/ 0 w 154"/>
                <a:gd name="T5" fmla="*/ 10 h 154"/>
                <a:gd name="T6" fmla="*/ 143 w 154"/>
                <a:gd name="T7" fmla="*/ 154 h 154"/>
                <a:gd name="T8" fmla="*/ 143 w 154"/>
                <a:gd name="T9" fmla="*/ 11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" h="154">
                  <a:moveTo>
                    <a:pt x="143" y="116"/>
                  </a:moveTo>
                  <a:cubicBezTo>
                    <a:pt x="37" y="10"/>
                    <a:pt x="37" y="10"/>
                    <a:pt x="37" y="10"/>
                  </a:cubicBezTo>
                  <a:cubicBezTo>
                    <a:pt x="27" y="0"/>
                    <a:pt x="10" y="0"/>
                    <a:pt x="0" y="10"/>
                  </a:cubicBezTo>
                  <a:cubicBezTo>
                    <a:pt x="143" y="154"/>
                    <a:pt x="143" y="154"/>
                    <a:pt x="143" y="154"/>
                  </a:cubicBezTo>
                  <a:cubicBezTo>
                    <a:pt x="154" y="143"/>
                    <a:pt x="154" y="126"/>
                    <a:pt x="143" y="1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2667000" y="1884362"/>
              <a:ext cx="488950" cy="488950"/>
            </a:xfrm>
            <a:custGeom>
              <a:avLst/>
              <a:gdLst>
                <a:gd name="T0" fmla="*/ 11 w 154"/>
                <a:gd name="T1" fmla="*/ 37 h 154"/>
                <a:gd name="T2" fmla="*/ 117 w 154"/>
                <a:gd name="T3" fmla="*/ 143 h 154"/>
                <a:gd name="T4" fmla="*/ 154 w 154"/>
                <a:gd name="T5" fmla="*/ 143 h 154"/>
                <a:gd name="T6" fmla="*/ 136 w 154"/>
                <a:gd name="T7" fmla="*/ 125 h 154"/>
                <a:gd name="T8" fmla="*/ 29 w 154"/>
                <a:gd name="T9" fmla="*/ 19 h 154"/>
                <a:gd name="T10" fmla="*/ 11 w 154"/>
                <a:gd name="T11" fmla="*/ 0 h 154"/>
                <a:gd name="T12" fmla="*/ 11 w 154"/>
                <a:gd name="T13" fmla="*/ 37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" h="154">
                  <a:moveTo>
                    <a:pt x="11" y="37"/>
                  </a:moveTo>
                  <a:cubicBezTo>
                    <a:pt x="117" y="143"/>
                    <a:pt x="117" y="143"/>
                    <a:pt x="117" y="143"/>
                  </a:cubicBezTo>
                  <a:cubicBezTo>
                    <a:pt x="127" y="154"/>
                    <a:pt x="144" y="154"/>
                    <a:pt x="154" y="143"/>
                  </a:cubicBezTo>
                  <a:cubicBezTo>
                    <a:pt x="136" y="125"/>
                    <a:pt x="136" y="125"/>
                    <a:pt x="136" y="125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0" y="10"/>
                    <a:pt x="0" y="27"/>
                    <a:pt x="11" y="37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2701925" y="1847849"/>
              <a:ext cx="488950" cy="490538"/>
            </a:xfrm>
            <a:custGeom>
              <a:avLst/>
              <a:gdLst>
                <a:gd name="T0" fmla="*/ 125 w 154"/>
                <a:gd name="T1" fmla="*/ 136 h 154"/>
                <a:gd name="T2" fmla="*/ 143 w 154"/>
                <a:gd name="T3" fmla="*/ 154 h 154"/>
                <a:gd name="T4" fmla="*/ 143 w 154"/>
                <a:gd name="T5" fmla="*/ 117 h 154"/>
                <a:gd name="T6" fmla="*/ 37 w 154"/>
                <a:gd name="T7" fmla="*/ 11 h 154"/>
                <a:gd name="T8" fmla="*/ 0 w 154"/>
                <a:gd name="T9" fmla="*/ 11 h 154"/>
                <a:gd name="T10" fmla="*/ 18 w 154"/>
                <a:gd name="T11" fmla="*/ 30 h 154"/>
                <a:gd name="T12" fmla="*/ 125 w 154"/>
                <a:gd name="T13" fmla="*/ 13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" h="154">
                  <a:moveTo>
                    <a:pt x="125" y="136"/>
                  </a:moveTo>
                  <a:cubicBezTo>
                    <a:pt x="143" y="154"/>
                    <a:pt x="143" y="154"/>
                    <a:pt x="143" y="154"/>
                  </a:cubicBezTo>
                  <a:cubicBezTo>
                    <a:pt x="154" y="144"/>
                    <a:pt x="154" y="127"/>
                    <a:pt x="143" y="117"/>
                  </a:cubicBezTo>
                  <a:cubicBezTo>
                    <a:pt x="37" y="11"/>
                    <a:pt x="37" y="11"/>
                    <a:pt x="37" y="11"/>
                  </a:cubicBezTo>
                  <a:cubicBezTo>
                    <a:pt x="27" y="0"/>
                    <a:pt x="10" y="0"/>
                    <a:pt x="0" y="11"/>
                  </a:cubicBezTo>
                  <a:cubicBezTo>
                    <a:pt x="18" y="30"/>
                    <a:pt x="18" y="30"/>
                    <a:pt x="18" y="30"/>
                  </a:cubicBezTo>
                  <a:lnTo>
                    <a:pt x="125" y="136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1393825" y="1884362"/>
              <a:ext cx="488950" cy="488950"/>
            </a:xfrm>
            <a:custGeom>
              <a:avLst/>
              <a:gdLst>
                <a:gd name="T0" fmla="*/ 37 w 154"/>
                <a:gd name="T1" fmla="*/ 143 h 154"/>
                <a:gd name="T2" fmla="*/ 143 w 154"/>
                <a:gd name="T3" fmla="*/ 37 h 154"/>
                <a:gd name="T4" fmla="*/ 143 w 154"/>
                <a:gd name="T5" fmla="*/ 0 h 154"/>
                <a:gd name="T6" fmla="*/ 0 w 154"/>
                <a:gd name="T7" fmla="*/ 143 h 154"/>
                <a:gd name="T8" fmla="*/ 37 w 154"/>
                <a:gd name="T9" fmla="*/ 143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" h="154">
                  <a:moveTo>
                    <a:pt x="37" y="143"/>
                  </a:moveTo>
                  <a:cubicBezTo>
                    <a:pt x="143" y="37"/>
                    <a:pt x="143" y="37"/>
                    <a:pt x="143" y="37"/>
                  </a:cubicBezTo>
                  <a:cubicBezTo>
                    <a:pt x="154" y="27"/>
                    <a:pt x="154" y="10"/>
                    <a:pt x="143" y="0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0" y="154"/>
                    <a:pt x="27" y="154"/>
                    <a:pt x="37" y="143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1362075" y="1847849"/>
              <a:ext cx="485775" cy="490538"/>
            </a:xfrm>
            <a:custGeom>
              <a:avLst/>
              <a:gdLst>
                <a:gd name="T0" fmla="*/ 116 w 153"/>
                <a:gd name="T1" fmla="*/ 11 h 154"/>
                <a:gd name="T2" fmla="*/ 10 w 153"/>
                <a:gd name="T3" fmla="*/ 117 h 154"/>
                <a:gd name="T4" fmla="*/ 10 w 153"/>
                <a:gd name="T5" fmla="*/ 154 h 154"/>
                <a:gd name="T6" fmla="*/ 153 w 153"/>
                <a:gd name="T7" fmla="*/ 11 h 154"/>
                <a:gd name="T8" fmla="*/ 116 w 153"/>
                <a:gd name="T9" fmla="*/ 11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" h="154">
                  <a:moveTo>
                    <a:pt x="116" y="11"/>
                  </a:moveTo>
                  <a:cubicBezTo>
                    <a:pt x="10" y="117"/>
                    <a:pt x="10" y="117"/>
                    <a:pt x="10" y="117"/>
                  </a:cubicBezTo>
                  <a:cubicBezTo>
                    <a:pt x="0" y="127"/>
                    <a:pt x="0" y="144"/>
                    <a:pt x="10" y="154"/>
                  </a:cubicBezTo>
                  <a:cubicBezTo>
                    <a:pt x="153" y="11"/>
                    <a:pt x="153" y="11"/>
                    <a:pt x="153" y="11"/>
                  </a:cubicBezTo>
                  <a:cubicBezTo>
                    <a:pt x="143" y="0"/>
                    <a:pt x="126" y="0"/>
                    <a:pt x="116" y="1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31"/>
            <p:cNvSpPr>
              <a:spLocks/>
            </p:cNvSpPr>
            <p:nvPr/>
          </p:nvSpPr>
          <p:spPr bwMode="auto">
            <a:xfrm>
              <a:off x="2701925" y="574674"/>
              <a:ext cx="488950" cy="488950"/>
            </a:xfrm>
            <a:custGeom>
              <a:avLst/>
              <a:gdLst>
                <a:gd name="T0" fmla="*/ 37 w 154"/>
                <a:gd name="T1" fmla="*/ 144 h 154"/>
                <a:gd name="T2" fmla="*/ 143 w 154"/>
                <a:gd name="T3" fmla="*/ 37 h 154"/>
                <a:gd name="T4" fmla="*/ 143 w 154"/>
                <a:gd name="T5" fmla="*/ 0 h 154"/>
                <a:gd name="T6" fmla="*/ 125 w 154"/>
                <a:gd name="T7" fmla="*/ 19 h 154"/>
                <a:gd name="T8" fmla="*/ 18 w 154"/>
                <a:gd name="T9" fmla="*/ 125 h 154"/>
                <a:gd name="T10" fmla="*/ 0 w 154"/>
                <a:gd name="T11" fmla="*/ 144 h 154"/>
                <a:gd name="T12" fmla="*/ 37 w 154"/>
                <a:gd name="T13" fmla="*/ 14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" h="154">
                  <a:moveTo>
                    <a:pt x="37" y="144"/>
                  </a:moveTo>
                  <a:cubicBezTo>
                    <a:pt x="143" y="37"/>
                    <a:pt x="143" y="37"/>
                    <a:pt x="143" y="37"/>
                  </a:cubicBezTo>
                  <a:cubicBezTo>
                    <a:pt x="154" y="27"/>
                    <a:pt x="154" y="10"/>
                    <a:pt x="143" y="0"/>
                  </a:cubicBezTo>
                  <a:cubicBezTo>
                    <a:pt x="125" y="19"/>
                    <a:pt x="125" y="19"/>
                    <a:pt x="125" y="19"/>
                  </a:cubicBezTo>
                  <a:cubicBezTo>
                    <a:pt x="18" y="125"/>
                    <a:pt x="18" y="125"/>
                    <a:pt x="18" y="125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10" y="154"/>
                    <a:pt x="27" y="154"/>
                    <a:pt x="37" y="144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2667000" y="542924"/>
              <a:ext cx="488950" cy="488950"/>
            </a:xfrm>
            <a:custGeom>
              <a:avLst/>
              <a:gdLst>
                <a:gd name="T0" fmla="*/ 136 w 154"/>
                <a:gd name="T1" fmla="*/ 29 h 154"/>
                <a:gd name="T2" fmla="*/ 154 w 154"/>
                <a:gd name="T3" fmla="*/ 10 h 154"/>
                <a:gd name="T4" fmla="*/ 117 w 154"/>
                <a:gd name="T5" fmla="*/ 10 h 154"/>
                <a:gd name="T6" fmla="*/ 11 w 154"/>
                <a:gd name="T7" fmla="*/ 116 h 154"/>
                <a:gd name="T8" fmla="*/ 11 w 154"/>
                <a:gd name="T9" fmla="*/ 154 h 154"/>
                <a:gd name="T10" fmla="*/ 29 w 154"/>
                <a:gd name="T11" fmla="*/ 135 h 154"/>
                <a:gd name="T12" fmla="*/ 136 w 154"/>
                <a:gd name="T13" fmla="*/ 29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" h="154">
                  <a:moveTo>
                    <a:pt x="136" y="29"/>
                  </a:moveTo>
                  <a:cubicBezTo>
                    <a:pt x="154" y="10"/>
                    <a:pt x="154" y="10"/>
                    <a:pt x="154" y="10"/>
                  </a:cubicBezTo>
                  <a:cubicBezTo>
                    <a:pt x="144" y="0"/>
                    <a:pt x="127" y="0"/>
                    <a:pt x="117" y="10"/>
                  </a:cubicBezTo>
                  <a:cubicBezTo>
                    <a:pt x="11" y="116"/>
                    <a:pt x="11" y="116"/>
                    <a:pt x="11" y="116"/>
                  </a:cubicBezTo>
                  <a:cubicBezTo>
                    <a:pt x="0" y="126"/>
                    <a:pt x="0" y="143"/>
                    <a:pt x="11" y="154"/>
                  </a:cubicBezTo>
                  <a:cubicBezTo>
                    <a:pt x="29" y="135"/>
                    <a:pt x="29" y="135"/>
                    <a:pt x="29" y="135"/>
                  </a:cubicBezTo>
                  <a:lnTo>
                    <a:pt x="136" y="2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33"/>
            <p:cNvSpPr>
              <a:spLocks/>
            </p:cNvSpPr>
            <p:nvPr/>
          </p:nvSpPr>
          <p:spPr bwMode="auto">
            <a:xfrm>
              <a:off x="1752600" y="933449"/>
              <a:ext cx="523875" cy="1046163"/>
            </a:xfrm>
            <a:custGeom>
              <a:avLst/>
              <a:gdLst>
                <a:gd name="T0" fmla="*/ 0 w 165"/>
                <a:gd name="T1" fmla="*/ 165 h 329"/>
                <a:gd name="T2" fmla="*/ 165 w 165"/>
                <a:gd name="T3" fmla="*/ 329 h 329"/>
                <a:gd name="T4" fmla="*/ 165 w 165"/>
                <a:gd name="T5" fmla="*/ 0 h 329"/>
                <a:gd name="T6" fmla="*/ 0 w 165"/>
                <a:gd name="T7" fmla="*/ 165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5" h="329">
                  <a:moveTo>
                    <a:pt x="0" y="165"/>
                  </a:moveTo>
                  <a:cubicBezTo>
                    <a:pt x="0" y="256"/>
                    <a:pt x="74" y="329"/>
                    <a:pt x="165" y="329"/>
                  </a:cubicBezTo>
                  <a:cubicBezTo>
                    <a:pt x="165" y="0"/>
                    <a:pt x="165" y="0"/>
                    <a:pt x="165" y="0"/>
                  </a:cubicBezTo>
                  <a:cubicBezTo>
                    <a:pt x="74" y="0"/>
                    <a:pt x="0" y="74"/>
                    <a:pt x="0" y="165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34"/>
            <p:cNvSpPr>
              <a:spLocks/>
            </p:cNvSpPr>
            <p:nvPr/>
          </p:nvSpPr>
          <p:spPr bwMode="auto">
            <a:xfrm>
              <a:off x="2276475" y="933449"/>
              <a:ext cx="520700" cy="1046163"/>
            </a:xfrm>
            <a:custGeom>
              <a:avLst/>
              <a:gdLst>
                <a:gd name="T0" fmla="*/ 0 w 164"/>
                <a:gd name="T1" fmla="*/ 0 h 329"/>
                <a:gd name="T2" fmla="*/ 0 w 164"/>
                <a:gd name="T3" fmla="*/ 329 h 329"/>
                <a:gd name="T4" fmla="*/ 164 w 164"/>
                <a:gd name="T5" fmla="*/ 165 h 329"/>
                <a:gd name="T6" fmla="*/ 0 w 164"/>
                <a:gd name="T7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4" h="329">
                  <a:moveTo>
                    <a:pt x="0" y="0"/>
                  </a:moveTo>
                  <a:cubicBezTo>
                    <a:pt x="0" y="329"/>
                    <a:pt x="0" y="329"/>
                    <a:pt x="0" y="329"/>
                  </a:cubicBezTo>
                  <a:cubicBezTo>
                    <a:pt x="91" y="329"/>
                    <a:pt x="164" y="256"/>
                    <a:pt x="164" y="165"/>
                  </a:cubicBezTo>
                  <a:cubicBezTo>
                    <a:pt x="164" y="74"/>
                    <a:pt x="91" y="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7" name="point four"/>
          <p:cNvSpPr txBox="1"/>
          <p:nvPr/>
        </p:nvSpPr>
        <p:spPr>
          <a:xfrm>
            <a:off x="5048404" y="4363797"/>
            <a:ext cx="34093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Other Caregivers</a:t>
            </a:r>
            <a:endParaRPr lang="en-US" sz="16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46" name="point three"/>
          <p:cNvSpPr txBox="1"/>
          <p:nvPr/>
        </p:nvSpPr>
        <p:spPr>
          <a:xfrm>
            <a:off x="5018100" y="3386490"/>
            <a:ext cx="34093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Therapists</a:t>
            </a:r>
            <a:endParaRPr lang="en-US" sz="16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45" name="point two"/>
          <p:cNvSpPr txBox="1"/>
          <p:nvPr/>
        </p:nvSpPr>
        <p:spPr>
          <a:xfrm>
            <a:off x="5018100" y="1166494"/>
            <a:ext cx="34093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Nurse(s)</a:t>
            </a:r>
            <a:endParaRPr lang="en-US" sz="16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35" name="point one"/>
          <p:cNvSpPr txBox="1"/>
          <p:nvPr/>
        </p:nvSpPr>
        <p:spPr>
          <a:xfrm>
            <a:off x="3796537" y="261760"/>
            <a:ext cx="34093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Physician</a:t>
            </a:r>
            <a:endParaRPr lang="en-US" sz="16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27" name="animation details"/>
          <p:cNvSpPr txBox="1"/>
          <p:nvPr/>
        </p:nvSpPr>
        <p:spPr>
          <a:xfrm>
            <a:off x="7199790" y="2883"/>
            <a:ext cx="1944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The animation </a:t>
            </a:r>
          </a:p>
          <a:p>
            <a:pPr algn="r"/>
            <a:r>
              <a:rPr lang="en-US" sz="1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automatically begins.</a:t>
            </a:r>
          </a:p>
        </p:txBody>
      </p:sp>
      <p:sp>
        <p:nvSpPr>
          <p:cNvPr id="28" name="point four"/>
          <p:cNvSpPr txBox="1"/>
          <p:nvPr/>
        </p:nvSpPr>
        <p:spPr>
          <a:xfrm>
            <a:off x="3876365" y="5114916"/>
            <a:ext cx="34093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Patient (Consumer)</a:t>
            </a:r>
            <a:endParaRPr lang="en-US" sz="16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29" name="point two"/>
          <p:cNvSpPr txBox="1"/>
          <p:nvPr/>
        </p:nvSpPr>
        <p:spPr>
          <a:xfrm>
            <a:off x="5018100" y="2091787"/>
            <a:ext cx="34093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Family</a:t>
            </a:r>
            <a:endParaRPr lang="en-US" sz="16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817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6" grpId="0"/>
      <p:bldP spid="45" grpId="0"/>
      <p:bldP spid="335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AED1E6"/>
            </a:gs>
            <a:gs pos="0">
              <a:schemeClr val="accent3">
                <a:lumMod val="10000"/>
                <a:lumOff val="9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round"/>
          <p:cNvSpPr>
            <a:spLocks/>
          </p:cNvSpPr>
          <p:nvPr/>
        </p:nvSpPr>
        <p:spPr bwMode="auto">
          <a:xfrm>
            <a:off x="0" y="6423532"/>
            <a:ext cx="9147175" cy="455181"/>
          </a:xfrm>
          <a:custGeom>
            <a:avLst/>
            <a:gdLst>
              <a:gd name="T0" fmla="*/ 5762 w 5762"/>
              <a:gd name="T1" fmla="*/ 0 h 1444"/>
              <a:gd name="T2" fmla="*/ 5760 w 5762"/>
              <a:gd name="T3" fmla="*/ 1444 h 1444"/>
              <a:gd name="T4" fmla="*/ 0 w 5762"/>
              <a:gd name="T5" fmla="*/ 1444 h 1444"/>
              <a:gd name="T6" fmla="*/ 0 w 5762"/>
              <a:gd name="T7" fmla="*/ 0 h 1444"/>
              <a:gd name="T8" fmla="*/ 5762 w 5762"/>
              <a:gd name="T9" fmla="*/ 0 h 1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62" h="1444">
                <a:moveTo>
                  <a:pt x="5762" y="0"/>
                </a:moveTo>
                <a:lnTo>
                  <a:pt x="5760" y="1444"/>
                </a:lnTo>
                <a:lnTo>
                  <a:pt x="0" y="1444"/>
                </a:lnTo>
                <a:lnTo>
                  <a:pt x="0" y="0"/>
                </a:lnTo>
                <a:lnTo>
                  <a:pt x="5762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7" name="sun"/>
          <p:cNvGrpSpPr/>
          <p:nvPr/>
        </p:nvGrpSpPr>
        <p:grpSpPr>
          <a:xfrm>
            <a:off x="149806" y="75177"/>
            <a:ext cx="2492375" cy="2493963"/>
            <a:chOff x="1028700" y="209549"/>
            <a:chExt cx="2492375" cy="2493963"/>
          </a:xfrm>
        </p:grpSpPr>
        <p:sp>
          <p:nvSpPr>
            <p:cNvPr id="138" name="Freeform 117"/>
            <p:cNvSpPr>
              <a:spLocks/>
            </p:cNvSpPr>
            <p:nvPr/>
          </p:nvSpPr>
          <p:spPr bwMode="auto">
            <a:xfrm>
              <a:off x="2190750" y="209549"/>
              <a:ext cx="85725" cy="644525"/>
            </a:xfrm>
            <a:custGeom>
              <a:avLst/>
              <a:gdLst>
                <a:gd name="T0" fmla="*/ 0 w 27"/>
                <a:gd name="T1" fmla="*/ 26 h 203"/>
                <a:gd name="T2" fmla="*/ 0 w 27"/>
                <a:gd name="T3" fmla="*/ 176 h 203"/>
                <a:gd name="T4" fmla="*/ 27 w 27"/>
                <a:gd name="T5" fmla="*/ 203 h 203"/>
                <a:gd name="T6" fmla="*/ 27 w 27"/>
                <a:gd name="T7" fmla="*/ 0 h 203"/>
                <a:gd name="T8" fmla="*/ 0 w 27"/>
                <a:gd name="T9" fmla="*/ 2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03">
                  <a:moveTo>
                    <a:pt x="0" y="26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91"/>
                    <a:pt x="12" y="203"/>
                    <a:pt x="27" y="203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6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18"/>
            <p:cNvSpPr>
              <a:spLocks/>
            </p:cNvSpPr>
            <p:nvPr/>
          </p:nvSpPr>
          <p:spPr bwMode="auto">
            <a:xfrm>
              <a:off x="2276475" y="209549"/>
              <a:ext cx="82550" cy="644525"/>
            </a:xfrm>
            <a:custGeom>
              <a:avLst/>
              <a:gdLst>
                <a:gd name="T0" fmla="*/ 26 w 26"/>
                <a:gd name="T1" fmla="*/ 176 h 203"/>
                <a:gd name="T2" fmla="*/ 26 w 26"/>
                <a:gd name="T3" fmla="*/ 26 h 203"/>
                <a:gd name="T4" fmla="*/ 0 w 26"/>
                <a:gd name="T5" fmla="*/ 0 h 203"/>
                <a:gd name="T6" fmla="*/ 0 w 26"/>
                <a:gd name="T7" fmla="*/ 203 h 203"/>
                <a:gd name="T8" fmla="*/ 26 w 26"/>
                <a:gd name="T9" fmla="*/ 17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03">
                  <a:moveTo>
                    <a:pt x="26" y="176"/>
                  </a:moveTo>
                  <a:cubicBezTo>
                    <a:pt x="26" y="26"/>
                    <a:pt x="26" y="26"/>
                    <a:pt x="26" y="26"/>
                  </a:cubicBezTo>
                  <a:cubicBezTo>
                    <a:pt x="26" y="12"/>
                    <a:pt x="14" y="0"/>
                    <a:pt x="0" y="0"/>
                  </a:cubicBezTo>
                  <a:cubicBezTo>
                    <a:pt x="0" y="203"/>
                    <a:pt x="0" y="203"/>
                    <a:pt x="0" y="203"/>
                  </a:cubicBezTo>
                  <a:cubicBezTo>
                    <a:pt x="14" y="203"/>
                    <a:pt x="26" y="191"/>
                    <a:pt x="26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19"/>
            <p:cNvSpPr>
              <a:spLocks/>
            </p:cNvSpPr>
            <p:nvPr/>
          </p:nvSpPr>
          <p:spPr bwMode="auto">
            <a:xfrm>
              <a:off x="2190750" y="2058987"/>
              <a:ext cx="85725" cy="644525"/>
            </a:xfrm>
            <a:custGeom>
              <a:avLst/>
              <a:gdLst>
                <a:gd name="T0" fmla="*/ 0 w 27"/>
                <a:gd name="T1" fmla="*/ 27 h 203"/>
                <a:gd name="T2" fmla="*/ 0 w 27"/>
                <a:gd name="T3" fmla="*/ 177 h 203"/>
                <a:gd name="T4" fmla="*/ 27 w 27"/>
                <a:gd name="T5" fmla="*/ 203 h 203"/>
                <a:gd name="T6" fmla="*/ 27 w 27"/>
                <a:gd name="T7" fmla="*/ 177 h 203"/>
                <a:gd name="T8" fmla="*/ 27 w 27"/>
                <a:gd name="T9" fmla="*/ 27 h 203"/>
                <a:gd name="T10" fmla="*/ 27 w 27"/>
                <a:gd name="T11" fmla="*/ 0 h 203"/>
                <a:gd name="T12" fmla="*/ 0 w 27"/>
                <a:gd name="T13" fmla="*/ 27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203">
                  <a:moveTo>
                    <a:pt x="0" y="27"/>
                  </a:moveTo>
                  <a:cubicBezTo>
                    <a:pt x="0" y="177"/>
                    <a:pt x="0" y="177"/>
                    <a:pt x="0" y="177"/>
                  </a:cubicBezTo>
                  <a:cubicBezTo>
                    <a:pt x="0" y="191"/>
                    <a:pt x="12" y="203"/>
                    <a:pt x="27" y="203"/>
                  </a:cubicBezTo>
                  <a:cubicBezTo>
                    <a:pt x="27" y="177"/>
                    <a:pt x="27" y="177"/>
                    <a:pt x="27" y="17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7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20"/>
            <p:cNvSpPr>
              <a:spLocks/>
            </p:cNvSpPr>
            <p:nvPr/>
          </p:nvSpPr>
          <p:spPr bwMode="auto">
            <a:xfrm>
              <a:off x="2276475" y="2058987"/>
              <a:ext cx="82550" cy="644525"/>
            </a:xfrm>
            <a:custGeom>
              <a:avLst/>
              <a:gdLst>
                <a:gd name="T0" fmla="*/ 0 w 26"/>
                <a:gd name="T1" fmla="*/ 177 h 203"/>
                <a:gd name="T2" fmla="*/ 0 w 26"/>
                <a:gd name="T3" fmla="*/ 203 h 203"/>
                <a:gd name="T4" fmla="*/ 26 w 26"/>
                <a:gd name="T5" fmla="*/ 177 h 203"/>
                <a:gd name="T6" fmla="*/ 26 w 26"/>
                <a:gd name="T7" fmla="*/ 27 h 203"/>
                <a:gd name="T8" fmla="*/ 0 w 26"/>
                <a:gd name="T9" fmla="*/ 0 h 203"/>
                <a:gd name="T10" fmla="*/ 0 w 26"/>
                <a:gd name="T11" fmla="*/ 27 h 203"/>
                <a:gd name="T12" fmla="*/ 0 w 26"/>
                <a:gd name="T13" fmla="*/ 177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03">
                  <a:moveTo>
                    <a:pt x="0" y="177"/>
                  </a:moveTo>
                  <a:cubicBezTo>
                    <a:pt x="0" y="203"/>
                    <a:pt x="0" y="203"/>
                    <a:pt x="0" y="203"/>
                  </a:cubicBezTo>
                  <a:cubicBezTo>
                    <a:pt x="14" y="203"/>
                    <a:pt x="26" y="191"/>
                    <a:pt x="26" y="177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6" y="12"/>
                    <a:pt x="14" y="0"/>
                    <a:pt x="0" y="0"/>
                  </a:cubicBezTo>
                  <a:cubicBezTo>
                    <a:pt x="0" y="27"/>
                    <a:pt x="0" y="27"/>
                    <a:pt x="0" y="27"/>
                  </a:cubicBezTo>
                  <a:lnTo>
                    <a:pt x="0" y="177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21"/>
            <p:cNvSpPr>
              <a:spLocks/>
            </p:cNvSpPr>
            <p:nvPr/>
          </p:nvSpPr>
          <p:spPr bwMode="auto">
            <a:xfrm>
              <a:off x="1028700" y="1457324"/>
              <a:ext cx="644525" cy="82550"/>
            </a:xfrm>
            <a:custGeom>
              <a:avLst/>
              <a:gdLst>
                <a:gd name="T0" fmla="*/ 26 w 203"/>
                <a:gd name="T1" fmla="*/ 26 h 26"/>
                <a:gd name="T2" fmla="*/ 176 w 203"/>
                <a:gd name="T3" fmla="*/ 26 h 26"/>
                <a:gd name="T4" fmla="*/ 203 w 203"/>
                <a:gd name="T5" fmla="*/ 0 h 26"/>
                <a:gd name="T6" fmla="*/ 0 w 203"/>
                <a:gd name="T7" fmla="*/ 0 h 26"/>
                <a:gd name="T8" fmla="*/ 26 w 203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26">
                  <a:moveTo>
                    <a:pt x="26" y="26"/>
                  </a:moveTo>
                  <a:cubicBezTo>
                    <a:pt x="176" y="26"/>
                    <a:pt x="176" y="26"/>
                    <a:pt x="176" y="26"/>
                  </a:cubicBezTo>
                  <a:cubicBezTo>
                    <a:pt x="191" y="26"/>
                    <a:pt x="203" y="14"/>
                    <a:pt x="20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"/>
                    <a:pt x="12" y="26"/>
                    <a:pt x="26" y="26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22"/>
            <p:cNvSpPr>
              <a:spLocks/>
            </p:cNvSpPr>
            <p:nvPr/>
          </p:nvSpPr>
          <p:spPr bwMode="auto">
            <a:xfrm>
              <a:off x="1028700" y="1371599"/>
              <a:ext cx="644525" cy="85725"/>
            </a:xfrm>
            <a:custGeom>
              <a:avLst/>
              <a:gdLst>
                <a:gd name="T0" fmla="*/ 176 w 203"/>
                <a:gd name="T1" fmla="*/ 0 h 27"/>
                <a:gd name="T2" fmla="*/ 26 w 203"/>
                <a:gd name="T3" fmla="*/ 0 h 27"/>
                <a:gd name="T4" fmla="*/ 0 w 203"/>
                <a:gd name="T5" fmla="*/ 27 h 27"/>
                <a:gd name="T6" fmla="*/ 203 w 203"/>
                <a:gd name="T7" fmla="*/ 27 h 27"/>
                <a:gd name="T8" fmla="*/ 176 w 203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27">
                  <a:moveTo>
                    <a:pt x="17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2" y="0"/>
                    <a:pt x="0" y="12"/>
                    <a:pt x="0" y="27"/>
                  </a:cubicBezTo>
                  <a:cubicBezTo>
                    <a:pt x="203" y="27"/>
                    <a:pt x="203" y="27"/>
                    <a:pt x="203" y="27"/>
                  </a:cubicBezTo>
                  <a:cubicBezTo>
                    <a:pt x="203" y="12"/>
                    <a:pt x="191" y="0"/>
                    <a:pt x="176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23"/>
            <p:cNvSpPr>
              <a:spLocks/>
            </p:cNvSpPr>
            <p:nvPr/>
          </p:nvSpPr>
          <p:spPr bwMode="auto">
            <a:xfrm>
              <a:off x="2876550" y="1457324"/>
              <a:ext cx="644525" cy="82550"/>
            </a:xfrm>
            <a:custGeom>
              <a:avLst/>
              <a:gdLst>
                <a:gd name="T0" fmla="*/ 27 w 203"/>
                <a:gd name="T1" fmla="*/ 26 h 26"/>
                <a:gd name="T2" fmla="*/ 177 w 203"/>
                <a:gd name="T3" fmla="*/ 26 h 26"/>
                <a:gd name="T4" fmla="*/ 203 w 203"/>
                <a:gd name="T5" fmla="*/ 0 h 26"/>
                <a:gd name="T6" fmla="*/ 177 w 203"/>
                <a:gd name="T7" fmla="*/ 0 h 26"/>
                <a:gd name="T8" fmla="*/ 27 w 203"/>
                <a:gd name="T9" fmla="*/ 0 h 26"/>
                <a:gd name="T10" fmla="*/ 0 w 203"/>
                <a:gd name="T11" fmla="*/ 0 h 26"/>
                <a:gd name="T12" fmla="*/ 27 w 203"/>
                <a:gd name="T13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3" h="26">
                  <a:moveTo>
                    <a:pt x="27" y="26"/>
                  </a:moveTo>
                  <a:cubicBezTo>
                    <a:pt x="177" y="26"/>
                    <a:pt x="177" y="26"/>
                    <a:pt x="177" y="26"/>
                  </a:cubicBezTo>
                  <a:cubicBezTo>
                    <a:pt x="191" y="26"/>
                    <a:pt x="203" y="14"/>
                    <a:pt x="203" y="0"/>
                  </a:cubicBezTo>
                  <a:cubicBezTo>
                    <a:pt x="177" y="0"/>
                    <a:pt x="177" y="0"/>
                    <a:pt x="17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"/>
                    <a:pt x="12" y="26"/>
                    <a:pt x="27" y="26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24"/>
            <p:cNvSpPr>
              <a:spLocks/>
            </p:cNvSpPr>
            <p:nvPr/>
          </p:nvSpPr>
          <p:spPr bwMode="auto">
            <a:xfrm>
              <a:off x="2876550" y="1371599"/>
              <a:ext cx="644525" cy="85725"/>
            </a:xfrm>
            <a:custGeom>
              <a:avLst/>
              <a:gdLst>
                <a:gd name="T0" fmla="*/ 177 w 203"/>
                <a:gd name="T1" fmla="*/ 27 h 27"/>
                <a:gd name="T2" fmla="*/ 203 w 203"/>
                <a:gd name="T3" fmla="*/ 27 h 27"/>
                <a:gd name="T4" fmla="*/ 177 w 203"/>
                <a:gd name="T5" fmla="*/ 0 h 27"/>
                <a:gd name="T6" fmla="*/ 27 w 203"/>
                <a:gd name="T7" fmla="*/ 0 h 27"/>
                <a:gd name="T8" fmla="*/ 0 w 203"/>
                <a:gd name="T9" fmla="*/ 27 h 27"/>
                <a:gd name="T10" fmla="*/ 27 w 203"/>
                <a:gd name="T11" fmla="*/ 27 h 27"/>
                <a:gd name="T12" fmla="*/ 177 w 203"/>
                <a:gd name="T13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3" h="27">
                  <a:moveTo>
                    <a:pt x="177" y="27"/>
                  </a:moveTo>
                  <a:cubicBezTo>
                    <a:pt x="203" y="27"/>
                    <a:pt x="203" y="27"/>
                    <a:pt x="203" y="27"/>
                  </a:cubicBezTo>
                  <a:cubicBezTo>
                    <a:pt x="203" y="12"/>
                    <a:pt x="191" y="0"/>
                    <a:pt x="17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7"/>
                  </a:cubicBezTo>
                  <a:cubicBezTo>
                    <a:pt x="27" y="27"/>
                    <a:pt x="27" y="27"/>
                    <a:pt x="27" y="27"/>
                  </a:cubicBezTo>
                  <a:lnTo>
                    <a:pt x="177" y="27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25"/>
            <p:cNvSpPr>
              <a:spLocks/>
            </p:cNvSpPr>
            <p:nvPr/>
          </p:nvSpPr>
          <p:spPr bwMode="auto">
            <a:xfrm>
              <a:off x="1362075" y="574674"/>
              <a:ext cx="485775" cy="488950"/>
            </a:xfrm>
            <a:custGeom>
              <a:avLst/>
              <a:gdLst>
                <a:gd name="T0" fmla="*/ 10 w 153"/>
                <a:gd name="T1" fmla="*/ 37 h 154"/>
                <a:gd name="T2" fmla="*/ 116 w 153"/>
                <a:gd name="T3" fmla="*/ 144 h 154"/>
                <a:gd name="T4" fmla="*/ 153 w 153"/>
                <a:gd name="T5" fmla="*/ 144 h 154"/>
                <a:gd name="T6" fmla="*/ 10 w 153"/>
                <a:gd name="T7" fmla="*/ 0 h 154"/>
                <a:gd name="T8" fmla="*/ 10 w 153"/>
                <a:gd name="T9" fmla="*/ 37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" h="154">
                  <a:moveTo>
                    <a:pt x="10" y="37"/>
                  </a:moveTo>
                  <a:cubicBezTo>
                    <a:pt x="116" y="144"/>
                    <a:pt x="116" y="144"/>
                    <a:pt x="116" y="144"/>
                  </a:cubicBezTo>
                  <a:cubicBezTo>
                    <a:pt x="126" y="154"/>
                    <a:pt x="143" y="154"/>
                    <a:pt x="153" y="144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0" y="10"/>
                    <a:pt x="0" y="27"/>
                    <a:pt x="10" y="37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26"/>
            <p:cNvSpPr>
              <a:spLocks/>
            </p:cNvSpPr>
            <p:nvPr/>
          </p:nvSpPr>
          <p:spPr bwMode="auto">
            <a:xfrm>
              <a:off x="1393825" y="542924"/>
              <a:ext cx="488950" cy="488950"/>
            </a:xfrm>
            <a:custGeom>
              <a:avLst/>
              <a:gdLst>
                <a:gd name="T0" fmla="*/ 143 w 154"/>
                <a:gd name="T1" fmla="*/ 116 h 154"/>
                <a:gd name="T2" fmla="*/ 37 w 154"/>
                <a:gd name="T3" fmla="*/ 10 h 154"/>
                <a:gd name="T4" fmla="*/ 0 w 154"/>
                <a:gd name="T5" fmla="*/ 10 h 154"/>
                <a:gd name="T6" fmla="*/ 143 w 154"/>
                <a:gd name="T7" fmla="*/ 154 h 154"/>
                <a:gd name="T8" fmla="*/ 143 w 154"/>
                <a:gd name="T9" fmla="*/ 11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" h="154">
                  <a:moveTo>
                    <a:pt x="143" y="116"/>
                  </a:moveTo>
                  <a:cubicBezTo>
                    <a:pt x="37" y="10"/>
                    <a:pt x="37" y="10"/>
                    <a:pt x="37" y="10"/>
                  </a:cubicBezTo>
                  <a:cubicBezTo>
                    <a:pt x="27" y="0"/>
                    <a:pt x="10" y="0"/>
                    <a:pt x="0" y="10"/>
                  </a:cubicBezTo>
                  <a:cubicBezTo>
                    <a:pt x="143" y="154"/>
                    <a:pt x="143" y="154"/>
                    <a:pt x="143" y="154"/>
                  </a:cubicBezTo>
                  <a:cubicBezTo>
                    <a:pt x="154" y="143"/>
                    <a:pt x="154" y="126"/>
                    <a:pt x="143" y="1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27"/>
            <p:cNvSpPr>
              <a:spLocks/>
            </p:cNvSpPr>
            <p:nvPr/>
          </p:nvSpPr>
          <p:spPr bwMode="auto">
            <a:xfrm>
              <a:off x="2667000" y="1884362"/>
              <a:ext cx="488950" cy="488950"/>
            </a:xfrm>
            <a:custGeom>
              <a:avLst/>
              <a:gdLst>
                <a:gd name="T0" fmla="*/ 11 w 154"/>
                <a:gd name="T1" fmla="*/ 37 h 154"/>
                <a:gd name="T2" fmla="*/ 117 w 154"/>
                <a:gd name="T3" fmla="*/ 143 h 154"/>
                <a:gd name="T4" fmla="*/ 154 w 154"/>
                <a:gd name="T5" fmla="*/ 143 h 154"/>
                <a:gd name="T6" fmla="*/ 136 w 154"/>
                <a:gd name="T7" fmla="*/ 125 h 154"/>
                <a:gd name="T8" fmla="*/ 29 w 154"/>
                <a:gd name="T9" fmla="*/ 19 h 154"/>
                <a:gd name="T10" fmla="*/ 11 w 154"/>
                <a:gd name="T11" fmla="*/ 0 h 154"/>
                <a:gd name="T12" fmla="*/ 11 w 154"/>
                <a:gd name="T13" fmla="*/ 37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" h="154">
                  <a:moveTo>
                    <a:pt x="11" y="37"/>
                  </a:moveTo>
                  <a:cubicBezTo>
                    <a:pt x="117" y="143"/>
                    <a:pt x="117" y="143"/>
                    <a:pt x="117" y="143"/>
                  </a:cubicBezTo>
                  <a:cubicBezTo>
                    <a:pt x="127" y="154"/>
                    <a:pt x="144" y="154"/>
                    <a:pt x="154" y="143"/>
                  </a:cubicBezTo>
                  <a:cubicBezTo>
                    <a:pt x="136" y="125"/>
                    <a:pt x="136" y="125"/>
                    <a:pt x="136" y="125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0" y="10"/>
                    <a:pt x="0" y="27"/>
                    <a:pt x="11" y="37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128"/>
            <p:cNvSpPr>
              <a:spLocks/>
            </p:cNvSpPr>
            <p:nvPr/>
          </p:nvSpPr>
          <p:spPr bwMode="auto">
            <a:xfrm>
              <a:off x="2701925" y="1847849"/>
              <a:ext cx="488950" cy="490538"/>
            </a:xfrm>
            <a:custGeom>
              <a:avLst/>
              <a:gdLst>
                <a:gd name="T0" fmla="*/ 125 w 154"/>
                <a:gd name="T1" fmla="*/ 136 h 154"/>
                <a:gd name="T2" fmla="*/ 143 w 154"/>
                <a:gd name="T3" fmla="*/ 154 h 154"/>
                <a:gd name="T4" fmla="*/ 143 w 154"/>
                <a:gd name="T5" fmla="*/ 117 h 154"/>
                <a:gd name="T6" fmla="*/ 37 w 154"/>
                <a:gd name="T7" fmla="*/ 11 h 154"/>
                <a:gd name="T8" fmla="*/ 0 w 154"/>
                <a:gd name="T9" fmla="*/ 11 h 154"/>
                <a:gd name="T10" fmla="*/ 18 w 154"/>
                <a:gd name="T11" fmla="*/ 30 h 154"/>
                <a:gd name="T12" fmla="*/ 125 w 154"/>
                <a:gd name="T13" fmla="*/ 13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" h="154">
                  <a:moveTo>
                    <a:pt x="125" y="136"/>
                  </a:moveTo>
                  <a:cubicBezTo>
                    <a:pt x="143" y="154"/>
                    <a:pt x="143" y="154"/>
                    <a:pt x="143" y="154"/>
                  </a:cubicBezTo>
                  <a:cubicBezTo>
                    <a:pt x="154" y="144"/>
                    <a:pt x="154" y="127"/>
                    <a:pt x="143" y="117"/>
                  </a:cubicBezTo>
                  <a:cubicBezTo>
                    <a:pt x="37" y="11"/>
                    <a:pt x="37" y="11"/>
                    <a:pt x="37" y="11"/>
                  </a:cubicBezTo>
                  <a:cubicBezTo>
                    <a:pt x="27" y="0"/>
                    <a:pt x="10" y="0"/>
                    <a:pt x="0" y="11"/>
                  </a:cubicBezTo>
                  <a:cubicBezTo>
                    <a:pt x="18" y="30"/>
                    <a:pt x="18" y="30"/>
                    <a:pt x="18" y="30"/>
                  </a:cubicBezTo>
                  <a:lnTo>
                    <a:pt x="125" y="136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129"/>
            <p:cNvSpPr>
              <a:spLocks/>
            </p:cNvSpPr>
            <p:nvPr/>
          </p:nvSpPr>
          <p:spPr bwMode="auto">
            <a:xfrm>
              <a:off x="1393825" y="1884362"/>
              <a:ext cx="488950" cy="488950"/>
            </a:xfrm>
            <a:custGeom>
              <a:avLst/>
              <a:gdLst>
                <a:gd name="T0" fmla="*/ 37 w 154"/>
                <a:gd name="T1" fmla="*/ 143 h 154"/>
                <a:gd name="T2" fmla="*/ 143 w 154"/>
                <a:gd name="T3" fmla="*/ 37 h 154"/>
                <a:gd name="T4" fmla="*/ 143 w 154"/>
                <a:gd name="T5" fmla="*/ 0 h 154"/>
                <a:gd name="T6" fmla="*/ 0 w 154"/>
                <a:gd name="T7" fmla="*/ 143 h 154"/>
                <a:gd name="T8" fmla="*/ 37 w 154"/>
                <a:gd name="T9" fmla="*/ 143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" h="154">
                  <a:moveTo>
                    <a:pt x="37" y="143"/>
                  </a:moveTo>
                  <a:cubicBezTo>
                    <a:pt x="143" y="37"/>
                    <a:pt x="143" y="37"/>
                    <a:pt x="143" y="37"/>
                  </a:cubicBezTo>
                  <a:cubicBezTo>
                    <a:pt x="154" y="27"/>
                    <a:pt x="154" y="10"/>
                    <a:pt x="143" y="0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0" y="154"/>
                    <a:pt x="27" y="154"/>
                    <a:pt x="37" y="143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130"/>
            <p:cNvSpPr>
              <a:spLocks/>
            </p:cNvSpPr>
            <p:nvPr/>
          </p:nvSpPr>
          <p:spPr bwMode="auto">
            <a:xfrm>
              <a:off x="1362075" y="1847849"/>
              <a:ext cx="485775" cy="490538"/>
            </a:xfrm>
            <a:custGeom>
              <a:avLst/>
              <a:gdLst>
                <a:gd name="T0" fmla="*/ 116 w 153"/>
                <a:gd name="T1" fmla="*/ 11 h 154"/>
                <a:gd name="T2" fmla="*/ 10 w 153"/>
                <a:gd name="T3" fmla="*/ 117 h 154"/>
                <a:gd name="T4" fmla="*/ 10 w 153"/>
                <a:gd name="T5" fmla="*/ 154 h 154"/>
                <a:gd name="T6" fmla="*/ 153 w 153"/>
                <a:gd name="T7" fmla="*/ 11 h 154"/>
                <a:gd name="T8" fmla="*/ 116 w 153"/>
                <a:gd name="T9" fmla="*/ 11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" h="154">
                  <a:moveTo>
                    <a:pt x="116" y="11"/>
                  </a:moveTo>
                  <a:cubicBezTo>
                    <a:pt x="10" y="117"/>
                    <a:pt x="10" y="117"/>
                    <a:pt x="10" y="117"/>
                  </a:cubicBezTo>
                  <a:cubicBezTo>
                    <a:pt x="0" y="127"/>
                    <a:pt x="0" y="144"/>
                    <a:pt x="10" y="154"/>
                  </a:cubicBezTo>
                  <a:cubicBezTo>
                    <a:pt x="153" y="11"/>
                    <a:pt x="153" y="11"/>
                    <a:pt x="153" y="11"/>
                  </a:cubicBezTo>
                  <a:cubicBezTo>
                    <a:pt x="143" y="0"/>
                    <a:pt x="126" y="0"/>
                    <a:pt x="116" y="1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131"/>
            <p:cNvSpPr>
              <a:spLocks/>
            </p:cNvSpPr>
            <p:nvPr/>
          </p:nvSpPr>
          <p:spPr bwMode="auto">
            <a:xfrm>
              <a:off x="2701925" y="574674"/>
              <a:ext cx="488950" cy="488950"/>
            </a:xfrm>
            <a:custGeom>
              <a:avLst/>
              <a:gdLst>
                <a:gd name="T0" fmla="*/ 37 w 154"/>
                <a:gd name="T1" fmla="*/ 144 h 154"/>
                <a:gd name="T2" fmla="*/ 143 w 154"/>
                <a:gd name="T3" fmla="*/ 37 h 154"/>
                <a:gd name="T4" fmla="*/ 143 w 154"/>
                <a:gd name="T5" fmla="*/ 0 h 154"/>
                <a:gd name="T6" fmla="*/ 125 w 154"/>
                <a:gd name="T7" fmla="*/ 19 h 154"/>
                <a:gd name="T8" fmla="*/ 18 w 154"/>
                <a:gd name="T9" fmla="*/ 125 h 154"/>
                <a:gd name="T10" fmla="*/ 0 w 154"/>
                <a:gd name="T11" fmla="*/ 144 h 154"/>
                <a:gd name="T12" fmla="*/ 37 w 154"/>
                <a:gd name="T13" fmla="*/ 14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" h="154">
                  <a:moveTo>
                    <a:pt x="37" y="144"/>
                  </a:moveTo>
                  <a:cubicBezTo>
                    <a:pt x="143" y="37"/>
                    <a:pt x="143" y="37"/>
                    <a:pt x="143" y="37"/>
                  </a:cubicBezTo>
                  <a:cubicBezTo>
                    <a:pt x="154" y="27"/>
                    <a:pt x="154" y="10"/>
                    <a:pt x="143" y="0"/>
                  </a:cubicBezTo>
                  <a:cubicBezTo>
                    <a:pt x="125" y="19"/>
                    <a:pt x="125" y="19"/>
                    <a:pt x="125" y="19"/>
                  </a:cubicBezTo>
                  <a:cubicBezTo>
                    <a:pt x="18" y="125"/>
                    <a:pt x="18" y="125"/>
                    <a:pt x="18" y="125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10" y="154"/>
                    <a:pt x="27" y="154"/>
                    <a:pt x="37" y="144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132"/>
            <p:cNvSpPr>
              <a:spLocks/>
            </p:cNvSpPr>
            <p:nvPr/>
          </p:nvSpPr>
          <p:spPr bwMode="auto">
            <a:xfrm>
              <a:off x="2667000" y="542924"/>
              <a:ext cx="488950" cy="488950"/>
            </a:xfrm>
            <a:custGeom>
              <a:avLst/>
              <a:gdLst>
                <a:gd name="T0" fmla="*/ 136 w 154"/>
                <a:gd name="T1" fmla="*/ 29 h 154"/>
                <a:gd name="T2" fmla="*/ 154 w 154"/>
                <a:gd name="T3" fmla="*/ 10 h 154"/>
                <a:gd name="T4" fmla="*/ 117 w 154"/>
                <a:gd name="T5" fmla="*/ 10 h 154"/>
                <a:gd name="T6" fmla="*/ 11 w 154"/>
                <a:gd name="T7" fmla="*/ 116 h 154"/>
                <a:gd name="T8" fmla="*/ 11 w 154"/>
                <a:gd name="T9" fmla="*/ 154 h 154"/>
                <a:gd name="T10" fmla="*/ 29 w 154"/>
                <a:gd name="T11" fmla="*/ 135 h 154"/>
                <a:gd name="T12" fmla="*/ 136 w 154"/>
                <a:gd name="T13" fmla="*/ 29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" h="154">
                  <a:moveTo>
                    <a:pt x="136" y="29"/>
                  </a:moveTo>
                  <a:cubicBezTo>
                    <a:pt x="154" y="10"/>
                    <a:pt x="154" y="10"/>
                    <a:pt x="154" y="10"/>
                  </a:cubicBezTo>
                  <a:cubicBezTo>
                    <a:pt x="144" y="0"/>
                    <a:pt x="127" y="0"/>
                    <a:pt x="117" y="10"/>
                  </a:cubicBezTo>
                  <a:cubicBezTo>
                    <a:pt x="11" y="116"/>
                    <a:pt x="11" y="116"/>
                    <a:pt x="11" y="116"/>
                  </a:cubicBezTo>
                  <a:cubicBezTo>
                    <a:pt x="0" y="126"/>
                    <a:pt x="0" y="143"/>
                    <a:pt x="11" y="154"/>
                  </a:cubicBezTo>
                  <a:cubicBezTo>
                    <a:pt x="29" y="135"/>
                    <a:pt x="29" y="135"/>
                    <a:pt x="29" y="135"/>
                  </a:cubicBezTo>
                  <a:lnTo>
                    <a:pt x="136" y="2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133"/>
            <p:cNvSpPr>
              <a:spLocks/>
            </p:cNvSpPr>
            <p:nvPr/>
          </p:nvSpPr>
          <p:spPr bwMode="auto">
            <a:xfrm>
              <a:off x="1752600" y="933449"/>
              <a:ext cx="523875" cy="1046163"/>
            </a:xfrm>
            <a:custGeom>
              <a:avLst/>
              <a:gdLst>
                <a:gd name="T0" fmla="*/ 0 w 165"/>
                <a:gd name="T1" fmla="*/ 165 h 329"/>
                <a:gd name="T2" fmla="*/ 165 w 165"/>
                <a:gd name="T3" fmla="*/ 329 h 329"/>
                <a:gd name="T4" fmla="*/ 165 w 165"/>
                <a:gd name="T5" fmla="*/ 0 h 329"/>
                <a:gd name="T6" fmla="*/ 0 w 165"/>
                <a:gd name="T7" fmla="*/ 165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5" h="329">
                  <a:moveTo>
                    <a:pt x="0" y="165"/>
                  </a:moveTo>
                  <a:cubicBezTo>
                    <a:pt x="0" y="256"/>
                    <a:pt x="74" y="329"/>
                    <a:pt x="165" y="329"/>
                  </a:cubicBezTo>
                  <a:cubicBezTo>
                    <a:pt x="165" y="0"/>
                    <a:pt x="165" y="0"/>
                    <a:pt x="165" y="0"/>
                  </a:cubicBezTo>
                  <a:cubicBezTo>
                    <a:pt x="74" y="0"/>
                    <a:pt x="0" y="74"/>
                    <a:pt x="0" y="165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134"/>
            <p:cNvSpPr>
              <a:spLocks/>
            </p:cNvSpPr>
            <p:nvPr/>
          </p:nvSpPr>
          <p:spPr bwMode="auto">
            <a:xfrm>
              <a:off x="2276475" y="933449"/>
              <a:ext cx="520700" cy="1046163"/>
            </a:xfrm>
            <a:custGeom>
              <a:avLst/>
              <a:gdLst>
                <a:gd name="T0" fmla="*/ 0 w 164"/>
                <a:gd name="T1" fmla="*/ 0 h 329"/>
                <a:gd name="T2" fmla="*/ 0 w 164"/>
                <a:gd name="T3" fmla="*/ 329 h 329"/>
                <a:gd name="T4" fmla="*/ 164 w 164"/>
                <a:gd name="T5" fmla="*/ 165 h 329"/>
                <a:gd name="T6" fmla="*/ 0 w 164"/>
                <a:gd name="T7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4" h="329">
                  <a:moveTo>
                    <a:pt x="0" y="0"/>
                  </a:moveTo>
                  <a:cubicBezTo>
                    <a:pt x="0" y="329"/>
                    <a:pt x="0" y="329"/>
                    <a:pt x="0" y="329"/>
                  </a:cubicBezTo>
                  <a:cubicBezTo>
                    <a:pt x="91" y="329"/>
                    <a:pt x="164" y="256"/>
                    <a:pt x="164" y="165"/>
                  </a:cubicBezTo>
                  <a:cubicBezTo>
                    <a:pt x="164" y="74"/>
                    <a:pt x="91" y="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7" name="main point goes here"/>
          <p:cNvSpPr txBox="1"/>
          <p:nvPr/>
        </p:nvSpPr>
        <p:spPr>
          <a:xfrm>
            <a:off x="924648" y="3428475"/>
            <a:ext cx="340932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Expected outcome(s)</a:t>
            </a:r>
            <a:endParaRPr lang="en-US" sz="2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For each intervention, there is an expected outcome with a definition and a timing</a:t>
            </a:r>
            <a:endParaRPr lang="en-U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4" name="dirt"/>
          <p:cNvSpPr>
            <a:spLocks/>
          </p:cNvSpPr>
          <p:nvPr/>
        </p:nvSpPr>
        <p:spPr bwMode="auto">
          <a:xfrm>
            <a:off x="4964918" y="6044966"/>
            <a:ext cx="1446664" cy="590383"/>
          </a:xfrm>
          <a:custGeom>
            <a:avLst/>
            <a:gdLst>
              <a:gd name="T0" fmla="*/ 314 w 321"/>
              <a:gd name="T1" fmla="*/ 82 h 131"/>
              <a:gd name="T2" fmla="*/ 312 w 321"/>
              <a:gd name="T3" fmla="*/ 80 h 131"/>
              <a:gd name="T4" fmla="*/ 304 w 321"/>
              <a:gd name="T5" fmla="*/ 78 h 131"/>
              <a:gd name="T6" fmla="*/ 300 w 321"/>
              <a:gd name="T7" fmla="*/ 77 h 131"/>
              <a:gd name="T8" fmla="*/ 290 w 321"/>
              <a:gd name="T9" fmla="*/ 60 h 131"/>
              <a:gd name="T10" fmla="*/ 269 w 321"/>
              <a:gd name="T11" fmla="*/ 54 h 131"/>
              <a:gd name="T12" fmla="*/ 255 w 321"/>
              <a:gd name="T13" fmla="*/ 52 h 131"/>
              <a:gd name="T14" fmla="*/ 228 w 321"/>
              <a:gd name="T15" fmla="*/ 17 h 131"/>
              <a:gd name="T16" fmla="*/ 214 w 321"/>
              <a:gd name="T17" fmla="*/ 11 h 131"/>
              <a:gd name="T18" fmla="*/ 204 w 321"/>
              <a:gd name="T19" fmla="*/ 5 h 131"/>
              <a:gd name="T20" fmla="*/ 189 w 321"/>
              <a:gd name="T21" fmla="*/ 5 h 131"/>
              <a:gd name="T22" fmla="*/ 136 w 321"/>
              <a:gd name="T23" fmla="*/ 2 h 131"/>
              <a:gd name="T24" fmla="*/ 107 w 321"/>
              <a:gd name="T25" fmla="*/ 11 h 131"/>
              <a:gd name="T26" fmla="*/ 94 w 321"/>
              <a:gd name="T27" fmla="*/ 29 h 131"/>
              <a:gd name="T28" fmla="*/ 69 w 321"/>
              <a:gd name="T29" fmla="*/ 40 h 131"/>
              <a:gd name="T30" fmla="*/ 38 w 321"/>
              <a:gd name="T31" fmla="*/ 63 h 131"/>
              <a:gd name="T32" fmla="*/ 28 w 321"/>
              <a:gd name="T33" fmla="*/ 68 h 131"/>
              <a:gd name="T34" fmla="*/ 23 w 321"/>
              <a:gd name="T35" fmla="*/ 74 h 131"/>
              <a:gd name="T36" fmla="*/ 18 w 321"/>
              <a:gd name="T37" fmla="*/ 78 h 131"/>
              <a:gd name="T38" fmla="*/ 17 w 321"/>
              <a:gd name="T39" fmla="*/ 99 h 131"/>
              <a:gd name="T40" fmla="*/ 43 w 321"/>
              <a:gd name="T41" fmla="*/ 100 h 131"/>
              <a:gd name="T42" fmla="*/ 45 w 321"/>
              <a:gd name="T43" fmla="*/ 99 h 131"/>
              <a:gd name="T44" fmla="*/ 81 w 321"/>
              <a:gd name="T45" fmla="*/ 104 h 131"/>
              <a:gd name="T46" fmla="*/ 98 w 321"/>
              <a:gd name="T47" fmla="*/ 101 h 131"/>
              <a:gd name="T48" fmla="*/ 106 w 321"/>
              <a:gd name="T49" fmla="*/ 109 h 131"/>
              <a:gd name="T50" fmla="*/ 219 w 321"/>
              <a:gd name="T51" fmla="*/ 114 h 131"/>
              <a:gd name="T52" fmla="*/ 257 w 321"/>
              <a:gd name="T53" fmla="*/ 103 h 131"/>
              <a:gd name="T54" fmla="*/ 273 w 321"/>
              <a:gd name="T55" fmla="*/ 104 h 131"/>
              <a:gd name="T56" fmla="*/ 291 w 321"/>
              <a:gd name="T57" fmla="*/ 100 h 131"/>
              <a:gd name="T58" fmla="*/ 312 w 321"/>
              <a:gd name="T59" fmla="*/ 100 h 131"/>
              <a:gd name="T60" fmla="*/ 319 w 321"/>
              <a:gd name="T61" fmla="*/ 91 h 131"/>
              <a:gd name="T62" fmla="*/ 314 w 321"/>
              <a:gd name="T63" fmla="*/ 82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21" h="131">
                <a:moveTo>
                  <a:pt x="314" y="82"/>
                </a:moveTo>
                <a:cubicBezTo>
                  <a:pt x="314" y="81"/>
                  <a:pt x="313" y="80"/>
                  <a:pt x="312" y="80"/>
                </a:cubicBezTo>
                <a:cubicBezTo>
                  <a:pt x="309" y="78"/>
                  <a:pt x="307" y="78"/>
                  <a:pt x="304" y="78"/>
                </a:cubicBezTo>
                <a:cubicBezTo>
                  <a:pt x="303" y="78"/>
                  <a:pt x="301" y="77"/>
                  <a:pt x="300" y="77"/>
                </a:cubicBezTo>
                <a:cubicBezTo>
                  <a:pt x="298" y="71"/>
                  <a:pt x="295" y="65"/>
                  <a:pt x="290" y="60"/>
                </a:cubicBezTo>
                <a:cubicBezTo>
                  <a:pt x="290" y="60"/>
                  <a:pt x="277" y="51"/>
                  <a:pt x="269" y="54"/>
                </a:cubicBezTo>
                <a:cubicBezTo>
                  <a:pt x="266" y="56"/>
                  <a:pt x="256" y="53"/>
                  <a:pt x="255" y="52"/>
                </a:cubicBezTo>
                <a:cubicBezTo>
                  <a:pt x="251" y="45"/>
                  <a:pt x="234" y="22"/>
                  <a:pt x="228" y="17"/>
                </a:cubicBezTo>
                <a:cubicBezTo>
                  <a:pt x="224" y="13"/>
                  <a:pt x="221" y="13"/>
                  <a:pt x="214" y="11"/>
                </a:cubicBezTo>
                <a:cubicBezTo>
                  <a:pt x="211" y="10"/>
                  <a:pt x="208" y="6"/>
                  <a:pt x="204" y="5"/>
                </a:cubicBezTo>
                <a:cubicBezTo>
                  <a:pt x="199" y="3"/>
                  <a:pt x="194" y="5"/>
                  <a:pt x="189" y="5"/>
                </a:cubicBezTo>
                <a:cubicBezTo>
                  <a:pt x="159" y="4"/>
                  <a:pt x="156" y="5"/>
                  <a:pt x="136" y="2"/>
                </a:cubicBezTo>
                <a:cubicBezTo>
                  <a:pt x="116" y="0"/>
                  <a:pt x="113" y="8"/>
                  <a:pt x="107" y="11"/>
                </a:cubicBezTo>
                <a:cubicBezTo>
                  <a:pt x="100" y="15"/>
                  <a:pt x="98" y="23"/>
                  <a:pt x="94" y="29"/>
                </a:cubicBezTo>
                <a:cubicBezTo>
                  <a:pt x="84" y="41"/>
                  <a:pt x="81" y="36"/>
                  <a:pt x="69" y="40"/>
                </a:cubicBezTo>
                <a:cubicBezTo>
                  <a:pt x="46" y="47"/>
                  <a:pt x="40" y="62"/>
                  <a:pt x="38" y="63"/>
                </a:cubicBezTo>
                <a:cubicBezTo>
                  <a:pt x="35" y="65"/>
                  <a:pt x="31" y="66"/>
                  <a:pt x="28" y="68"/>
                </a:cubicBezTo>
                <a:cubicBezTo>
                  <a:pt x="26" y="69"/>
                  <a:pt x="25" y="72"/>
                  <a:pt x="23" y="74"/>
                </a:cubicBezTo>
                <a:cubicBezTo>
                  <a:pt x="22" y="75"/>
                  <a:pt x="20" y="77"/>
                  <a:pt x="18" y="78"/>
                </a:cubicBezTo>
                <a:cubicBezTo>
                  <a:pt x="8" y="84"/>
                  <a:pt x="0" y="94"/>
                  <a:pt x="17" y="99"/>
                </a:cubicBezTo>
                <a:cubicBezTo>
                  <a:pt x="26" y="101"/>
                  <a:pt x="33" y="103"/>
                  <a:pt x="43" y="100"/>
                </a:cubicBezTo>
                <a:cubicBezTo>
                  <a:pt x="44" y="100"/>
                  <a:pt x="44" y="99"/>
                  <a:pt x="45" y="99"/>
                </a:cubicBezTo>
                <a:cubicBezTo>
                  <a:pt x="56" y="104"/>
                  <a:pt x="68" y="104"/>
                  <a:pt x="81" y="104"/>
                </a:cubicBezTo>
                <a:cubicBezTo>
                  <a:pt x="88" y="104"/>
                  <a:pt x="93" y="102"/>
                  <a:pt x="98" y="101"/>
                </a:cubicBezTo>
                <a:cubicBezTo>
                  <a:pt x="100" y="103"/>
                  <a:pt x="102" y="106"/>
                  <a:pt x="106" y="109"/>
                </a:cubicBezTo>
                <a:cubicBezTo>
                  <a:pt x="136" y="131"/>
                  <a:pt x="185" y="114"/>
                  <a:pt x="219" y="114"/>
                </a:cubicBezTo>
                <a:cubicBezTo>
                  <a:pt x="238" y="114"/>
                  <a:pt x="250" y="110"/>
                  <a:pt x="257" y="103"/>
                </a:cubicBezTo>
                <a:cubicBezTo>
                  <a:pt x="262" y="103"/>
                  <a:pt x="268" y="104"/>
                  <a:pt x="273" y="104"/>
                </a:cubicBezTo>
                <a:cubicBezTo>
                  <a:pt x="281" y="104"/>
                  <a:pt x="287" y="102"/>
                  <a:pt x="291" y="100"/>
                </a:cubicBezTo>
                <a:cubicBezTo>
                  <a:pt x="298" y="102"/>
                  <a:pt x="304" y="102"/>
                  <a:pt x="312" y="100"/>
                </a:cubicBezTo>
                <a:cubicBezTo>
                  <a:pt x="321" y="97"/>
                  <a:pt x="318" y="96"/>
                  <a:pt x="319" y="91"/>
                </a:cubicBezTo>
                <a:cubicBezTo>
                  <a:pt x="320" y="88"/>
                  <a:pt x="317" y="84"/>
                  <a:pt x="314" y="82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5" name="tree trunk"/>
          <p:cNvGrpSpPr/>
          <p:nvPr/>
        </p:nvGrpSpPr>
        <p:grpSpPr>
          <a:xfrm>
            <a:off x="3419106" y="859958"/>
            <a:ext cx="4907842" cy="5563574"/>
            <a:chOff x="3419106" y="859958"/>
            <a:chExt cx="4907842" cy="5563574"/>
          </a:xfrm>
        </p:grpSpPr>
        <p:sp>
          <p:nvSpPr>
            <p:cNvPr id="196" name="Freeform 10"/>
            <p:cNvSpPr>
              <a:spLocks/>
            </p:cNvSpPr>
            <p:nvPr/>
          </p:nvSpPr>
          <p:spPr bwMode="auto">
            <a:xfrm>
              <a:off x="3419106" y="859958"/>
              <a:ext cx="2266891" cy="5563574"/>
            </a:xfrm>
            <a:custGeom>
              <a:avLst/>
              <a:gdLst>
                <a:gd name="T0" fmla="*/ 497 w 503"/>
                <a:gd name="T1" fmla="*/ 0 h 1234"/>
                <a:gd name="T2" fmla="*/ 493 w 503"/>
                <a:gd name="T3" fmla="*/ 142 h 1234"/>
                <a:gd name="T4" fmla="*/ 481 w 503"/>
                <a:gd name="T5" fmla="*/ 149 h 1234"/>
                <a:gd name="T6" fmla="*/ 465 w 503"/>
                <a:gd name="T7" fmla="*/ 140 h 1234"/>
                <a:gd name="T8" fmla="*/ 437 w 503"/>
                <a:gd name="T9" fmla="*/ 127 h 1234"/>
                <a:gd name="T10" fmla="*/ 355 w 503"/>
                <a:gd name="T11" fmla="*/ 107 h 1234"/>
                <a:gd name="T12" fmla="*/ 224 w 503"/>
                <a:gd name="T13" fmla="*/ 78 h 1234"/>
                <a:gd name="T14" fmla="*/ 220 w 503"/>
                <a:gd name="T15" fmla="*/ 80 h 1234"/>
                <a:gd name="T16" fmla="*/ 297 w 503"/>
                <a:gd name="T17" fmla="*/ 105 h 1234"/>
                <a:gd name="T18" fmla="*/ 416 w 503"/>
                <a:gd name="T19" fmla="*/ 128 h 1234"/>
                <a:gd name="T20" fmla="*/ 491 w 503"/>
                <a:gd name="T21" fmla="*/ 201 h 1234"/>
                <a:gd name="T22" fmla="*/ 490 w 503"/>
                <a:gd name="T23" fmla="*/ 234 h 1234"/>
                <a:gd name="T24" fmla="*/ 489 w 503"/>
                <a:gd name="T25" fmla="*/ 300 h 1234"/>
                <a:gd name="T26" fmla="*/ 486 w 503"/>
                <a:gd name="T27" fmla="*/ 377 h 1234"/>
                <a:gd name="T28" fmla="*/ 486 w 503"/>
                <a:gd name="T29" fmla="*/ 463 h 1234"/>
                <a:gd name="T30" fmla="*/ 483 w 503"/>
                <a:gd name="T31" fmla="*/ 482 h 1234"/>
                <a:gd name="T32" fmla="*/ 474 w 503"/>
                <a:gd name="T33" fmla="*/ 472 h 1234"/>
                <a:gd name="T34" fmla="*/ 447 w 503"/>
                <a:gd name="T35" fmla="*/ 438 h 1234"/>
                <a:gd name="T36" fmla="*/ 438 w 503"/>
                <a:gd name="T37" fmla="*/ 430 h 1234"/>
                <a:gd name="T38" fmla="*/ 407 w 503"/>
                <a:gd name="T39" fmla="*/ 407 h 1234"/>
                <a:gd name="T40" fmla="*/ 388 w 503"/>
                <a:gd name="T41" fmla="*/ 397 h 1234"/>
                <a:gd name="T42" fmla="*/ 342 w 503"/>
                <a:gd name="T43" fmla="*/ 381 h 1234"/>
                <a:gd name="T44" fmla="*/ 89 w 503"/>
                <a:gd name="T45" fmla="*/ 321 h 1234"/>
                <a:gd name="T46" fmla="*/ 3 w 503"/>
                <a:gd name="T47" fmla="*/ 296 h 1234"/>
                <a:gd name="T48" fmla="*/ 0 w 503"/>
                <a:gd name="T49" fmla="*/ 306 h 1234"/>
                <a:gd name="T50" fmla="*/ 69 w 503"/>
                <a:gd name="T51" fmla="*/ 331 h 1234"/>
                <a:gd name="T52" fmla="*/ 326 w 503"/>
                <a:gd name="T53" fmla="*/ 393 h 1234"/>
                <a:gd name="T54" fmla="*/ 410 w 503"/>
                <a:gd name="T55" fmla="*/ 445 h 1234"/>
                <a:gd name="T56" fmla="*/ 468 w 503"/>
                <a:gd name="T57" fmla="*/ 536 h 1234"/>
                <a:gd name="T58" fmla="*/ 481 w 503"/>
                <a:gd name="T59" fmla="*/ 603 h 1234"/>
                <a:gd name="T60" fmla="*/ 478 w 503"/>
                <a:gd name="T61" fmla="*/ 697 h 1234"/>
                <a:gd name="T62" fmla="*/ 476 w 503"/>
                <a:gd name="T63" fmla="*/ 725 h 1234"/>
                <a:gd name="T64" fmla="*/ 475 w 503"/>
                <a:gd name="T65" fmla="*/ 809 h 1234"/>
                <a:gd name="T66" fmla="*/ 472 w 503"/>
                <a:gd name="T67" fmla="*/ 898 h 1234"/>
                <a:gd name="T68" fmla="*/ 469 w 503"/>
                <a:gd name="T69" fmla="*/ 987 h 1234"/>
                <a:gd name="T70" fmla="*/ 467 w 503"/>
                <a:gd name="T71" fmla="*/ 1070 h 1234"/>
                <a:gd name="T72" fmla="*/ 465 w 503"/>
                <a:gd name="T73" fmla="*/ 1139 h 1234"/>
                <a:gd name="T74" fmla="*/ 464 w 503"/>
                <a:gd name="T75" fmla="*/ 1188 h 1234"/>
                <a:gd name="T76" fmla="*/ 464 w 503"/>
                <a:gd name="T77" fmla="*/ 1200 h 1234"/>
                <a:gd name="T78" fmla="*/ 464 w 503"/>
                <a:gd name="T79" fmla="*/ 1215 h 1234"/>
                <a:gd name="T80" fmla="*/ 466 w 503"/>
                <a:gd name="T81" fmla="*/ 1217 h 1234"/>
                <a:gd name="T82" fmla="*/ 470 w 503"/>
                <a:gd name="T83" fmla="*/ 1222 h 1234"/>
                <a:gd name="T84" fmla="*/ 486 w 503"/>
                <a:gd name="T85" fmla="*/ 1232 h 1234"/>
                <a:gd name="T86" fmla="*/ 500 w 503"/>
                <a:gd name="T87" fmla="*/ 1234 h 1234"/>
                <a:gd name="T88" fmla="*/ 503 w 503"/>
                <a:gd name="T89" fmla="*/ 1234 h 1234"/>
                <a:gd name="T90" fmla="*/ 503 w 503"/>
                <a:gd name="T91" fmla="*/ 0 h 1234"/>
                <a:gd name="T92" fmla="*/ 497 w 503"/>
                <a:gd name="T93" fmla="*/ 0 h 1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03" h="1234">
                  <a:moveTo>
                    <a:pt x="497" y="0"/>
                  </a:moveTo>
                  <a:cubicBezTo>
                    <a:pt x="493" y="142"/>
                    <a:pt x="493" y="142"/>
                    <a:pt x="493" y="142"/>
                  </a:cubicBezTo>
                  <a:cubicBezTo>
                    <a:pt x="492" y="150"/>
                    <a:pt x="486" y="152"/>
                    <a:pt x="481" y="149"/>
                  </a:cubicBezTo>
                  <a:cubicBezTo>
                    <a:pt x="473" y="144"/>
                    <a:pt x="473" y="144"/>
                    <a:pt x="465" y="140"/>
                  </a:cubicBezTo>
                  <a:cubicBezTo>
                    <a:pt x="456" y="135"/>
                    <a:pt x="446" y="131"/>
                    <a:pt x="437" y="127"/>
                  </a:cubicBezTo>
                  <a:cubicBezTo>
                    <a:pt x="411" y="117"/>
                    <a:pt x="383" y="111"/>
                    <a:pt x="355" y="107"/>
                  </a:cubicBezTo>
                  <a:cubicBezTo>
                    <a:pt x="309" y="101"/>
                    <a:pt x="264" y="100"/>
                    <a:pt x="224" y="78"/>
                  </a:cubicBezTo>
                  <a:cubicBezTo>
                    <a:pt x="223" y="78"/>
                    <a:pt x="221" y="80"/>
                    <a:pt x="220" y="80"/>
                  </a:cubicBezTo>
                  <a:cubicBezTo>
                    <a:pt x="244" y="93"/>
                    <a:pt x="270" y="100"/>
                    <a:pt x="297" y="105"/>
                  </a:cubicBezTo>
                  <a:cubicBezTo>
                    <a:pt x="338" y="113"/>
                    <a:pt x="377" y="113"/>
                    <a:pt x="416" y="128"/>
                  </a:cubicBezTo>
                  <a:cubicBezTo>
                    <a:pt x="450" y="141"/>
                    <a:pt x="492" y="183"/>
                    <a:pt x="491" y="201"/>
                  </a:cubicBezTo>
                  <a:cubicBezTo>
                    <a:pt x="491" y="212"/>
                    <a:pt x="491" y="223"/>
                    <a:pt x="490" y="234"/>
                  </a:cubicBezTo>
                  <a:cubicBezTo>
                    <a:pt x="490" y="256"/>
                    <a:pt x="489" y="278"/>
                    <a:pt x="489" y="300"/>
                  </a:cubicBezTo>
                  <a:cubicBezTo>
                    <a:pt x="488" y="326"/>
                    <a:pt x="487" y="352"/>
                    <a:pt x="486" y="377"/>
                  </a:cubicBezTo>
                  <a:cubicBezTo>
                    <a:pt x="486" y="407"/>
                    <a:pt x="485" y="433"/>
                    <a:pt x="486" y="463"/>
                  </a:cubicBezTo>
                  <a:cubicBezTo>
                    <a:pt x="486" y="469"/>
                    <a:pt x="485" y="482"/>
                    <a:pt x="483" y="482"/>
                  </a:cubicBezTo>
                  <a:cubicBezTo>
                    <a:pt x="479" y="482"/>
                    <a:pt x="475" y="474"/>
                    <a:pt x="474" y="472"/>
                  </a:cubicBezTo>
                  <a:cubicBezTo>
                    <a:pt x="466" y="460"/>
                    <a:pt x="457" y="448"/>
                    <a:pt x="447" y="438"/>
                  </a:cubicBezTo>
                  <a:cubicBezTo>
                    <a:pt x="444" y="435"/>
                    <a:pt x="441" y="432"/>
                    <a:pt x="438" y="430"/>
                  </a:cubicBezTo>
                  <a:cubicBezTo>
                    <a:pt x="429" y="421"/>
                    <a:pt x="418" y="413"/>
                    <a:pt x="407" y="407"/>
                  </a:cubicBezTo>
                  <a:cubicBezTo>
                    <a:pt x="401" y="403"/>
                    <a:pt x="394" y="400"/>
                    <a:pt x="388" y="397"/>
                  </a:cubicBezTo>
                  <a:cubicBezTo>
                    <a:pt x="373" y="390"/>
                    <a:pt x="357" y="385"/>
                    <a:pt x="342" y="381"/>
                  </a:cubicBezTo>
                  <a:cubicBezTo>
                    <a:pt x="221" y="352"/>
                    <a:pt x="150" y="343"/>
                    <a:pt x="89" y="321"/>
                  </a:cubicBezTo>
                  <a:cubicBezTo>
                    <a:pt x="36" y="303"/>
                    <a:pt x="3" y="296"/>
                    <a:pt x="3" y="296"/>
                  </a:cubicBezTo>
                  <a:cubicBezTo>
                    <a:pt x="0" y="306"/>
                    <a:pt x="0" y="306"/>
                    <a:pt x="0" y="306"/>
                  </a:cubicBezTo>
                  <a:cubicBezTo>
                    <a:pt x="0" y="306"/>
                    <a:pt x="16" y="313"/>
                    <a:pt x="69" y="331"/>
                  </a:cubicBezTo>
                  <a:cubicBezTo>
                    <a:pt x="130" y="352"/>
                    <a:pt x="205" y="364"/>
                    <a:pt x="326" y="393"/>
                  </a:cubicBezTo>
                  <a:cubicBezTo>
                    <a:pt x="360" y="401"/>
                    <a:pt x="387" y="421"/>
                    <a:pt x="410" y="445"/>
                  </a:cubicBezTo>
                  <a:cubicBezTo>
                    <a:pt x="434" y="471"/>
                    <a:pt x="453" y="504"/>
                    <a:pt x="468" y="536"/>
                  </a:cubicBezTo>
                  <a:cubicBezTo>
                    <a:pt x="477" y="558"/>
                    <a:pt x="481" y="579"/>
                    <a:pt x="481" y="603"/>
                  </a:cubicBezTo>
                  <a:cubicBezTo>
                    <a:pt x="480" y="634"/>
                    <a:pt x="479" y="666"/>
                    <a:pt x="478" y="697"/>
                  </a:cubicBezTo>
                  <a:cubicBezTo>
                    <a:pt x="477" y="706"/>
                    <a:pt x="477" y="715"/>
                    <a:pt x="476" y="725"/>
                  </a:cubicBezTo>
                  <a:cubicBezTo>
                    <a:pt x="476" y="753"/>
                    <a:pt x="475" y="781"/>
                    <a:pt x="475" y="809"/>
                  </a:cubicBezTo>
                  <a:cubicBezTo>
                    <a:pt x="473" y="839"/>
                    <a:pt x="473" y="869"/>
                    <a:pt x="472" y="898"/>
                  </a:cubicBezTo>
                  <a:cubicBezTo>
                    <a:pt x="471" y="928"/>
                    <a:pt x="470" y="958"/>
                    <a:pt x="469" y="987"/>
                  </a:cubicBezTo>
                  <a:cubicBezTo>
                    <a:pt x="469" y="1015"/>
                    <a:pt x="468" y="1042"/>
                    <a:pt x="467" y="1070"/>
                  </a:cubicBezTo>
                  <a:cubicBezTo>
                    <a:pt x="466" y="1093"/>
                    <a:pt x="466" y="1116"/>
                    <a:pt x="465" y="1139"/>
                  </a:cubicBezTo>
                  <a:cubicBezTo>
                    <a:pt x="465" y="1155"/>
                    <a:pt x="464" y="1172"/>
                    <a:pt x="464" y="1188"/>
                  </a:cubicBezTo>
                  <a:cubicBezTo>
                    <a:pt x="464" y="1192"/>
                    <a:pt x="464" y="1196"/>
                    <a:pt x="464" y="1200"/>
                  </a:cubicBezTo>
                  <a:cubicBezTo>
                    <a:pt x="464" y="1205"/>
                    <a:pt x="462" y="1210"/>
                    <a:pt x="464" y="1215"/>
                  </a:cubicBezTo>
                  <a:cubicBezTo>
                    <a:pt x="465" y="1216"/>
                    <a:pt x="465" y="1216"/>
                    <a:pt x="466" y="1217"/>
                  </a:cubicBezTo>
                  <a:cubicBezTo>
                    <a:pt x="467" y="1219"/>
                    <a:pt x="468" y="1220"/>
                    <a:pt x="470" y="1222"/>
                  </a:cubicBezTo>
                  <a:cubicBezTo>
                    <a:pt x="474" y="1227"/>
                    <a:pt x="480" y="1230"/>
                    <a:pt x="486" y="1232"/>
                  </a:cubicBezTo>
                  <a:cubicBezTo>
                    <a:pt x="490" y="1233"/>
                    <a:pt x="495" y="1234"/>
                    <a:pt x="500" y="1234"/>
                  </a:cubicBezTo>
                  <a:cubicBezTo>
                    <a:pt x="501" y="1234"/>
                    <a:pt x="502" y="1234"/>
                    <a:pt x="503" y="1234"/>
                  </a:cubicBezTo>
                  <a:cubicBezTo>
                    <a:pt x="503" y="0"/>
                    <a:pt x="503" y="0"/>
                    <a:pt x="503" y="0"/>
                  </a:cubicBezTo>
                  <a:lnTo>
                    <a:pt x="497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11"/>
            <p:cNvSpPr>
              <a:spLocks/>
            </p:cNvSpPr>
            <p:nvPr/>
          </p:nvSpPr>
          <p:spPr bwMode="auto">
            <a:xfrm>
              <a:off x="5685997" y="859958"/>
              <a:ext cx="2640951" cy="5563574"/>
            </a:xfrm>
            <a:custGeom>
              <a:avLst/>
              <a:gdLst>
                <a:gd name="T0" fmla="*/ 484 w 586"/>
                <a:gd name="T1" fmla="*/ 450 h 1234"/>
                <a:gd name="T2" fmla="*/ 51 w 586"/>
                <a:gd name="T3" fmla="*/ 594 h 1234"/>
                <a:gd name="T4" fmla="*/ 30 w 586"/>
                <a:gd name="T5" fmla="*/ 620 h 1234"/>
                <a:gd name="T6" fmla="*/ 25 w 586"/>
                <a:gd name="T7" fmla="*/ 607 h 1234"/>
                <a:gd name="T8" fmla="*/ 24 w 586"/>
                <a:gd name="T9" fmla="*/ 577 h 1234"/>
                <a:gd name="T10" fmla="*/ 23 w 586"/>
                <a:gd name="T11" fmla="*/ 537 h 1234"/>
                <a:gd name="T12" fmla="*/ 22 w 586"/>
                <a:gd name="T13" fmla="*/ 492 h 1234"/>
                <a:gd name="T14" fmla="*/ 20 w 586"/>
                <a:gd name="T15" fmla="*/ 443 h 1234"/>
                <a:gd name="T16" fmla="*/ 19 w 586"/>
                <a:gd name="T17" fmla="*/ 395 h 1234"/>
                <a:gd name="T18" fmla="*/ 18 w 586"/>
                <a:gd name="T19" fmla="*/ 351 h 1234"/>
                <a:gd name="T20" fmla="*/ 16 w 586"/>
                <a:gd name="T21" fmla="*/ 314 h 1234"/>
                <a:gd name="T22" fmla="*/ 16 w 586"/>
                <a:gd name="T23" fmla="*/ 289 h 1234"/>
                <a:gd name="T24" fmla="*/ 24 w 586"/>
                <a:gd name="T25" fmla="*/ 266 h 1234"/>
                <a:gd name="T26" fmla="*/ 67 w 586"/>
                <a:gd name="T27" fmla="*/ 233 h 1234"/>
                <a:gd name="T28" fmla="*/ 198 w 586"/>
                <a:gd name="T29" fmla="*/ 201 h 1234"/>
                <a:gd name="T30" fmla="*/ 266 w 586"/>
                <a:gd name="T31" fmla="*/ 169 h 1234"/>
                <a:gd name="T32" fmla="*/ 42 w 586"/>
                <a:gd name="T33" fmla="*/ 229 h 1234"/>
                <a:gd name="T34" fmla="*/ 19 w 586"/>
                <a:gd name="T35" fmla="*/ 246 h 1234"/>
                <a:gd name="T36" fmla="*/ 14 w 586"/>
                <a:gd name="T37" fmla="*/ 226 h 1234"/>
                <a:gd name="T38" fmla="*/ 13 w 586"/>
                <a:gd name="T39" fmla="*/ 184 h 1234"/>
                <a:gd name="T40" fmla="*/ 11 w 586"/>
                <a:gd name="T41" fmla="*/ 117 h 1234"/>
                <a:gd name="T42" fmla="*/ 9 w 586"/>
                <a:gd name="T43" fmla="*/ 53 h 1234"/>
                <a:gd name="T44" fmla="*/ 8 w 586"/>
                <a:gd name="T45" fmla="*/ 9 h 1234"/>
                <a:gd name="T46" fmla="*/ 8 w 586"/>
                <a:gd name="T47" fmla="*/ 0 h 1234"/>
                <a:gd name="T48" fmla="*/ 0 w 586"/>
                <a:gd name="T49" fmla="*/ 1234 h 1234"/>
                <a:gd name="T50" fmla="*/ 34 w 586"/>
                <a:gd name="T51" fmla="*/ 1221 h 1234"/>
                <a:gd name="T52" fmla="*/ 42 w 586"/>
                <a:gd name="T53" fmla="*/ 1208 h 1234"/>
                <a:gd name="T54" fmla="*/ 41 w 586"/>
                <a:gd name="T55" fmla="*/ 1177 h 1234"/>
                <a:gd name="T56" fmla="*/ 39 w 586"/>
                <a:gd name="T57" fmla="*/ 1110 h 1234"/>
                <a:gd name="T58" fmla="*/ 35 w 586"/>
                <a:gd name="T59" fmla="*/ 973 h 1234"/>
                <a:gd name="T60" fmla="*/ 29 w 586"/>
                <a:gd name="T61" fmla="*/ 790 h 1234"/>
                <a:gd name="T62" fmla="*/ 48 w 586"/>
                <a:gd name="T63" fmla="*/ 646 h 1234"/>
                <a:gd name="T64" fmla="*/ 152 w 586"/>
                <a:gd name="T65" fmla="*/ 540 h 1234"/>
                <a:gd name="T66" fmla="*/ 506 w 586"/>
                <a:gd name="T67" fmla="*/ 457 h 1234"/>
                <a:gd name="T68" fmla="*/ 583 w 586"/>
                <a:gd name="T69" fmla="*/ 425 h 1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6" h="1234">
                  <a:moveTo>
                    <a:pt x="583" y="425"/>
                  </a:moveTo>
                  <a:cubicBezTo>
                    <a:pt x="583" y="425"/>
                    <a:pt x="545" y="432"/>
                    <a:pt x="484" y="450"/>
                  </a:cubicBezTo>
                  <a:cubicBezTo>
                    <a:pt x="413" y="472"/>
                    <a:pt x="332" y="481"/>
                    <a:pt x="192" y="510"/>
                  </a:cubicBezTo>
                  <a:cubicBezTo>
                    <a:pt x="137" y="522"/>
                    <a:pt x="89" y="554"/>
                    <a:pt x="51" y="594"/>
                  </a:cubicBezTo>
                  <a:cubicBezTo>
                    <a:pt x="46" y="600"/>
                    <a:pt x="42" y="606"/>
                    <a:pt x="37" y="612"/>
                  </a:cubicBezTo>
                  <a:cubicBezTo>
                    <a:pt x="35" y="615"/>
                    <a:pt x="33" y="618"/>
                    <a:pt x="30" y="620"/>
                  </a:cubicBezTo>
                  <a:cubicBezTo>
                    <a:pt x="25" y="623"/>
                    <a:pt x="25" y="621"/>
                    <a:pt x="25" y="616"/>
                  </a:cubicBezTo>
                  <a:cubicBezTo>
                    <a:pt x="25" y="613"/>
                    <a:pt x="25" y="610"/>
                    <a:pt x="25" y="607"/>
                  </a:cubicBezTo>
                  <a:cubicBezTo>
                    <a:pt x="25" y="602"/>
                    <a:pt x="25" y="598"/>
                    <a:pt x="24" y="594"/>
                  </a:cubicBezTo>
                  <a:cubicBezTo>
                    <a:pt x="24" y="588"/>
                    <a:pt x="24" y="583"/>
                    <a:pt x="24" y="577"/>
                  </a:cubicBezTo>
                  <a:cubicBezTo>
                    <a:pt x="24" y="571"/>
                    <a:pt x="24" y="564"/>
                    <a:pt x="23" y="558"/>
                  </a:cubicBezTo>
                  <a:cubicBezTo>
                    <a:pt x="23" y="551"/>
                    <a:pt x="23" y="544"/>
                    <a:pt x="23" y="537"/>
                  </a:cubicBezTo>
                  <a:cubicBezTo>
                    <a:pt x="23" y="530"/>
                    <a:pt x="22" y="522"/>
                    <a:pt x="22" y="515"/>
                  </a:cubicBezTo>
                  <a:cubicBezTo>
                    <a:pt x="22" y="507"/>
                    <a:pt x="22" y="499"/>
                    <a:pt x="22" y="492"/>
                  </a:cubicBezTo>
                  <a:cubicBezTo>
                    <a:pt x="21" y="484"/>
                    <a:pt x="21" y="476"/>
                    <a:pt x="21" y="468"/>
                  </a:cubicBezTo>
                  <a:cubicBezTo>
                    <a:pt x="21" y="460"/>
                    <a:pt x="20" y="451"/>
                    <a:pt x="20" y="443"/>
                  </a:cubicBezTo>
                  <a:cubicBezTo>
                    <a:pt x="20" y="435"/>
                    <a:pt x="20" y="427"/>
                    <a:pt x="20" y="419"/>
                  </a:cubicBezTo>
                  <a:cubicBezTo>
                    <a:pt x="19" y="411"/>
                    <a:pt x="19" y="403"/>
                    <a:pt x="19" y="395"/>
                  </a:cubicBezTo>
                  <a:cubicBezTo>
                    <a:pt x="19" y="387"/>
                    <a:pt x="19" y="380"/>
                    <a:pt x="18" y="372"/>
                  </a:cubicBezTo>
                  <a:cubicBezTo>
                    <a:pt x="18" y="365"/>
                    <a:pt x="18" y="358"/>
                    <a:pt x="18" y="351"/>
                  </a:cubicBezTo>
                  <a:cubicBezTo>
                    <a:pt x="17" y="344"/>
                    <a:pt x="17" y="338"/>
                    <a:pt x="17" y="331"/>
                  </a:cubicBezTo>
                  <a:cubicBezTo>
                    <a:pt x="17" y="326"/>
                    <a:pt x="17" y="320"/>
                    <a:pt x="16" y="314"/>
                  </a:cubicBezTo>
                  <a:cubicBezTo>
                    <a:pt x="16" y="310"/>
                    <a:pt x="16" y="305"/>
                    <a:pt x="16" y="300"/>
                  </a:cubicBezTo>
                  <a:cubicBezTo>
                    <a:pt x="16" y="297"/>
                    <a:pt x="16" y="293"/>
                    <a:pt x="16" y="289"/>
                  </a:cubicBezTo>
                  <a:cubicBezTo>
                    <a:pt x="16" y="286"/>
                    <a:pt x="17" y="283"/>
                    <a:pt x="17" y="279"/>
                  </a:cubicBezTo>
                  <a:cubicBezTo>
                    <a:pt x="17" y="274"/>
                    <a:pt x="21" y="270"/>
                    <a:pt x="24" y="266"/>
                  </a:cubicBezTo>
                  <a:cubicBezTo>
                    <a:pt x="28" y="262"/>
                    <a:pt x="32" y="258"/>
                    <a:pt x="37" y="254"/>
                  </a:cubicBezTo>
                  <a:cubicBezTo>
                    <a:pt x="46" y="246"/>
                    <a:pt x="56" y="239"/>
                    <a:pt x="67" y="233"/>
                  </a:cubicBezTo>
                  <a:cubicBezTo>
                    <a:pt x="73" y="230"/>
                    <a:pt x="79" y="227"/>
                    <a:pt x="85" y="224"/>
                  </a:cubicBezTo>
                  <a:cubicBezTo>
                    <a:pt x="122" y="209"/>
                    <a:pt x="159" y="209"/>
                    <a:pt x="198" y="201"/>
                  </a:cubicBezTo>
                  <a:cubicBezTo>
                    <a:pt x="224" y="196"/>
                    <a:pt x="250" y="187"/>
                    <a:pt x="272" y="174"/>
                  </a:cubicBezTo>
                  <a:cubicBezTo>
                    <a:pt x="272" y="173"/>
                    <a:pt x="267" y="169"/>
                    <a:pt x="266" y="169"/>
                  </a:cubicBezTo>
                  <a:cubicBezTo>
                    <a:pt x="228" y="191"/>
                    <a:pt x="185" y="193"/>
                    <a:pt x="141" y="199"/>
                  </a:cubicBezTo>
                  <a:cubicBezTo>
                    <a:pt x="107" y="203"/>
                    <a:pt x="71" y="209"/>
                    <a:pt x="42" y="229"/>
                  </a:cubicBezTo>
                  <a:cubicBezTo>
                    <a:pt x="38" y="232"/>
                    <a:pt x="34" y="235"/>
                    <a:pt x="30" y="238"/>
                  </a:cubicBezTo>
                  <a:cubicBezTo>
                    <a:pt x="27" y="241"/>
                    <a:pt x="23" y="246"/>
                    <a:pt x="19" y="246"/>
                  </a:cubicBezTo>
                  <a:cubicBezTo>
                    <a:pt x="15" y="246"/>
                    <a:pt x="14" y="240"/>
                    <a:pt x="14" y="237"/>
                  </a:cubicBezTo>
                  <a:cubicBezTo>
                    <a:pt x="14" y="234"/>
                    <a:pt x="14" y="229"/>
                    <a:pt x="14" y="226"/>
                  </a:cubicBezTo>
                  <a:cubicBezTo>
                    <a:pt x="14" y="219"/>
                    <a:pt x="14" y="218"/>
                    <a:pt x="14" y="212"/>
                  </a:cubicBezTo>
                  <a:cubicBezTo>
                    <a:pt x="14" y="202"/>
                    <a:pt x="13" y="193"/>
                    <a:pt x="13" y="184"/>
                  </a:cubicBezTo>
                  <a:cubicBezTo>
                    <a:pt x="13" y="173"/>
                    <a:pt x="12" y="162"/>
                    <a:pt x="12" y="151"/>
                  </a:cubicBezTo>
                  <a:cubicBezTo>
                    <a:pt x="12" y="140"/>
                    <a:pt x="12" y="129"/>
                    <a:pt x="11" y="117"/>
                  </a:cubicBezTo>
                  <a:cubicBezTo>
                    <a:pt x="11" y="106"/>
                    <a:pt x="11" y="95"/>
                    <a:pt x="10" y="84"/>
                  </a:cubicBezTo>
                  <a:cubicBezTo>
                    <a:pt x="10" y="74"/>
                    <a:pt x="10" y="64"/>
                    <a:pt x="9" y="53"/>
                  </a:cubicBezTo>
                  <a:cubicBezTo>
                    <a:pt x="9" y="44"/>
                    <a:pt x="9" y="35"/>
                    <a:pt x="9" y="27"/>
                  </a:cubicBezTo>
                  <a:cubicBezTo>
                    <a:pt x="9" y="21"/>
                    <a:pt x="8" y="15"/>
                    <a:pt x="8" y="9"/>
                  </a:cubicBezTo>
                  <a:cubicBezTo>
                    <a:pt x="8" y="6"/>
                    <a:pt x="8" y="4"/>
                    <a:pt x="8" y="1"/>
                  </a:cubicBezTo>
                  <a:cubicBezTo>
                    <a:pt x="8" y="1"/>
                    <a:pt x="8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34"/>
                    <a:pt x="0" y="1234"/>
                    <a:pt x="0" y="1234"/>
                  </a:cubicBezTo>
                  <a:cubicBezTo>
                    <a:pt x="9" y="1234"/>
                    <a:pt x="18" y="1232"/>
                    <a:pt x="25" y="1227"/>
                  </a:cubicBezTo>
                  <a:cubicBezTo>
                    <a:pt x="28" y="1226"/>
                    <a:pt x="31" y="1224"/>
                    <a:pt x="34" y="1221"/>
                  </a:cubicBezTo>
                  <a:cubicBezTo>
                    <a:pt x="36" y="1220"/>
                    <a:pt x="37" y="1219"/>
                    <a:pt x="39" y="1216"/>
                  </a:cubicBezTo>
                  <a:cubicBezTo>
                    <a:pt x="41" y="1213"/>
                    <a:pt x="42" y="1211"/>
                    <a:pt x="42" y="1208"/>
                  </a:cubicBezTo>
                  <a:cubicBezTo>
                    <a:pt x="41" y="1205"/>
                    <a:pt x="41" y="1201"/>
                    <a:pt x="41" y="1198"/>
                  </a:cubicBezTo>
                  <a:cubicBezTo>
                    <a:pt x="41" y="1191"/>
                    <a:pt x="41" y="1184"/>
                    <a:pt x="41" y="1177"/>
                  </a:cubicBezTo>
                  <a:cubicBezTo>
                    <a:pt x="40" y="1162"/>
                    <a:pt x="40" y="1148"/>
                    <a:pt x="39" y="1134"/>
                  </a:cubicBezTo>
                  <a:cubicBezTo>
                    <a:pt x="39" y="1126"/>
                    <a:pt x="39" y="1118"/>
                    <a:pt x="39" y="1110"/>
                  </a:cubicBezTo>
                  <a:cubicBezTo>
                    <a:pt x="38" y="1088"/>
                    <a:pt x="37" y="1067"/>
                    <a:pt x="37" y="1045"/>
                  </a:cubicBezTo>
                  <a:cubicBezTo>
                    <a:pt x="36" y="1021"/>
                    <a:pt x="36" y="997"/>
                    <a:pt x="35" y="973"/>
                  </a:cubicBezTo>
                  <a:cubicBezTo>
                    <a:pt x="34" y="948"/>
                    <a:pt x="34" y="923"/>
                    <a:pt x="33" y="899"/>
                  </a:cubicBezTo>
                  <a:cubicBezTo>
                    <a:pt x="32" y="863"/>
                    <a:pt x="31" y="826"/>
                    <a:pt x="29" y="790"/>
                  </a:cubicBezTo>
                  <a:cubicBezTo>
                    <a:pt x="27" y="756"/>
                    <a:pt x="24" y="720"/>
                    <a:pt x="29" y="686"/>
                  </a:cubicBezTo>
                  <a:cubicBezTo>
                    <a:pt x="31" y="672"/>
                    <a:pt x="40" y="657"/>
                    <a:pt x="48" y="646"/>
                  </a:cubicBezTo>
                  <a:cubicBezTo>
                    <a:pt x="56" y="632"/>
                    <a:pt x="65" y="620"/>
                    <a:pt x="75" y="608"/>
                  </a:cubicBezTo>
                  <a:cubicBezTo>
                    <a:pt x="97" y="582"/>
                    <a:pt x="122" y="557"/>
                    <a:pt x="152" y="540"/>
                  </a:cubicBezTo>
                  <a:cubicBezTo>
                    <a:pt x="169" y="531"/>
                    <a:pt x="189" y="523"/>
                    <a:pt x="209" y="519"/>
                  </a:cubicBezTo>
                  <a:cubicBezTo>
                    <a:pt x="349" y="490"/>
                    <a:pt x="435" y="478"/>
                    <a:pt x="506" y="457"/>
                  </a:cubicBezTo>
                  <a:cubicBezTo>
                    <a:pt x="567" y="439"/>
                    <a:pt x="586" y="435"/>
                    <a:pt x="586" y="435"/>
                  </a:cubicBezTo>
                  <a:lnTo>
                    <a:pt x="583" y="425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8" name="leaf"/>
          <p:cNvGrpSpPr/>
          <p:nvPr/>
        </p:nvGrpSpPr>
        <p:grpSpPr>
          <a:xfrm>
            <a:off x="5465167" y="152399"/>
            <a:ext cx="473207" cy="824734"/>
            <a:chOff x="5465167" y="152399"/>
            <a:chExt cx="473207" cy="824734"/>
          </a:xfrm>
        </p:grpSpPr>
        <p:sp>
          <p:nvSpPr>
            <p:cNvPr id="199" name="Freeform 30"/>
            <p:cNvSpPr>
              <a:spLocks/>
            </p:cNvSpPr>
            <p:nvPr/>
          </p:nvSpPr>
          <p:spPr bwMode="auto">
            <a:xfrm>
              <a:off x="5465167" y="152399"/>
              <a:ext cx="234351" cy="824734"/>
            </a:xfrm>
            <a:custGeom>
              <a:avLst/>
              <a:gdLst>
                <a:gd name="T0" fmla="*/ 50 w 52"/>
                <a:gd name="T1" fmla="*/ 5 h 183"/>
                <a:gd name="T2" fmla="*/ 48 w 52"/>
                <a:gd name="T3" fmla="*/ 15 h 183"/>
                <a:gd name="T4" fmla="*/ 44 w 52"/>
                <a:gd name="T5" fmla="*/ 26 h 183"/>
                <a:gd name="T6" fmla="*/ 32 w 52"/>
                <a:gd name="T7" fmla="*/ 44 h 183"/>
                <a:gd name="T8" fmla="*/ 26 w 52"/>
                <a:gd name="T9" fmla="*/ 54 h 183"/>
                <a:gd name="T10" fmla="*/ 1 w 52"/>
                <a:gd name="T11" fmla="*/ 116 h 183"/>
                <a:gd name="T12" fmla="*/ 25 w 52"/>
                <a:gd name="T13" fmla="*/ 163 h 183"/>
                <a:gd name="T14" fmla="*/ 50 w 52"/>
                <a:gd name="T15" fmla="*/ 178 h 183"/>
                <a:gd name="T16" fmla="*/ 52 w 52"/>
                <a:gd name="T17" fmla="*/ 183 h 183"/>
                <a:gd name="T18" fmla="*/ 52 w 52"/>
                <a:gd name="T19" fmla="*/ 0 h 183"/>
                <a:gd name="T20" fmla="*/ 50 w 52"/>
                <a:gd name="T21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183">
                  <a:moveTo>
                    <a:pt x="50" y="5"/>
                  </a:moveTo>
                  <a:cubicBezTo>
                    <a:pt x="49" y="9"/>
                    <a:pt x="49" y="12"/>
                    <a:pt x="48" y="15"/>
                  </a:cubicBezTo>
                  <a:cubicBezTo>
                    <a:pt x="47" y="19"/>
                    <a:pt x="45" y="22"/>
                    <a:pt x="44" y="26"/>
                  </a:cubicBezTo>
                  <a:cubicBezTo>
                    <a:pt x="41" y="32"/>
                    <a:pt x="37" y="38"/>
                    <a:pt x="32" y="44"/>
                  </a:cubicBezTo>
                  <a:cubicBezTo>
                    <a:pt x="30" y="47"/>
                    <a:pt x="28" y="50"/>
                    <a:pt x="26" y="54"/>
                  </a:cubicBezTo>
                  <a:cubicBezTo>
                    <a:pt x="15" y="71"/>
                    <a:pt x="3" y="92"/>
                    <a:pt x="1" y="116"/>
                  </a:cubicBezTo>
                  <a:cubicBezTo>
                    <a:pt x="0" y="139"/>
                    <a:pt x="11" y="154"/>
                    <a:pt x="25" y="163"/>
                  </a:cubicBezTo>
                  <a:cubicBezTo>
                    <a:pt x="33" y="169"/>
                    <a:pt x="48" y="175"/>
                    <a:pt x="50" y="178"/>
                  </a:cubicBezTo>
                  <a:cubicBezTo>
                    <a:pt x="51" y="180"/>
                    <a:pt x="50" y="183"/>
                    <a:pt x="52" y="183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1" y="0"/>
                    <a:pt x="50" y="4"/>
                    <a:pt x="50" y="5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31"/>
            <p:cNvSpPr>
              <a:spLocks/>
            </p:cNvSpPr>
            <p:nvPr/>
          </p:nvSpPr>
          <p:spPr bwMode="auto">
            <a:xfrm>
              <a:off x="5699517" y="152399"/>
              <a:ext cx="238857" cy="824734"/>
            </a:xfrm>
            <a:custGeom>
              <a:avLst/>
              <a:gdLst>
                <a:gd name="T0" fmla="*/ 51 w 53"/>
                <a:gd name="T1" fmla="*/ 116 h 183"/>
                <a:gd name="T2" fmla="*/ 27 w 53"/>
                <a:gd name="T3" fmla="*/ 54 h 183"/>
                <a:gd name="T4" fmla="*/ 20 w 53"/>
                <a:gd name="T5" fmla="*/ 44 h 183"/>
                <a:gd name="T6" fmla="*/ 9 w 53"/>
                <a:gd name="T7" fmla="*/ 26 h 183"/>
                <a:gd name="T8" fmla="*/ 5 w 53"/>
                <a:gd name="T9" fmla="*/ 15 h 183"/>
                <a:gd name="T10" fmla="*/ 3 w 53"/>
                <a:gd name="T11" fmla="*/ 6 h 183"/>
                <a:gd name="T12" fmla="*/ 0 w 53"/>
                <a:gd name="T13" fmla="*/ 0 h 183"/>
                <a:gd name="T14" fmla="*/ 0 w 53"/>
                <a:gd name="T15" fmla="*/ 0 h 183"/>
                <a:gd name="T16" fmla="*/ 0 w 53"/>
                <a:gd name="T17" fmla="*/ 183 h 183"/>
                <a:gd name="T18" fmla="*/ 3 w 53"/>
                <a:gd name="T19" fmla="*/ 178 h 183"/>
                <a:gd name="T20" fmla="*/ 27 w 53"/>
                <a:gd name="T21" fmla="*/ 163 h 183"/>
                <a:gd name="T22" fmla="*/ 51 w 53"/>
                <a:gd name="T23" fmla="*/ 116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" h="183">
                  <a:moveTo>
                    <a:pt x="51" y="116"/>
                  </a:moveTo>
                  <a:cubicBezTo>
                    <a:pt x="50" y="92"/>
                    <a:pt x="38" y="71"/>
                    <a:pt x="27" y="54"/>
                  </a:cubicBezTo>
                  <a:cubicBezTo>
                    <a:pt x="25" y="50"/>
                    <a:pt x="22" y="47"/>
                    <a:pt x="20" y="44"/>
                  </a:cubicBezTo>
                  <a:cubicBezTo>
                    <a:pt x="16" y="38"/>
                    <a:pt x="12" y="32"/>
                    <a:pt x="9" y="26"/>
                  </a:cubicBezTo>
                  <a:cubicBezTo>
                    <a:pt x="7" y="22"/>
                    <a:pt x="6" y="19"/>
                    <a:pt x="5" y="15"/>
                  </a:cubicBezTo>
                  <a:cubicBezTo>
                    <a:pt x="4" y="12"/>
                    <a:pt x="4" y="9"/>
                    <a:pt x="3" y="6"/>
                  </a:cubicBezTo>
                  <a:cubicBezTo>
                    <a:pt x="3" y="5"/>
                    <a:pt x="3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2" y="183"/>
                    <a:pt x="1" y="181"/>
                    <a:pt x="3" y="178"/>
                  </a:cubicBezTo>
                  <a:cubicBezTo>
                    <a:pt x="5" y="174"/>
                    <a:pt x="20" y="169"/>
                    <a:pt x="27" y="163"/>
                  </a:cubicBezTo>
                  <a:cubicBezTo>
                    <a:pt x="42" y="154"/>
                    <a:pt x="53" y="139"/>
                    <a:pt x="51" y="116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1" name="leaf"/>
          <p:cNvGrpSpPr/>
          <p:nvPr/>
        </p:nvGrpSpPr>
        <p:grpSpPr>
          <a:xfrm>
            <a:off x="3928367" y="968119"/>
            <a:ext cx="522782" cy="347019"/>
            <a:chOff x="3928367" y="968119"/>
            <a:chExt cx="522782" cy="347019"/>
          </a:xfrm>
        </p:grpSpPr>
        <p:sp>
          <p:nvSpPr>
            <p:cNvPr id="202" name="Freeform 32"/>
            <p:cNvSpPr>
              <a:spLocks/>
            </p:cNvSpPr>
            <p:nvPr/>
          </p:nvSpPr>
          <p:spPr bwMode="auto">
            <a:xfrm>
              <a:off x="3928367" y="990653"/>
              <a:ext cx="518275" cy="324485"/>
            </a:xfrm>
            <a:custGeom>
              <a:avLst/>
              <a:gdLst>
                <a:gd name="T0" fmla="*/ 3 w 115"/>
                <a:gd name="T1" fmla="*/ 3 h 72"/>
                <a:gd name="T2" fmla="*/ 9 w 115"/>
                <a:gd name="T3" fmla="*/ 7 h 72"/>
                <a:gd name="T4" fmla="*/ 14 w 115"/>
                <a:gd name="T5" fmla="*/ 12 h 72"/>
                <a:gd name="T6" fmla="*/ 23 w 115"/>
                <a:gd name="T7" fmla="*/ 25 h 72"/>
                <a:gd name="T8" fmla="*/ 27 w 115"/>
                <a:gd name="T9" fmla="*/ 32 h 72"/>
                <a:gd name="T10" fmla="*/ 59 w 115"/>
                <a:gd name="T11" fmla="*/ 65 h 72"/>
                <a:gd name="T12" fmla="*/ 95 w 115"/>
                <a:gd name="T13" fmla="*/ 63 h 72"/>
                <a:gd name="T14" fmla="*/ 111 w 115"/>
                <a:gd name="T15" fmla="*/ 52 h 72"/>
                <a:gd name="T16" fmla="*/ 115 w 115"/>
                <a:gd name="T17" fmla="*/ 52 h 72"/>
                <a:gd name="T18" fmla="*/ 1 w 115"/>
                <a:gd name="T19" fmla="*/ 0 h 72"/>
                <a:gd name="T20" fmla="*/ 3 w 115"/>
                <a:gd name="T21" fmla="*/ 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72">
                  <a:moveTo>
                    <a:pt x="3" y="3"/>
                  </a:moveTo>
                  <a:cubicBezTo>
                    <a:pt x="5" y="5"/>
                    <a:pt x="7" y="6"/>
                    <a:pt x="9" y="7"/>
                  </a:cubicBezTo>
                  <a:cubicBezTo>
                    <a:pt x="11" y="9"/>
                    <a:pt x="13" y="11"/>
                    <a:pt x="14" y="12"/>
                  </a:cubicBezTo>
                  <a:cubicBezTo>
                    <a:pt x="18" y="16"/>
                    <a:pt x="20" y="21"/>
                    <a:pt x="23" y="25"/>
                  </a:cubicBezTo>
                  <a:cubicBezTo>
                    <a:pt x="24" y="27"/>
                    <a:pt x="25" y="29"/>
                    <a:pt x="27" y="32"/>
                  </a:cubicBezTo>
                  <a:cubicBezTo>
                    <a:pt x="35" y="44"/>
                    <a:pt x="44" y="57"/>
                    <a:pt x="59" y="65"/>
                  </a:cubicBezTo>
                  <a:cubicBezTo>
                    <a:pt x="73" y="72"/>
                    <a:pt x="85" y="70"/>
                    <a:pt x="95" y="63"/>
                  </a:cubicBezTo>
                  <a:cubicBezTo>
                    <a:pt x="101" y="60"/>
                    <a:pt x="109" y="52"/>
                    <a:pt x="111" y="52"/>
                  </a:cubicBezTo>
                  <a:cubicBezTo>
                    <a:pt x="113" y="52"/>
                    <a:pt x="114" y="53"/>
                    <a:pt x="115" y="5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3" y="2"/>
                    <a:pt x="3" y="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33"/>
            <p:cNvSpPr>
              <a:spLocks/>
            </p:cNvSpPr>
            <p:nvPr/>
          </p:nvSpPr>
          <p:spPr bwMode="auto">
            <a:xfrm>
              <a:off x="3932874" y="968119"/>
              <a:ext cx="518275" cy="256884"/>
            </a:xfrm>
            <a:custGeom>
              <a:avLst/>
              <a:gdLst>
                <a:gd name="T0" fmla="*/ 87 w 115"/>
                <a:gd name="T1" fmla="*/ 6 h 57"/>
                <a:gd name="T2" fmla="*/ 41 w 115"/>
                <a:gd name="T3" fmla="*/ 4 h 57"/>
                <a:gd name="T4" fmla="*/ 33 w 115"/>
                <a:gd name="T5" fmla="*/ 5 h 57"/>
                <a:gd name="T6" fmla="*/ 18 w 115"/>
                <a:gd name="T7" fmla="*/ 7 h 57"/>
                <a:gd name="T8" fmla="*/ 11 w 115"/>
                <a:gd name="T9" fmla="*/ 6 h 57"/>
                <a:gd name="T10" fmla="*/ 4 w 115"/>
                <a:gd name="T11" fmla="*/ 5 h 57"/>
                <a:gd name="T12" fmla="*/ 0 w 115"/>
                <a:gd name="T13" fmla="*/ 5 h 57"/>
                <a:gd name="T14" fmla="*/ 0 w 115"/>
                <a:gd name="T15" fmla="*/ 5 h 57"/>
                <a:gd name="T16" fmla="*/ 114 w 115"/>
                <a:gd name="T17" fmla="*/ 57 h 57"/>
                <a:gd name="T18" fmla="*/ 111 w 115"/>
                <a:gd name="T19" fmla="*/ 54 h 57"/>
                <a:gd name="T20" fmla="*/ 110 w 115"/>
                <a:gd name="T21" fmla="*/ 35 h 57"/>
                <a:gd name="T22" fmla="*/ 87 w 115"/>
                <a:gd name="T23" fmla="*/ 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" h="57">
                  <a:moveTo>
                    <a:pt x="87" y="6"/>
                  </a:moveTo>
                  <a:cubicBezTo>
                    <a:pt x="71" y="0"/>
                    <a:pt x="55" y="2"/>
                    <a:pt x="41" y="4"/>
                  </a:cubicBezTo>
                  <a:cubicBezTo>
                    <a:pt x="38" y="4"/>
                    <a:pt x="35" y="5"/>
                    <a:pt x="33" y="5"/>
                  </a:cubicBezTo>
                  <a:cubicBezTo>
                    <a:pt x="28" y="6"/>
                    <a:pt x="23" y="7"/>
                    <a:pt x="18" y="7"/>
                  </a:cubicBezTo>
                  <a:cubicBezTo>
                    <a:pt x="16" y="7"/>
                    <a:pt x="13" y="7"/>
                    <a:pt x="11" y="6"/>
                  </a:cubicBezTo>
                  <a:cubicBezTo>
                    <a:pt x="8" y="6"/>
                    <a:pt x="6" y="5"/>
                    <a:pt x="4" y="5"/>
                  </a:cubicBezTo>
                  <a:cubicBezTo>
                    <a:pt x="3" y="5"/>
                    <a:pt x="0" y="3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14" y="57"/>
                    <a:pt x="114" y="57"/>
                    <a:pt x="114" y="57"/>
                  </a:cubicBezTo>
                  <a:cubicBezTo>
                    <a:pt x="115" y="56"/>
                    <a:pt x="113" y="56"/>
                    <a:pt x="111" y="54"/>
                  </a:cubicBezTo>
                  <a:cubicBezTo>
                    <a:pt x="110" y="51"/>
                    <a:pt x="111" y="41"/>
                    <a:pt x="110" y="35"/>
                  </a:cubicBezTo>
                  <a:cubicBezTo>
                    <a:pt x="108" y="22"/>
                    <a:pt x="101" y="12"/>
                    <a:pt x="87" y="6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4" name="leaf"/>
          <p:cNvGrpSpPr/>
          <p:nvPr/>
        </p:nvGrpSpPr>
        <p:grpSpPr>
          <a:xfrm>
            <a:off x="3734578" y="1612584"/>
            <a:ext cx="500248" cy="797693"/>
            <a:chOff x="3734578" y="1612584"/>
            <a:chExt cx="500248" cy="797693"/>
          </a:xfrm>
        </p:grpSpPr>
        <p:sp>
          <p:nvSpPr>
            <p:cNvPr id="205" name="Freeform 34"/>
            <p:cNvSpPr>
              <a:spLocks/>
            </p:cNvSpPr>
            <p:nvPr/>
          </p:nvSpPr>
          <p:spPr bwMode="auto">
            <a:xfrm>
              <a:off x="3734578" y="1617090"/>
              <a:ext cx="328992" cy="793187"/>
            </a:xfrm>
            <a:custGeom>
              <a:avLst/>
              <a:gdLst>
                <a:gd name="T0" fmla="*/ 20 w 73"/>
                <a:gd name="T1" fmla="*/ 6 h 176"/>
                <a:gd name="T2" fmla="*/ 21 w 73"/>
                <a:gd name="T3" fmla="*/ 16 h 176"/>
                <a:gd name="T4" fmla="*/ 20 w 73"/>
                <a:gd name="T5" fmla="*/ 27 h 176"/>
                <a:gd name="T6" fmla="*/ 14 w 73"/>
                <a:gd name="T7" fmla="*/ 48 h 176"/>
                <a:gd name="T8" fmla="*/ 11 w 73"/>
                <a:gd name="T9" fmla="*/ 59 h 176"/>
                <a:gd name="T10" fmla="*/ 5 w 73"/>
                <a:gd name="T11" fmla="*/ 126 h 176"/>
                <a:gd name="T12" fmla="*/ 42 w 73"/>
                <a:gd name="T13" fmla="*/ 164 h 176"/>
                <a:gd name="T14" fmla="*/ 69 w 73"/>
                <a:gd name="T15" fmla="*/ 171 h 176"/>
                <a:gd name="T16" fmla="*/ 73 w 73"/>
                <a:gd name="T17" fmla="*/ 175 h 176"/>
                <a:gd name="T18" fmla="*/ 21 w 73"/>
                <a:gd name="T19" fmla="*/ 0 h 176"/>
                <a:gd name="T20" fmla="*/ 20 w 73"/>
                <a:gd name="T21" fmla="*/ 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" h="176">
                  <a:moveTo>
                    <a:pt x="20" y="6"/>
                  </a:moveTo>
                  <a:cubicBezTo>
                    <a:pt x="20" y="9"/>
                    <a:pt x="21" y="13"/>
                    <a:pt x="21" y="16"/>
                  </a:cubicBezTo>
                  <a:cubicBezTo>
                    <a:pt x="21" y="20"/>
                    <a:pt x="21" y="23"/>
                    <a:pt x="20" y="27"/>
                  </a:cubicBezTo>
                  <a:cubicBezTo>
                    <a:pt x="19" y="34"/>
                    <a:pt x="17" y="41"/>
                    <a:pt x="14" y="48"/>
                  </a:cubicBezTo>
                  <a:cubicBezTo>
                    <a:pt x="13" y="52"/>
                    <a:pt x="12" y="55"/>
                    <a:pt x="11" y="59"/>
                  </a:cubicBezTo>
                  <a:cubicBezTo>
                    <a:pt x="5" y="79"/>
                    <a:pt x="0" y="102"/>
                    <a:pt x="5" y="126"/>
                  </a:cubicBezTo>
                  <a:cubicBezTo>
                    <a:pt x="10" y="148"/>
                    <a:pt x="25" y="159"/>
                    <a:pt x="42" y="164"/>
                  </a:cubicBezTo>
                  <a:cubicBezTo>
                    <a:pt x="51" y="167"/>
                    <a:pt x="66" y="169"/>
                    <a:pt x="69" y="171"/>
                  </a:cubicBezTo>
                  <a:cubicBezTo>
                    <a:pt x="71" y="173"/>
                    <a:pt x="71" y="176"/>
                    <a:pt x="73" y="175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9" y="1"/>
                    <a:pt x="20" y="4"/>
                    <a:pt x="20" y="6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35"/>
            <p:cNvSpPr>
              <a:spLocks/>
            </p:cNvSpPr>
            <p:nvPr/>
          </p:nvSpPr>
          <p:spPr bwMode="auto">
            <a:xfrm>
              <a:off x="3829219" y="1612584"/>
              <a:ext cx="405607" cy="793187"/>
            </a:xfrm>
            <a:custGeom>
              <a:avLst/>
              <a:gdLst>
                <a:gd name="T0" fmla="*/ 82 w 90"/>
                <a:gd name="T1" fmla="*/ 98 h 176"/>
                <a:gd name="T2" fmla="*/ 40 w 90"/>
                <a:gd name="T3" fmla="*/ 45 h 176"/>
                <a:gd name="T4" fmla="*/ 32 w 90"/>
                <a:gd name="T5" fmla="*/ 38 h 176"/>
                <a:gd name="T6" fmla="*/ 15 w 90"/>
                <a:gd name="T7" fmla="*/ 23 h 176"/>
                <a:gd name="T8" fmla="*/ 9 w 90"/>
                <a:gd name="T9" fmla="*/ 14 h 176"/>
                <a:gd name="T10" fmla="*/ 4 w 90"/>
                <a:gd name="T11" fmla="*/ 6 h 176"/>
                <a:gd name="T12" fmla="*/ 0 w 90"/>
                <a:gd name="T13" fmla="*/ 1 h 176"/>
                <a:gd name="T14" fmla="*/ 0 w 90"/>
                <a:gd name="T15" fmla="*/ 1 h 176"/>
                <a:gd name="T16" fmla="*/ 52 w 90"/>
                <a:gd name="T17" fmla="*/ 176 h 176"/>
                <a:gd name="T18" fmla="*/ 53 w 90"/>
                <a:gd name="T19" fmla="*/ 170 h 176"/>
                <a:gd name="T20" fmla="*/ 72 w 90"/>
                <a:gd name="T21" fmla="*/ 150 h 176"/>
                <a:gd name="T22" fmla="*/ 82 w 90"/>
                <a:gd name="T23" fmla="*/ 9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0" h="176">
                  <a:moveTo>
                    <a:pt x="82" y="98"/>
                  </a:moveTo>
                  <a:cubicBezTo>
                    <a:pt x="73" y="75"/>
                    <a:pt x="57" y="59"/>
                    <a:pt x="40" y="45"/>
                  </a:cubicBezTo>
                  <a:cubicBezTo>
                    <a:pt x="38" y="42"/>
                    <a:pt x="35" y="40"/>
                    <a:pt x="32" y="38"/>
                  </a:cubicBezTo>
                  <a:cubicBezTo>
                    <a:pt x="26" y="33"/>
                    <a:pt x="20" y="29"/>
                    <a:pt x="15" y="23"/>
                  </a:cubicBezTo>
                  <a:cubicBezTo>
                    <a:pt x="13" y="20"/>
                    <a:pt x="11" y="18"/>
                    <a:pt x="9" y="14"/>
                  </a:cubicBezTo>
                  <a:cubicBezTo>
                    <a:pt x="7" y="12"/>
                    <a:pt x="6" y="9"/>
                    <a:pt x="4" y="6"/>
                  </a:cubicBezTo>
                  <a:cubicBezTo>
                    <a:pt x="4" y="5"/>
                    <a:pt x="2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2" y="176"/>
                    <a:pt x="52" y="176"/>
                    <a:pt x="52" y="176"/>
                  </a:cubicBezTo>
                  <a:cubicBezTo>
                    <a:pt x="54" y="176"/>
                    <a:pt x="52" y="174"/>
                    <a:pt x="53" y="170"/>
                  </a:cubicBezTo>
                  <a:cubicBezTo>
                    <a:pt x="54" y="166"/>
                    <a:pt x="66" y="157"/>
                    <a:pt x="72" y="150"/>
                  </a:cubicBezTo>
                  <a:cubicBezTo>
                    <a:pt x="84" y="136"/>
                    <a:pt x="90" y="119"/>
                    <a:pt x="82" y="98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7" name="leaf"/>
          <p:cNvGrpSpPr/>
          <p:nvPr/>
        </p:nvGrpSpPr>
        <p:grpSpPr>
          <a:xfrm>
            <a:off x="3869780" y="2428304"/>
            <a:ext cx="446167" cy="439408"/>
            <a:chOff x="3869780" y="2428304"/>
            <a:chExt cx="446167" cy="439408"/>
          </a:xfrm>
        </p:grpSpPr>
        <p:sp>
          <p:nvSpPr>
            <p:cNvPr id="208" name="Freeform 36"/>
            <p:cNvSpPr>
              <a:spLocks/>
            </p:cNvSpPr>
            <p:nvPr/>
          </p:nvSpPr>
          <p:spPr bwMode="auto">
            <a:xfrm>
              <a:off x="3878793" y="2459851"/>
              <a:ext cx="437154" cy="407861"/>
            </a:xfrm>
            <a:custGeom>
              <a:avLst/>
              <a:gdLst>
                <a:gd name="T0" fmla="*/ 3 w 97"/>
                <a:gd name="T1" fmla="*/ 88 h 90"/>
                <a:gd name="T2" fmla="*/ 10 w 97"/>
                <a:gd name="T3" fmla="*/ 84 h 90"/>
                <a:gd name="T4" fmla="*/ 17 w 97"/>
                <a:gd name="T5" fmla="*/ 81 h 90"/>
                <a:gd name="T6" fmla="*/ 31 w 97"/>
                <a:gd name="T7" fmla="*/ 78 h 90"/>
                <a:gd name="T8" fmla="*/ 39 w 97"/>
                <a:gd name="T9" fmla="*/ 77 h 90"/>
                <a:gd name="T10" fmla="*/ 83 w 97"/>
                <a:gd name="T11" fmla="*/ 58 h 90"/>
                <a:gd name="T12" fmla="*/ 95 w 97"/>
                <a:gd name="T13" fmla="*/ 23 h 90"/>
                <a:gd name="T14" fmla="*/ 90 w 97"/>
                <a:gd name="T15" fmla="*/ 4 h 90"/>
                <a:gd name="T16" fmla="*/ 91 w 97"/>
                <a:gd name="T17" fmla="*/ 0 h 90"/>
                <a:gd name="T18" fmla="*/ 0 w 97"/>
                <a:gd name="T19" fmla="*/ 90 h 90"/>
                <a:gd name="T20" fmla="*/ 3 w 97"/>
                <a:gd name="T21" fmla="*/ 8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7" h="90">
                  <a:moveTo>
                    <a:pt x="3" y="88"/>
                  </a:moveTo>
                  <a:cubicBezTo>
                    <a:pt x="6" y="87"/>
                    <a:pt x="7" y="86"/>
                    <a:pt x="10" y="84"/>
                  </a:cubicBezTo>
                  <a:cubicBezTo>
                    <a:pt x="12" y="83"/>
                    <a:pt x="14" y="82"/>
                    <a:pt x="17" y="81"/>
                  </a:cubicBezTo>
                  <a:cubicBezTo>
                    <a:pt x="21" y="79"/>
                    <a:pt x="26" y="79"/>
                    <a:pt x="31" y="78"/>
                  </a:cubicBezTo>
                  <a:cubicBezTo>
                    <a:pt x="34" y="77"/>
                    <a:pt x="37" y="77"/>
                    <a:pt x="39" y="77"/>
                  </a:cubicBezTo>
                  <a:cubicBezTo>
                    <a:pt x="54" y="73"/>
                    <a:pt x="70" y="69"/>
                    <a:pt x="83" y="58"/>
                  </a:cubicBezTo>
                  <a:cubicBezTo>
                    <a:pt x="95" y="48"/>
                    <a:pt x="97" y="35"/>
                    <a:pt x="95" y="23"/>
                  </a:cubicBezTo>
                  <a:cubicBezTo>
                    <a:pt x="94" y="16"/>
                    <a:pt x="89" y="6"/>
                    <a:pt x="90" y="4"/>
                  </a:cubicBezTo>
                  <a:cubicBezTo>
                    <a:pt x="90" y="2"/>
                    <a:pt x="92" y="1"/>
                    <a:pt x="91" y="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3" y="89"/>
                    <a:pt x="3" y="88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Freeform 37"/>
            <p:cNvSpPr>
              <a:spLocks/>
            </p:cNvSpPr>
            <p:nvPr/>
          </p:nvSpPr>
          <p:spPr bwMode="auto">
            <a:xfrm>
              <a:off x="3869780" y="2428304"/>
              <a:ext cx="419127" cy="439408"/>
            </a:xfrm>
            <a:custGeom>
              <a:avLst/>
              <a:gdLst>
                <a:gd name="T0" fmla="*/ 35 w 93"/>
                <a:gd name="T1" fmla="*/ 14 h 97"/>
                <a:gd name="T2" fmla="*/ 15 w 93"/>
                <a:gd name="T3" fmla="*/ 57 h 97"/>
                <a:gd name="T4" fmla="*/ 14 w 93"/>
                <a:gd name="T5" fmla="*/ 65 h 97"/>
                <a:gd name="T6" fmla="*/ 10 w 93"/>
                <a:gd name="T7" fmla="*/ 80 h 97"/>
                <a:gd name="T8" fmla="*/ 7 w 93"/>
                <a:gd name="T9" fmla="*/ 87 h 97"/>
                <a:gd name="T10" fmla="*/ 3 w 93"/>
                <a:gd name="T11" fmla="*/ 92 h 97"/>
                <a:gd name="T12" fmla="*/ 2 w 93"/>
                <a:gd name="T13" fmla="*/ 97 h 97"/>
                <a:gd name="T14" fmla="*/ 2 w 93"/>
                <a:gd name="T15" fmla="*/ 97 h 97"/>
                <a:gd name="T16" fmla="*/ 93 w 93"/>
                <a:gd name="T17" fmla="*/ 7 h 97"/>
                <a:gd name="T18" fmla="*/ 89 w 93"/>
                <a:gd name="T19" fmla="*/ 8 h 97"/>
                <a:gd name="T20" fmla="*/ 70 w 93"/>
                <a:gd name="T21" fmla="*/ 3 h 97"/>
                <a:gd name="T22" fmla="*/ 35 w 93"/>
                <a:gd name="T23" fmla="*/ 14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3" h="97">
                  <a:moveTo>
                    <a:pt x="35" y="14"/>
                  </a:moveTo>
                  <a:cubicBezTo>
                    <a:pt x="23" y="27"/>
                    <a:pt x="19" y="43"/>
                    <a:pt x="15" y="57"/>
                  </a:cubicBezTo>
                  <a:cubicBezTo>
                    <a:pt x="15" y="60"/>
                    <a:pt x="14" y="62"/>
                    <a:pt x="14" y="65"/>
                  </a:cubicBezTo>
                  <a:cubicBezTo>
                    <a:pt x="13" y="70"/>
                    <a:pt x="12" y="75"/>
                    <a:pt x="10" y="80"/>
                  </a:cubicBezTo>
                  <a:cubicBezTo>
                    <a:pt x="9" y="82"/>
                    <a:pt x="8" y="84"/>
                    <a:pt x="7" y="87"/>
                  </a:cubicBezTo>
                  <a:cubicBezTo>
                    <a:pt x="6" y="89"/>
                    <a:pt x="4" y="90"/>
                    <a:pt x="3" y="92"/>
                  </a:cubicBezTo>
                  <a:cubicBezTo>
                    <a:pt x="3" y="93"/>
                    <a:pt x="0" y="96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93" y="7"/>
                    <a:pt x="93" y="7"/>
                    <a:pt x="93" y="7"/>
                  </a:cubicBezTo>
                  <a:cubicBezTo>
                    <a:pt x="92" y="6"/>
                    <a:pt x="92" y="7"/>
                    <a:pt x="89" y="8"/>
                  </a:cubicBezTo>
                  <a:cubicBezTo>
                    <a:pt x="86" y="9"/>
                    <a:pt x="77" y="4"/>
                    <a:pt x="70" y="3"/>
                  </a:cubicBezTo>
                  <a:cubicBezTo>
                    <a:pt x="58" y="0"/>
                    <a:pt x="45" y="2"/>
                    <a:pt x="35" y="1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10" name="leaf"/>
          <p:cNvGrpSpPr/>
          <p:nvPr/>
        </p:nvGrpSpPr>
        <p:grpSpPr>
          <a:xfrm>
            <a:off x="4635926" y="2117339"/>
            <a:ext cx="279418" cy="455181"/>
            <a:chOff x="4635926" y="2117339"/>
            <a:chExt cx="279418" cy="455181"/>
          </a:xfrm>
        </p:grpSpPr>
        <p:sp>
          <p:nvSpPr>
            <p:cNvPr id="211" name="Freeform 38"/>
            <p:cNvSpPr>
              <a:spLocks/>
            </p:cNvSpPr>
            <p:nvPr/>
          </p:nvSpPr>
          <p:spPr bwMode="auto">
            <a:xfrm>
              <a:off x="4635926" y="2121846"/>
              <a:ext cx="180270" cy="450674"/>
            </a:xfrm>
            <a:custGeom>
              <a:avLst/>
              <a:gdLst>
                <a:gd name="T0" fmla="*/ 14 w 40"/>
                <a:gd name="T1" fmla="*/ 3 h 100"/>
                <a:gd name="T2" fmla="*/ 14 w 40"/>
                <a:gd name="T3" fmla="*/ 9 h 100"/>
                <a:gd name="T4" fmla="*/ 13 w 40"/>
                <a:gd name="T5" fmla="*/ 15 h 100"/>
                <a:gd name="T6" fmla="*/ 10 w 40"/>
                <a:gd name="T7" fmla="*/ 27 h 100"/>
                <a:gd name="T8" fmla="*/ 7 w 40"/>
                <a:gd name="T9" fmla="*/ 33 h 100"/>
                <a:gd name="T10" fmla="*/ 3 w 40"/>
                <a:gd name="T11" fmla="*/ 70 h 100"/>
                <a:gd name="T12" fmla="*/ 22 w 40"/>
                <a:gd name="T13" fmla="*/ 93 h 100"/>
                <a:gd name="T14" fmla="*/ 37 w 40"/>
                <a:gd name="T15" fmla="*/ 97 h 100"/>
                <a:gd name="T16" fmla="*/ 40 w 40"/>
                <a:gd name="T17" fmla="*/ 100 h 100"/>
                <a:gd name="T18" fmla="*/ 14 w 40"/>
                <a:gd name="T19" fmla="*/ 0 h 100"/>
                <a:gd name="T20" fmla="*/ 14 w 40"/>
                <a:gd name="T21" fmla="*/ 3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" h="100">
                  <a:moveTo>
                    <a:pt x="14" y="3"/>
                  </a:moveTo>
                  <a:cubicBezTo>
                    <a:pt x="14" y="5"/>
                    <a:pt x="14" y="7"/>
                    <a:pt x="14" y="9"/>
                  </a:cubicBezTo>
                  <a:cubicBezTo>
                    <a:pt x="14" y="11"/>
                    <a:pt x="14" y="13"/>
                    <a:pt x="13" y="15"/>
                  </a:cubicBezTo>
                  <a:cubicBezTo>
                    <a:pt x="13" y="19"/>
                    <a:pt x="11" y="23"/>
                    <a:pt x="10" y="27"/>
                  </a:cubicBezTo>
                  <a:cubicBezTo>
                    <a:pt x="9" y="29"/>
                    <a:pt x="8" y="31"/>
                    <a:pt x="7" y="33"/>
                  </a:cubicBezTo>
                  <a:cubicBezTo>
                    <a:pt x="4" y="44"/>
                    <a:pt x="0" y="57"/>
                    <a:pt x="3" y="70"/>
                  </a:cubicBezTo>
                  <a:cubicBezTo>
                    <a:pt x="5" y="83"/>
                    <a:pt x="13" y="89"/>
                    <a:pt x="22" y="93"/>
                  </a:cubicBezTo>
                  <a:cubicBezTo>
                    <a:pt x="27" y="95"/>
                    <a:pt x="36" y="96"/>
                    <a:pt x="37" y="97"/>
                  </a:cubicBezTo>
                  <a:cubicBezTo>
                    <a:pt x="39" y="98"/>
                    <a:pt x="39" y="100"/>
                    <a:pt x="40" y="10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2"/>
                    <a:pt x="14" y="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39"/>
            <p:cNvSpPr>
              <a:spLocks/>
            </p:cNvSpPr>
            <p:nvPr/>
          </p:nvSpPr>
          <p:spPr bwMode="auto">
            <a:xfrm>
              <a:off x="4699020" y="2117339"/>
              <a:ext cx="216324" cy="455181"/>
            </a:xfrm>
            <a:custGeom>
              <a:avLst/>
              <a:gdLst>
                <a:gd name="T0" fmla="*/ 44 w 48"/>
                <a:gd name="T1" fmla="*/ 57 h 101"/>
                <a:gd name="T2" fmla="*/ 22 w 48"/>
                <a:gd name="T3" fmla="*/ 26 h 101"/>
                <a:gd name="T4" fmla="*/ 17 w 48"/>
                <a:gd name="T5" fmla="*/ 22 h 101"/>
                <a:gd name="T6" fmla="*/ 9 w 48"/>
                <a:gd name="T7" fmla="*/ 14 h 101"/>
                <a:gd name="T8" fmla="*/ 5 w 48"/>
                <a:gd name="T9" fmla="*/ 8 h 101"/>
                <a:gd name="T10" fmla="*/ 3 w 48"/>
                <a:gd name="T11" fmla="*/ 3 h 101"/>
                <a:gd name="T12" fmla="*/ 0 w 48"/>
                <a:gd name="T13" fmla="*/ 1 h 101"/>
                <a:gd name="T14" fmla="*/ 0 w 48"/>
                <a:gd name="T15" fmla="*/ 1 h 101"/>
                <a:gd name="T16" fmla="*/ 26 w 48"/>
                <a:gd name="T17" fmla="*/ 101 h 101"/>
                <a:gd name="T18" fmla="*/ 26 w 48"/>
                <a:gd name="T19" fmla="*/ 97 h 101"/>
                <a:gd name="T20" fmla="*/ 38 w 48"/>
                <a:gd name="T21" fmla="*/ 86 h 101"/>
                <a:gd name="T22" fmla="*/ 44 w 48"/>
                <a:gd name="T23" fmla="*/ 5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" h="101">
                  <a:moveTo>
                    <a:pt x="44" y="57"/>
                  </a:moveTo>
                  <a:cubicBezTo>
                    <a:pt x="40" y="44"/>
                    <a:pt x="31" y="35"/>
                    <a:pt x="22" y="26"/>
                  </a:cubicBezTo>
                  <a:cubicBezTo>
                    <a:pt x="21" y="25"/>
                    <a:pt x="19" y="23"/>
                    <a:pt x="17" y="22"/>
                  </a:cubicBezTo>
                  <a:cubicBezTo>
                    <a:pt x="14" y="19"/>
                    <a:pt x="11" y="17"/>
                    <a:pt x="9" y="14"/>
                  </a:cubicBezTo>
                  <a:cubicBezTo>
                    <a:pt x="7" y="12"/>
                    <a:pt x="6" y="10"/>
                    <a:pt x="5" y="8"/>
                  </a:cubicBezTo>
                  <a:cubicBezTo>
                    <a:pt x="4" y="7"/>
                    <a:pt x="4" y="5"/>
                    <a:pt x="3" y="3"/>
                  </a:cubicBezTo>
                  <a:cubicBezTo>
                    <a:pt x="2" y="3"/>
                    <a:pt x="2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7" y="100"/>
                    <a:pt x="26" y="100"/>
                    <a:pt x="26" y="97"/>
                  </a:cubicBezTo>
                  <a:cubicBezTo>
                    <a:pt x="27" y="95"/>
                    <a:pt x="34" y="90"/>
                    <a:pt x="38" y="86"/>
                  </a:cubicBezTo>
                  <a:cubicBezTo>
                    <a:pt x="44" y="79"/>
                    <a:pt x="48" y="69"/>
                    <a:pt x="44" y="5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13" name="leaf"/>
          <p:cNvGrpSpPr/>
          <p:nvPr/>
        </p:nvGrpSpPr>
        <p:grpSpPr>
          <a:xfrm>
            <a:off x="5163215" y="1013187"/>
            <a:ext cx="283924" cy="423634"/>
            <a:chOff x="5163215" y="1013187"/>
            <a:chExt cx="283924" cy="423634"/>
          </a:xfrm>
        </p:grpSpPr>
        <p:sp>
          <p:nvSpPr>
            <p:cNvPr id="214" name="Freeform 40"/>
            <p:cNvSpPr>
              <a:spLocks/>
            </p:cNvSpPr>
            <p:nvPr/>
          </p:nvSpPr>
          <p:spPr bwMode="auto">
            <a:xfrm>
              <a:off x="5163215" y="1017694"/>
              <a:ext cx="211817" cy="419127"/>
            </a:xfrm>
            <a:custGeom>
              <a:avLst/>
              <a:gdLst>
                <a:gd name="T0" fmla="*/ 2 w 47"/>
                <a:gd name="T1" fmla="*/ 3 h 93"/>
                <a:gd name="T2" fmla="*/ 3 w 47"/>
                <a:gd name="T3" fmla="*/ 9 h 93"/>
                <a:gd name="T4" fmla="*/ 4 w 47"/>
                <a:gd name="T5" fmla="*/ 15 h 93"/>
                <a:gd name="T6" fmla="*/ 3 w 47"/>
                <a:gd name="T7" fmla="*/ 27 h 93"/>
                <a:gd name="T8" fmla="*/ 2 w 47"/>
                <a:gd name="T9" fmla="*/ 33 h 93"/>
                <a:gd name="T10" fmla="*/ 5 w 47"/>
                <a:gd name="T11" fmla="*/ 71 h 93"/>
                <a:gd name="T12" fmla="*/ 28 w 47"/>
                <a:gd name="T13" fmla="*/ 89 h 93"/>
                <a:gd name="T14" fmla="*/ 44 w 47"/>
                <a:gd name="T15" fmla="*/ 90 h 93"/>
                <a:gd name="T16" fmla="*/ 47 w 47"/>
                <a:gd name="T17" fmla="*/ 92 h 93"/>
                <a:gd name="T18" fmla="*/ 2 w 47"/>
                <a:gd name="T19" fmla="*/ 0 h 93"/>
                <a:gd name="T20" fmla="*/ 2 w 47"/>
                <a:gd name="T21" fmla="*/ 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93">
                  <a:moveTo>
                    <a:pt x="2" y="3"/>
                  </a:moveTo>
                  <a:cubicBezTo>
                    <a:pt x="2" y="5"/>
                    <a:pt x="3" y="7"/>
                    <a:pt x="3" y="9"/>
                  </a:cubicBezTo>
                  <a:cubicBezTo>
                    <a:pt x="4" y="11"/>
                    <a:pt x="4" y="13"/>
                    <a:pt x="4" y="15"/>
                  </a:cubicBezTo>
                  <a:cubicBezTo>
                    <a:pt x="4" y="19"/>
                    <a:pt x="3" y="23"/>
                    <a:pt x="3" y="27"/>
                  </a:cubicBezTo>
                  <a:cubicBezTo>
                    <a:pt x="2" y="29"/>
                    <a:pt x="2" y="31"/>
                    <a:pt x="2" y="33"/>
                  </a:cubicBezTo>
                  <a:cubicBezTo>
                    <a:pt x="0" y="45"/>
                    <a:pt x="0" y="58"/>
                    <a:pt x="5" y="71"/>
                  </a:cubicBezTo>
                  <a:cubicBezTo>
                    <a:pt x="9" y="83"/>
                    <a:pt x="18" y="88"/>
                    <a:pt x="28" y="89"/>
                  </a:cubicBezTo>
                  <a:cubicBezTo>
                    <a:pt x="34" y="90"/>
                    <a:pt x="43" y="89"/>
                    <a:pt x="44" y="90"/>
                  </a:cubicBezTo>
                  <a:cubicBezTo>
                    <a:pt x="46" y="91"/>
                    <a:pt x="46" y="93"/>
                    <a:pt x="47" y="92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2" y="2"/>
                    <a:pt x="2" y="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41"/>
            <p:cNvSpPr>
              <a:spLocks/>
            </p:cNvSpPr>
            <p:nvPr/>
          </p:nvSpPr>
          <p:spPr bwMode="auto">
            <a:xfrm>
              <a:off x="5172228" y="1013187"/>
              <a:ext cx="274911" cy="419127"/>
            </a:xfrm>
            <a:custGeom>
              <a:avLst/>
              <a:gdLst>
                <a:gd name="T0" fmla="*/ 54 w 61"/>
                <a:gd name="T1" fmla="*/ 47 h 93"/>
                <a:gd name="T2" fmla="*/ 26 w 61"/>
                <a:gd name="T3" fmla="*/ 21 h 93"/>
                <a:gd name="T4" fmla="*/ 21 w 61"/>
                <a:gd name="T5" fmla="*/ 18 h 93"/>
                <a:gd name="T6" fmla="*/ 11 w 61"/>
                <a:gd name="T7" fmla="*/ 12 h 93"/>
                <a:gd name="T8" fmla="*/ 6 w 61"/>
                <a:gd name="T9" fmla="*/ 7 h 93"/>
                <a:gd name="T10" fmla="*/ 3 w 61"/>
                <a:gd name="T11" fmla="*/ 3 h 93"/>
                <a:gd name="T12" fmla="*/ 0 w 61"/>
                <a:gd name="T13" fmla="*/ 1 h 93"/>
                <a:gd name="T14" fmla="*/ 0 w 61"/>
                <a:gd name="T15" fmla="*/ 1 h 93"/>
                <a:gd name="T16" fmla="*/ 45 w 61"/>
                <a:gd name="T17" fmla="*/ 93 h 93"/>
                <a:gd name="T18" fmla="*/ 45 w 61"/>
                <a:gd name="T19" fmla="*/ 90 h 93"/>
                <a:gd name="T20" fmla="*/ 54 w 61"/>
                <a:gd name="T21" fmla="*/ 77 h 93"/>
                <a:gd name="T22" fmla="*/ 54 w 61"/>
                <a:gd name="T23" fmla="*/ 4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" h="93">
                  <a:moveTo>
                    <a:pt x="54" y="47"/>
                  </a:moveTo>
                  <a:cubicBezTo>
                    <a:pt x="48" y="35"/>
                    <a:pt x="37" y="28"/>
                    <a:pt x="26" y="21"/>
                  </a:cubicBezTo>
                  <a:cubicBezTo>
                    <a:pt x="25" y="20"/>
                    <a:pt x="23" y="19"/>
                    <a:pt x="21" y="18"/>
                  </a:cubicBezTo>
                  <a:cubicBezTo>
                    <a:pt x="17" y="16"/>
                    <a:pt x="14" y="14"/>
                    <a:pt x="11" y="12"/>
                  </a:cubicBezTo>
                  <a:cubicBezTo>
                    <a:pt x="9" y="10"/>
                    <a:pt x="7" y="9"/>
                    <a:pt x="6" y="7"/>
                  </a:cubicBezTo>
                  <a:cubicBezTo>
                    <a:pt x="5" y="6"/>
                    <a:pt x="4" y="4"/>
                    <a:pt x="3" y="3"/>
                  </a:cubicBezTo>
                  <a:cubicBezTo>
                    <a:pt x="2" y="2"/>
                    <a:pt x="1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45" y="93"/>
                    <a:pt x="45" y="93"/>
                    <a:pt x="45" y="93"/>
                  </a:cubicBezTo>
                  <a:cubicBezTo>
                    <a:pt x="46" y="93"/>
                    <a:pt x="45" y="92"/>
                    <a:pt x="45" y="90"/>
                  </a:cubicBezTo>
                  <a:cubicBezTo>
                    <a:pt x="45" y="88"/>
                    <a:pt x="51" y="81"/>
                    <a:pt x="54" y="77"/>
                  </a:cubicBezTo>
                  <a:cubicBezTo>
                    <a:pt x="59" y="68"/>
                    <a:pt x="61" y="58"/>
                    <a:pt x="54" y="47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16" name="leaf"/>
          <p:cNvGrpSpPr/>
          <p:nvPr/>
        </p:nvGrpSpPr>
        <p:grpSpPr>
          <a:xfrm>
            <a:off x="4640433" y="1333166"/>
            <a:ext cx="297444" cy="292938"/>
            <a:chOff x="4640433" y="1333166"/>
            <a:chExt cx="297444" cy="292938"/>
          </a:xfrm>
        </p:grpSpPr>
        <p:sp>
          <p:nvSpPr>
            <p:cNvPr id="217" name="Freeform 42"/>
            <p:cNvSpPr>
              <a:spLocks/>
            </p:cNvSpPr>
            <p:nvPr/>
          </p:nvSpPr>
          <p:spPr bwMode="auto">
            <a:xfrm>
              <a:off x="4644939" y="1351193"/>
              <a:ext cx="292938" cy="274911"/>
            </a:xfrm>
            <a:custGeom>
              <a:avLst/>
              <a:gdLst>
                <a:gd name="T0" fmla="*/ 2 w 65"/>
                <a:gd name="T1" fmla="*/ 59 h 61"/>
                <a:gd name="T2" fmla="*/ 7 w 65"/>
                <a:gd name="T3" fmla="*/ 57 h 61"/>
                <a:gd name="T4" fmla="*/ 11 w 65"/>
                <a:gd name="T5" fmla="*/ 54 h 61"/>
                <a:gd name="T6" fmla="*/ 21 w 65"/>
                <a:gd name="T7" fmla="*/ 52 h 61"/>
                <a:gd name="T8" fmla="*/ 26 w 65"/>
                <a:gd name="T9" fmla="*/ 51 h 61"/>
                <a:gd name="T10" fmla="*/ 56 w 65"/>
                <a:gd name="T11" fmla="*/ 39 h 61"/>
                <a:gd name="T12" fmla="*/ 64 w 65"/>
                <a:gd name="T13" fmla="*/ 15 h 61"/>
                <a:gd name="T14" fmla="*/ 60 w 65"/>
                <a:gd name="T15" fmla="*/ 3 h 61"/>
                <a:gd name="T16" fmla="*/ 61 w 65"/>
                <a:gd name="T17" fmla="*/ 0 h 61"/>
                <a:gd name="T18" fmla="*/ 0 w 65"/>
                <a:gd name="T19" fmla="*/ 60 h 61"/>
                <a:gd name="T20" fmla="*/ 2 w 65"/>
                <a:gd name="T21" fmla="*/ 59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5" h="61">
                  <a:moveTo>
                    <a:pt x="2" y="59"/>
                  </a:moveTo>
                  <a:cubicBezTo>
                    <a:pt x="4" y="58"/>
                    <a:pt x="5" y="57"/>
                    <a:pt x="7" y="57"/>
                  </a:cubicBezTo>
                  <a:cubicBezTo>
                    <a:pt x="8" y="56"/>
                    <a:pt x="10" y="55"/>
                    <a:pt x="11" y="54"/>
                  </a:cubicBezTo>
                  <a:cubicBezTo>
                    <a:pt x="14" y="53"/>
                    <a:pt x="18" y="53"/>
                    <a:pt x="21" y="52"/>
                  </a:cubicBezTo>
                  <a:cubicBezTo>
                    <a:pt x="23" y="52"/>
                    <a:pt x="25" y="52"/>
                    <a:pt x="26" y="51"/>
                  </a:cubicBezTo>
                  <a:cubicBezTo>
                    <a:pt x="36" y="49"/>
                    <a:pt x="47" y="46"/>
                    <a:pt x="56" y="39"/>
                  </a:cubicBezTo>
                  <a:cubicBezTo>
                    <a:pt x="64" y="32"/>
                    <a:pt x="65" y="24"/>
                    <a:pt x="64" y="15"/>
                  </a:cubicBezTo>
                  <a:cubicBezTo>
                    <a:pt x="63" y="11"/>
                    <a:pt x="60" y="4"/>
                    <a:pt x="60" y="3"/>
                  </a:cubicBezTo>
                  <a:cubicBezTo>
                    <a:pt x="61" y="1"/>
                    <a:pt x="62" y="1"/>
                    <a:pt x="61" y="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1"/>
                    <a:pt x="2" y="60"/>
                    <a:pt x="2" y="5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Freeform 43"/>
            <p:cNvSpPr>
              <a:spLocks/>
            </p:cNvSpPr>
            <p:nvPr/>
          </p:nvSpPr>
          <p:spPr bwMode="auto">
            <a:xfrm>
              <a:off x="4640433" y="1333166"/>
              <a:ext cx="279418" cy="288432"/>
            </a:xfrm>
            <a:custGeom>
              <a:avLst/>
              <a:gdLst>
                <a:gd name="T0" fmla="*/ 23 w 62"/>
                <a:gd name="T1" fmla="*/ 9 h 64"/>
                <a:gd name="T2" fmla="*/ 10 w 62"/>
                <a:gd name="T3" fmla="*/ 38 h 64"/>
                <a:gd name="T4" fmla="*/ 9 w 62"/>
                <a:gd name="T5" fmla="*/ 43 h 64"/>
                <a:gd name="T6" fmla="*/ 7 w 62"/>
                <a:gd name="T7" fmla="*/ 53 h 64"/>
                <a:gd name="T8" fmla="*/ 4 w 62"/>
                <a:gd name="T9" fmla="*/ 57 h 64"/>
                <a:gd name="T10" fmla="*/ 2 w 62"/>
                <a:gd name="T11" fmla="*/ 61 h 64"/>
                <a:gd name="T12" fmla="*/ 1 w 62"/>
                <a:gd name="T13" fmla="*/ 64 h 64"/>
                <a:gd name="T14" fmla="*/ 1 w 62"/>
                <a:gd name="T15" fmla="*/ 64 h 64"/>
                <a:gd name="T16" fmla="*/ 62 w 62"/>
                <a:gd name="T17" fmla="*/ 4 h 64"/>
                <a:gd name="T18" fmla="*/ 59 w 62"/>
                <a:gd name="T19" fmla="*/ 5 h 64"/>
                <a:gd name="T20" fmla="*/ 47 w 62"/>
                <a:gd name="T21" fmla="*/ 1 h 64"/>
                <a:gd name="T22" fmla="*/ 23 w 62"/>
                <a:gd name="T23" fmla="*/ 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2" h="64">
                  <a:moveTo>
                    <a:pt x="23" y="9"/>
                  </a:moveTo>
                  <a:cubicBezTo>
                    <a:pt x="16" y="17"/>
                    <a:pt x="12" y="28"/>
                    <a:pt x="10" y="38"/>
                  </a:cubicBezTo>
                  <a:cubicBezTo>
                    <a:pt x="10" y="39"/>
                    <a:pt x="9" y="41"/>
                    <a:pt x="9" y="43"/>
                  </a:cubicBezTo>
                  <a:cubicBezTo>
                    <a:pt x="9" y="46"/>
                    <a:pt x="8" y="50"/>
                    <a:pt x="7" y="53"/>
                  </a:cubicBezTo>
                  <a:cubicBezTo>
                    <a:pt x="6" y="54"/>
                    <a:pt x="5" y="56"/>
                    <a:pt x="4" y="57"/>
                  </a:cubicBezTo>
                  <a:cubicBezTo>
                    <a:pt x="4" y="59"/>
                    <a:pt x="3" y="60"/>
                    <a:pt x="2" y="61"/>
                  </a:cubicBezTo>
                  <a:cubicBezTo>
                    <a:pt x="1" y="62"/>
                    <a:pt x="0" y="63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62" y="4"/>
                    <a:pt x="62" y="4"/>
                    <a:pt x="62" y="4"/>
                  </a:cubicBezTo>
                  <a:cubicBezTo>
                    <a:pt x="62" y="3"/>
                    <a:pt x="61" y="4"/>
                    <a:pt x="59" y="5"/>
                  </a:cubicBezTo>
                  <a:cubicBezTo>
                    <a:pt x="57" y="5"/>
                    <a:pt x="51" y="2"/>
                    <a:pt x="47" y="1"/>
                  </a:cubicBezTo>
                  <a:cubicBezTo>
                    <a:pt x="39" y="0"/>
                    <a:pt x="30" y="1"/>
                    <a:pt x="23" y="9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19" name="leaf"/>
          <p:cNvGrpSpPr/>
          <p:nvPr/>
        </p:nvGrpSpPr>
        <p:grpSpPr>
          <a:xfrm>
            <a:off x="6875775" y="1394004"/>
            <a:ext cx="518277" cy="340261"/>
            <a:chOff x="6875775" y="1394004"/>
            <a:chExt cx="518277" cy="340261"/>
          </a:xfrm>
        </p:grpSpPr>
        <p:sp>
          <p:nvSpPr>
            <p:cNvPr id="220" name="Freeform 44"/>
            <p:cNvSpPr>
              <a:spLocks/>
            </p:cNvSpPr>
            <p:nvPr/>
          </p:nvSpPr>
          <p:spPr bwMode="auto">
            <a:xfrm>
              <a:off x="6875777" y="1409780"/>
              <a:ext cx="518275" cy="324485"/>
            </a:xfrm>
            <a:custGeom>
              <a:avLst/>
              <a:gdLst>
                <a:gd name="T0" fmla="*/ 112 w 115"/>
                <a:gd name="T1" fmla="*/ 3 h 72"/>
                <a:gd name="T2" fmla="*/ 106 w 115"/>
                <a:gd name="T3" fmla="*/ 7 h 72"/>
                <a:gd name="T4" fmla="*/ 101 w 115"/>
                <a:gd name="T5" fmla="*/ 12 h 72"/>
                <a:gd name="T6" fmla="*/ 93 w 115"/>
                <a:gd name="T7" fmla="*/ 25 h 72"/>
                <a:gd name="T8" fmla="*/ 89 w 115"/>
                <a:gd name="T9" fmla="*/ 32 h 72"/>
                <a:gd name="T10" fmla="*/ 56 w 115"/>
                <a:gd name="T11" fmla="*/ 65 h 72"/>
                <a:gd name="T12" fmla="*/ 20 w 115"/>
                <a:gd name="T13" fmla="*/ 63 h 72"/>
                <a:gd name="T14" fmla="*/ 4 w 115"/>
                <a:gd name="T15" fmla="*/ 52 h 72"/>
                <a:gd name="T16" fmla="*/ 0 w 115"/>
                <a:gd name="T17" fmla="*/ 52 h 72"/>
                <a:gd name="T18" fmla="*/ 115 w 115"/>
                <a:gd name="T19" fmla="*/ 0 h 72"/>
                <a:gd name="T20" fmla="*/ 112 w 115"/>
                <a:gd name="T21" fmla="*/ 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72">
                  <a:moveTo>
                    <a:pt x="112" y="3"/>
                  </a:moveTo>
                  <a:cubicBezTo>
                    <a:pt x="110" y="5"/>
                    <a:pt x="108" y="6"/>
                    <a:pt x="106" y="7"/>
                  </a:cubicBezTo>
                  <a:cubicBezTo>
                    <a:pt x="104" y="9"/>
                    <a:pt x="103" y="11"/>
                    <a:pt x="101" y="12"/>
                  </a:cubicBezTo>
                  <a:cubicBezTo>
                    <a:pt x="98" y="16"/>
                    <a:pt x="95" y="21"/>
                    <a:pt x="93" y="25"/>
                  </a:cubicBezTo>
                  <a:cubicBezTo>
                    <a:pt x="91" y="27"/>
                    <a:pt x="90" y="29"/>
                    <a:pt x="89" y="32"/>
                  </a:cubicBezTo>
                  <a:cubicBezTo>
                    <a:pt x="81" y="44"/>
                    <a:pt x="71" y="57"/>
                    <a:pt x="56" y="65"/>
                  </a:cubicBezTo>
                  <a:cubicBezTo>
                    <a:pt x="43" y="72"/>
                    <a:pt x="30" y="70"/>
                    <a:pt x="20" y="63"/>
                  </a:cubicBezTo>
                  <a:cubicBezTo>
                    <a:pt x="15" y="60"/>
                    <a:pt x="7" y="52"/>
                    <a:pt x="4" y="52"/>
                  </a:cubicBezTo>
                  <a:cubicBezTo>
                    <a:pt x="2" y="52"/>
                    <a:pt x="1" y="53"/>
                    <a:pt x="0" y="52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1"/>
                    <a:pt x="113" y="2"/>
                    <a:pt x="112" y="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Freeform 45"/>
            <p:cNvSpPr>
              <a:spLocks/>
            </p:cNvSpPr>
            <p:nvPr/>
          </p:nvSpPr>
          <p:spPr bwMode="auto">
            <a:xfrm>
              <a:off x="6875775" y="1394004"/>
              <a:ext cx="518275" cy="256884"/>
            </a:xfrm>
            <a:custGeom>
              <a:avLst/>
              <a:gdLst>
                <a:gd name="T0" fmla="*/ 28 w 115"/>
                <a:gd name="T1" fmla="*/ 6 h 57"/>
                <a:gd name="T2" fmla="*/ 74 w 115"/>
                <a:gd name="T3" fmla="*/ 4 h 57"/>
                <a:gd name="T4" fmla="*/ 81 w 115"/>
                <a:gd name="T5" fmla="*/ 5 h 57"/>
                <a:gd name="T6" fmla="*/ 96 w 115"/>
                <a:gd name="T7" fmla="*/ 7 h 57"/>
                <a:gd name="T8" fmla="*/ 104 w 115"/>
                <a:gd name="T9" fmla="*/ 6 h 57"/>
                <a:gd name="T10" fmla="*/ 110 w 115"/>
                <a:gd name="T11" fmla="*/ 5 h 57"/>
                <a:gd name="T12" fmla="*/ 115 w 115"/>
                <a:gd name="T13" fmla="*/ 5 h 57"/>
                <a:gd name="T14" fmla="*/ 115 w 115"/>
                <a:gd name="T15" fmla="*/ 5 h 57"/>
                <a:gd name="T16" fmla="*/ 0 w 115"/>
                <a:gd name="T17" fmla="*/ 57 h 57"/>
                <a:gd name="T18" fmla="*/ 3 w 115"/>
                <a:gd name="T19" fmla="*/ 54 h 57"/>
                <a:gd name="T20" fmla="*/ 5 w 115"/>
                <a:gd name="T21" fmla="*/ 35 h 57"/>
                <a:gd name="T22" fmla="*/ 28 w 115"/>
                <a:gd name="T23" fmla="*/ 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" h="57">
                  <a:moveTo>
                    <a:pt x="28" y="6"/>
                  </a:moveTo>
                  <a:cubicBezTo>
                    <a:pt x="43" y="0"/>
                    <a:pt x="59" y="2"/>
                    <a:pt x="74" y="4"/>
                  </a:cubicBezTo>
                  <a:cubicBezTo>
                    <a:pt x="76" y="4"/>
                    <a:pt x="79" y="5"/>
                    <a:pt x="81" y="5"/>
                  </a:cubicBezTo>
                  <a:cubicBezTo>
                    <a:pt x="86" y="6"/>
                    <a:pt x="91" y="7"/>
                    <a:pt x="96" y="7"/>
                  </a:cubicBezTo>
                  <a:cubicBezTo>
                    <a:pt x="99" y="7"/>
                    <a:pt x="101" y="7"/>
                    <a:pt x="104" y="6"/>
                  </a:cubicBezTo>
                  <a:cubicBezTo>
                    <a:pt x="106" y="6"/>
                    <a:pt x="108" y="5"/>
                    <a:pt x="110" y="5"/>
                  </a:cubicBezTo>
                  <a:cubicBezTo>
                    <a:pt x="111" y="5"/>
                    <a:pt x="114" y="3"/>
                    <a:pt x="115" y="5"/>
                  </a:cubicBezTo>
                  <a:cubicBezTo>
                    <a:pt x="115" y="5"/>
                    <a:pt x="115" y="5"/>
                    <a:pt x="115" y="5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1" y="56"/>
                    <a:pt x="3" y="54"/>
                  </a:cubicBezTo>
                  <a:cubicBezTo>
                    <a:pt x="4" y="51"/>
                    <a:pt x="4" y="41"/>
                    <a:pt x="5" y="35"/>
                  </a:cubicBezTo>
                  <a:cubicBezTo>
                    <a:pt x="7" y="22"/>
                    <a:pt x="13" y="12"/>
                    <a:pt x="28" y="6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2" name="leaf"/>
          <p:cNvGrpSpPr/>
          <p:nvPr/>
        </p:nvGrpSpPr>
        <p:grpSpPr>
          <a:xfrm>
            <a:off x="7502214" y="2171420"/>
            <a:ext cx="500248" cy="799947"/>
            <a:chOff x="7502214" y="2171420"/>
            <a:chExt cx="500248" cy="799947"/>
          </a:xfrm>
        </p:grpSpPr>
        <p:sp>
          <p:nvSpPr>
            <p:cNvPr id="223" name="Freeform 46"/>
            <p:cNvSpPr>
              <a:spLocks/>
            </p:cNvSpPr>
            <p:nvPr/>
          </p:nvSpPr>
          <p:spPr bwMode="auto">
            <a:xfrm>
              <a:off x="7673470" y="2175926"/>
              <a:ext cx="328992" cy="795441"/>
            </a:xfrm>
            <a:custGeom>
              <a:avLst/>
              <a:gdLst>
                <a:gd name="T0" fmla="*/ 53 w 73"/>
                <a:gd name="T1" fmla="*/ 6 h 176"/>
                <a:gd name="T2" fmla="*/ 52 w 73"/>
                <a:gd name="T3" fmla="*/ 16 h 176"/>
                <a:gd name="T4" fmla="*/ 53 w 73"/>
                <a:gd name="T5" fmla="*/ 27 h 176"/>
                <a:gd name="T6" fmla="*/ 59 w 73"/>
                <a:gd name="T7" fmla="*/ 48 h 176"/>
                <a:gd name="T8" fmla="*/ 62 w 73"/>
                <a:gd name="T9" fmla="*/ 59 h 176"/>
                <a:gd name="T10" fmla="*/ 68 w 73"/>
                <a:gd name="T11" fmla="*/ 126 h 176"/>
                <a:gd name="T12" fmla="*/ 32 w 73"/>
                <a:gd name="T13" fmla="*/ 164 h 176"/>
                <a:gd name="T14" fmla="*/ 4 w 73"/>
                <a:gd name="T15" fmla="*/ 171 h 176"/>
                <a:gd name="T16" fmla="*/ 0 w 73"/>
                <a:gd name="T17" fmla="*/ 175 h 176"/>
                <a:gd name="T18" fmla="*/ 52 w 73"/>
                <a:gd name="T19" fmla="*/ 0 h 176"/>
                <a:gd name="T20" fmla="*/ 53 w 73"/>
                <a:gd name="T21" fmla="*/ 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" h="176">
                  <a:moveTo>
                    <a:pt x="53" y="6"/>
                  </a:moveTo>
                  <a:cubicBezTo>
                    <a:pt x="53" y="9"/>
                    <a:pt x="53" y="13"/>
                    <a:pt x="52" y="16"/>
                  </a:cubicBezTo>
                  <a:cubicBezTo>
                    <a:pt x="52" y="20"/>
                    <a:pt x="53" y="24"/>
                    <a:pt x="53" y="27"/>
                  </a:cubicBezTo>
                  <a:cubicBezTo>
                    <a:pt x="54" y="34"/>
                    <a:pt x="56" y="41"/>
                    <a:pt x="59" y="48"/>
                  </a:cubicBezTo>
                  <a:cubicBezTo>
                    <a:pt x="60" y="52"/>
                    <a:pt x="61" y="55"/>
                    <a:pt x="62" y="59"/>
                  </a:cubicBezTo>
                  <a:cubicBezTo>
                    <a:pt x="68" y="79"/>
                    <a:pt x="73" y="103"/>
                    <a:pt x="68" y="126"/>
                  </a:cubicBezTo>
                  <a:cubicBezTo>
                    <a:pt x="63" y="148"/>
                    <a:pt x="49" y="159"/>
                    <a:pt x="32" y="164"/>
                  </a:cubicBezTo>
                  <a:cubicBezTo>
                    <a:pt x="23" y="167"/>
                    <a:pt x="7" y="169"/>
                    <a:pt x="4" y="171"/>
                  </a:cubicBezTo>
                  <a:cubicBezTo>
                    <a:pt x="2" y="173"/>
                    <a:pt x="2" y="176"/>
                    <a:pt x="0" y="175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4" y="1"/>
                    <a:pt x="53" y="5"/>
                    <a:pt x="53" y="6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Freeform 47"/>
            <p:cNvSpPr>
              <a:spLocks/>
            </p:cNvSpPr>
            <p:nvPr/>
          </p:nvSpPr>
          <p:spPr bwMode="auto">
            <a:xfrm>
              <a:off x="7502214" y="2171420"/>
              <a:ext cx="405607" cy="795441"/>
            </a:xfrm>
            <a:custGeom>
              <a:avLst/>
              <a:gdLst>
                <a:gd name="T0" fmla="*/ 8 w 90"/>
                <a:gd name="T1" fmla="*/ 98 h 176"/>
                <a:gd name="T2" fmla="*/ 50 w 90"/>
                <a:gd name="T3" fmla="*/ 45 h 176"/>
                <a:gd name="T4" fmla="*/ 59 w 90"/>
                <a:gd name="T5" fmla="*/ 38 h 176"/>
                <a:gd name="T6" fmla="*/ 75 w 90"/>
                <a:gd name="T7" fmla="*/ 23 h 176"/>
                <a:gd name="T8" fmla="*/ 81 w 90"/>
                <a:gd name="T9" fmla="*/ 15 h 176"/>
                <a:gd name="T10" fmla="*/ 86 w 90"/>
                <a:gd name="T11" fmla="*/ 6 h 176"/>
                <a:gd name="T12" fmla="*/ 90 w 90"/>
                <a:gd name="T13" fmla="*/ 1 h 176"/>
                <a:gd name="T14" fmla="*/ 90 w 90"/>
                <a:gd name="T15" fmla="*/ 1 h 176"/>
                <a:gd name="T16" fmla="*/ 38 w 90"/>
                <a:gd name="T17" fmla="*/ 176 h 176"/>
                <a:gd name="T18" fmla="*/ 37 w 90"/>
                <a:gd name="T19" fmla="*/ 170 h 176"/>
                <a:gd name="T20" fmla="*/ 18 w 90"/>
                <a:gd name="T21" fmla="*/ 150 h 176"/>
                <a:gd name="T22" fmla="*/ 8 w 90"/>
                <a:gd name="T23" fmla="*/ 9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0" h="176">
                  <a:moveTo>
                    <a:pt x="8" y="98"/>
                  </a:moveTo>
                  <a:cubicBezTo>
                    <a:pt x="17" y="75"/>
                    <a:pt x="34" y="59"/>
                    <a:pt x="50" y="45"/>
                  </a:cubicBezTo>
                  <a:cubicBezTo>
                    <a:pt x="53" y="42"/>
                    <a:pt x="56" y="40"/>
                    <a:pt x="59" y="38"/>
                  </a:cubicBezTo>
                  <a:cubicBezTo>
                    <a:pt x="64" y="33"/>
                    <a:pt x="70" y="29"/>
                    <a:pt x="75" y="23"/>
                  </a:cubicBezTo>
                  <a:cubicBezTo>
                    <a:pt x="77" y="21"/>
                    <a:pt x="80" y="18"/>
                    <a:pt x="81" y="15"/>
                  </a:cubicBezTo>
                  <a:cubicBezTo>
                    <a:pt x="83" y="12"/>
                    <a:pt x="84" y="9"/>
                    <a:pt x="86" y="6"/>
                  </a:cubicBezTo>
                  <a:cubicBezTo>
                    <a:pt x="87" y="5"/>
                    <a:pt x="88" y="0"/>
                    <a:pt x="90" y="1"/>
                  </a:cubicBezTo>
                  <a:cubicBezTo>
                    <a:pt x="90" y="1"/>
                    <a:pt x="90" y="1"/>
                    <a:pt x="90" y="1"/>
                  </a:cubicBezTo>
                  <a:cubicBezTo>
                    <a:pt x="38" y="176"/>
                    <a:pt x="38" y="176"/>
                    <a:pt x="38" y="176"/>
                  </a:cubicBezTo>
                  <a:cubicBezTo>
                    <a:pt x="36" y="176"/>
                    <a:pt x="38" y="175"/>
                    <a:pt x="37" y="170"/>
                  </a:cubicBezTo>
                  <a:cubicBezTo>
                    <a:pt x="36" y="166"/>
                    <a:pt x="24" y="157"/>
                    <a:pt x="18" y="150"/>
                  </a:cubicBezTo>
                  <a:cubicBezTo>
                    <a:pt x="7" y="136"/>
                    <a:pt x="0" y="119"/>
                    <a:pt x="8" y="98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5" name="leaf"/>
          <p:cNvGrpSpPr/>
          <p:nvPr/>
        </p:nvGrpSpPr>
        <p:grpSpPr>
          <a:xfrm>
            <a:off x="7709524" y="2944327"/>
            <a:ext cx="446168" cy="437154"/>
            <a:chOff x="7709524" y="2944327"/>
            <a:chExt cx="446168" cy="437154"/>
          </a:xfrm>
        </p:grpSpPr>
        <p:sp>
          <p:nvSpPr>
            <p:cNvPr id="226" name="Freeform 48"/>
            <p:cNvSpPr>
              <a:spLocks/>
            </p:cNvSpPr>
            <p:nvPr/>
          </p:nvSpPr>
          <p:spPr bwMode="auto">
            <a:xfrm>
              <a:off x="7709524" y="2971367"/>
              <a:ext cx="441661" cy="410114"/>
            </a:xfrm>
            <a:custGeom>
              <a:avLst/>
              <a:gdLst>
                <a:gd name="T0" fmla="*/ 94 w 98"/>
                <a:gd name="T1" fmla="*/ 89 h 91"/>
                <a:gd name="T2" fmla="*/ 88 w 98"/>
                <a:gd name="T3" fmla="*/ 85 h 91"/>
                <a:gd name="T4" fmla="*/ 81 w 98"/>
                <a:gd name="T5" fmla="*/ 82 h 91"/>
                <a:gd name="T6" fmla="*/ 66 w 98"/>
                <a:gd name="T7" fmla="*/ 78 h 91"/>
                <a:gd name="T8" fmla="*/ 58 w 98"/>
                <a:gd name="T9" fmla="*/ 77 h 91"/>
                <a:gd name="T10" fmla="*/ 14 w 98"/>
                <a:gd name="T11" fmla="*/ 58 h 91"/>
                <a:gd name="T12" fmla="*/ 2 w 98"/>
                <a:gd name="T13" fmla="*/ 23 h 91"/>
                <a:gd name="T14" fmla="*/ 7 w 98"/>
                <a:gd name="T15" fmla="*/ 4 h 91"/>
                <a:gd name="T16" fmla="*/ 6 w 98"/>
                <a:gd name="T17" fmla="*/ 0 h 91"/>
                <a:gd name="T18" fmla="*/ 98 w 98"/>
                <a:gd name="T19" fmla="*/ 90 h 91"/>
                <a:gd name="T20" fmla="*/ 94 w 98"/>
                <a:gd name="T21" fmla="*/ 8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" h="91">
                  <a:moveTo>
                    <a:pt x="94" y="89"/>
                  </a:moveTo>
                  <a:cubicBezTo>
                    <a:pt x="92" y="88"/>
                    <a:pt x="90" y="86"/>
                    <a:pt x="88" y="85"/>
                  </a:cubicBezTo>
                  <a:cubicBezTo>
                    <a:pt x="85" y="83"/>
                    <a:pt x="83" y="82"/>
                    <a:pt x="81" y="82"/>
                  </a:cubicBezTo>
                  <a:cubicBezTo>
                    <a:pt x="76" y="80"/>
                    <a:pt x="71" y="79"/>
                    <a:pt x="66" y="78"/>
                  </a:cubicBezTo>
                  <a:cubicBezTo>
                    <a:pt x="63" y="78"/>
                    <a:pt x="60" y="77"/>
                    <a:pt x="58" y="77"/>
                  </a:cubicBezTo>
                  <a:cubicBezTo>
                    <a:pt x="43" y="74"/>
                    <a:pt x="27" y="69"/>
                    <a:pt x="14" y="58"/>
                  </a:cubicBezTo>
                  <a:cubicBezTo>
                    <a:pt x="2" y="48"/>
                    <a:pt x="0" y="35"/>
                    <a:pt x="2" y="23"/>
                  </a:cubicBezTo>
                  <a:cubicBezTo>
                    <a:pt x="4" y="17"/>
                    <a:pt x="8" y="6"/>
                    <a:pt x="7" y="4"/>
                  </a:cubicBezTo>
                  <a:cubicBezTo>
                    <a:pt x="7" y="2"/>
                    <a:pt x="5" y="1"/>
                    <a:pt x="6" y="0"/>
                  </a:cubicBezTo>
                  <a:cubicBezTo>
                    <a:pt x="98" y="90"/>
                    <a:pt x="98" y="90"/>
                    <a:pt x="98" y="90"/>
                  </a:cubicBezTo>
                  <a:cubicBezTo>
                    <a:pt x="97" y="91"/>
                    <a:pt x="94" y="89"/>
                    <a:pt x="94" y="8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Freeform 49"/>
            <p:cNvSpPr>
              <a:spLocks/>
            </p:cNvSpPr>
            <p:nvPr/>
          </p:nvSpPr>
          <p:spPr bwMode="auto">
            <a:xfrm>
              <a:off x="7736565" y="2944327"/>
              <a:ext cx="419127" cy="432647"/>
            </a:xfrm>
            <a:custGeom>
              <a:avLst/>
              <a:gdLst>
                <a:gd name="T0" fmla="*/ 58 w 93"/>
                <a:gd name="T1" fmla="*/ 13 h 96"/>
                <a:gd name="T2" fmla="*/ 78 w 93"/>
                <a:gd name="T3" fmla="*/ 56 h 96"/>
                <a:gd name="T4" fmla="*/ 79 w 93"/>
                <a:gd name="T5" fmla="*/ 64 h 96"/>
                <a:gd name="T6" fmla="*/ 83 w 93"/>
                <a:gd name="T7" fmla="*/ 79 h 96"/>
                <a:gd name="T8" fmla="*/ 86 w 93"/>
                <a:gd name="T9" fmla="*/ 86 h 96"/>
                <a:gd name="T10" fmla="*/ 90 w 93"/>
                <a:gd name="T11" fmla="*/ 92 h 96"/>
                <a:gd name="T12" fmla="*/ 92 w 93"/>
                <a:gd name="T13" fmla="*/ 96 h 96"/>
                <a:gd name="T14" fmla="*/ 92 w 93"/>
                <a:gd name="T15" fmla="*/ 96 h 96"/>
                <a:gd name="T16" fmla="*/ 0 w 93"/>
                <a:gd name="T17" fmla="*/ 6 h 96"/>
                <a:gd name="T18" fmla="*/ 4 w 93"/>
                <a:gd name="T19" fmla="*/ 7 h 96"/>
                <a:gd name="T20" fmla="*/ 23 w 93"/>
                <a:gd name="T21" fmla="*/ 2 h 96"/>
                <a:gd name="T22" fmla="*/ 58 w 93"/>
                <a:gd name="T23" fmla="*/ 1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3" h="96">
                  <a:moveTo>
                    <a:pt x="58" y="13"/>
                  </a:moveTo>
                  <a:cubicBezTo>
                    <a:pt x="70" y="26"/>
                    <a:pt x="74" y="42"/>
                    <a:pt x="78" y="56"/>
                  </a:cubicBezTo>
                  <a:cubicBezTo>
                    <a:pt x="78" y="59"/>
                    <a:pt x="79" y="62"/>
                    <a:pt x="79" y="64"/>
                  </a:cubicBezTo>
                  <a:cubicBezTo>
                    <a:pt x="80" y="69"/>
                    <a:pt x="81" y="74"/>
                    <a:pt x="83" y="79"/>
                  </a:cubicBezTo>
                  <a:cubicBezTo>
                    <a:pt x="84" y="82"/>
                    <a:pt x="85" y="84"/>
                    <a:pt x="86" y="86"/>
                  </a:cubicBezTo>
                  <a:cubicBezTo>
                    <a:pt x="87" y="88"/>
                    <a:pt x="89" y="90"/>
                    <a:pt x="90" y="92"/>
                  </a:cubicBezTo>
                  <a:cubicBezTo>
                    <a:pt x="91" y="92"/>
                    <a:pt x="93" y="95"/>
                    <a:pt x="92" y="96"/>
                  </a:cubicBezTo>
                  <a:cubicBezTo>
                    <a:pt x="92" y="96"/>
                    <a:pt x="92" y="96"/>
                    <a:pt x="92" y="9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5"/>
                    <a:pt x="1" y="7"/>
                    <a:pt x="4" y="7"/>
                  </a:cubicBezTo>
                  <a:cubicBezTo>
                    <a:pt x="7" y="8"/>
                    <a:pt x="16" y="3"/>
                    <a:pt x="23" y="2"/>
                  </a:cubicBezTo>
                  <a:cubicBezTo>
                    <a:pt x="35" y="0"/>
                    <a:pt x="48" y="1"/>
                    <a:pt x="58" y="13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8" name="leaf"/>
          <p:cNvGrpSpPr/>
          <p:nvPr/>
        </p:nvGrpSpPr>
        <p:grpSpPr>
          <a:xfrm>
            <a:off x="6754095" y="2673922"/>
            <a:ext cx="279418" cy="455181"/>
            <a:chOff x="6754095" y="2673922"/>
            <a:chExt cx="279418" cy="455181"/>
          </a:xfrm>
        </p:grpSpPr>
        <p:sp>
          <p:nvSpPr>
            <p:cNvPr id="229" name="Freeform 50"/>
            <p:cNvSpPr>
              <a:spLocks/>
            </p:cNvSpPr>
            <p:nvPr/>
          </p:nvSpPr>
          <p:spPr bwMode="auto">
            <a:xfrm>
              <a:off x="6857750" y="2678429"/>
              <a:ext cx="175763" cy="450674"/>
            </a:xfrm>
            <a:custGeom>
              <a:avLst/>
              <a:gdLst>
                <a:gd name="T0" fmla="*/ 26 w 39"/>
                <a:gd name="T1" fmla="*/ 3 h 100"/>
                <a:gd name="T2" fmla="*/ 25 w 39"/>
                <a:gd name="T3" fmla="*/ 9 h 100"/>
                <a:gd name="T4" fmla="*/ 26 w 39"/>
                <a:gd name="T5" fmla="*/ 15 h 100"/>
                <a:gd name="T6" fmla="*/ 30 w 39"/>
                <a:gd name="T7" fmla="*/ 27 h 100"/>
                <a:gd name="T8" fmla="*/ 32 w 39"/>
                <a:gd name="T9" fmla="*/ 33 h 100"/>
                <a:gd name="T10" fmla="*/ 37 w 39"/>
                <a:gd name="T11" fmla="*/ 71 h 100"/>
                <a:gd name="T12" fmla="*/ 17 w 39"/>
                <a:gd name="T13" fmla="*/ 93 h 100"/>
                <a:gd name="T14" fmla="*/ 2 w 39"/>
                <a:gd name="T15" fmla="*/ 98 h 100"/>
                <a:gd name="T16" fmla="*/ 0 w 39"/>
                <a:gd name="T17" fmla="*/ 100 h 100"/>
                <a:gd name="T18" fmla="*/ 25 w 39"/>
                <a:gd name="T19" fmla="*/ 0 h 100"/>
                <a:gd name="T20" fmla="*/ 26 w 39"/>
                <a:gd name="T21" fmla="*/ 3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" h="100">
                  <a:moveTo>
                    <a:pt x="26" y="3"/>
                  </a:moveTo>
                  <a:cubicBezTo>
                    <a:pt x="26" y="5"/>
                    <a:pt x="25" y="7"/>
                    <a:pt x="25" y="9"/>
                  </a:cubicBezTo>
                  <a:cubicBezTo>
                    <a:pt x="25" y="11"/>
                    <a:pt x="25" y="13"/>
                    <a:pt x="26" y="15"/>
                  </a:cubicBezTo>
                  <a:cubicBezTo>
                    <a:pt x="27" y="19"/>
                    <a:pt x="28" y="23"/>
                    <a:pt x="30" y="27"/>
                  </a:cubicBezTo>
                  <a:cubicBezTo>
                    <a:pt x="30" y="29"/>
                    <a:pt x="31" y="31"/>
                    <a:pt x="32" y="33"/>
                  </a:cubicBezTo>
                  <a:cubicBezTo>
                    <a:pt x="36" y="44"/>
                    <a:pt x="39" y="57"/>
                    <a:pt x="37" y="71"/>
                  </a:cubicBezTo>
                  <a:cubicBezTo>
                    <a:pt x="34" y="83"/>
                    <a:pt x="26" y="90"/>
                    <a:pt x="17" y="93"/>
                  </a:cubicBezTo>
                  <a:cubicBezTo>
                    <a:pt x="12" y="95"/>
                    <a:pt x="3" y="96"/>
                    <a:pt x="2" y="98"/>
                  </a:cubicBezTo>
                  <a:cubicBezTo>
                    <a:pt x="0" y="99"/>
                    <a:pt x="1" y="100"/>
                    <a:pt x="0" y="10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6" y="3"/>
                    <a:pt x="26" y="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Freeform 51"/>
            <p:cNvSpPr>
              <a:spLocks/>
            </p:cNvSpPr>
            <p:nvPr/>
          </p:nvSpPr>
          <p:spPr bwMode="auto">
            <a:xfrm>
              <a:off x="6754095" y="2673922"/>
              <a:ext cx="216324" cy="455181"/>
            </a:xfrm>
            <a:custGeom>
              <a:avLst/>
              <a:gdLst>
                <a:gd name="T0" fmla="*/ 4 w 48"/>
                <a:gd name="T1" fmla="*/ 57 h 101"/>
                <a:gd name="T2" fmla="*/ 26 w 48"/>
                <a:gd name="T3" fmla="*/ 27 h 101"/>
                <a:gd name="T4" fmla="*/ 31 w 48"/>
                <a:gd name="T5" fmla="*/ 22 h 101"/>
                <a:gd name="T6" fmla="*/ 40 w 48"/>
                <a:gd name="T7" fmla="*/ 14 h 101"/>
                <a:gd name="T8" fmla="*/ 43 w 48"/>
                <a:gd name="T9" fmla="*/ 9 h 101"/>
                <a:gd name="T10" fmla="*/ 45 w 48"/>
                <a:gd name="T11" fmla="*/ 4 h 101"/>
                <a:gd name="T12" fmla="*/ 48 w 48"/>
                <a:gd name="T13" fmla="*/ 1 h 101"/>
                <a:gd name="T14" fmla="*/ 48 w 48"/>
                <a:gd name="T15" fmla="*/ 1 h 101"/>
                <a:gd name="T16" fmla="*/ 23 w 48"/>
                <a:gd name="T17" fmla="*/ 101 h 101"/>
                <a:gd name="T18" fmla="*/ 22 w 48"/>
                <a:gd name="T19" fmla="*/ 98 h 101"/>
                <a:gd name="T20" fmla="*/ 10 w 48"/>
                <a:gd name="T21" fmla="*/ 87 h 101"/>
                <a:gd name="T22" fmla="*/ 4 w 48"/>
                <a:gd name="T23" fmla="*/ 5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" h="101">
                  <a:moveTo>
                    <a:pt x="4" y="57"/>
                  </a:moveTo>
                  <a:cubicBezTo>
                    <a:pt x="8" y="45"/>
                    <a:pt x="17" y="35"/>
                    <a:pt x="26" y="27"/>
                  </a:cubicBezTo>
                  <a:cubicBezTo>
                    <a:pt x="28" y="25"/>
                    <a:pt x="29" y="24"/>
                    <a:pt x="31" y="22"/>
                  </a:cubicBezTo>
                  <a:cubicBezTo>
                    <a:pt x="34" y="20"/>
                    <a:pt x="37" y="17"/>
                    <a:pt x="40" y="14"/>
                  </a:cubicBezTo>
                  <a:cubicBezTo>
                    <a:pt x="41" y="12"/>
                    <a:pt x="42" y="11"/>
                    <a:pt x="43" y="9"/>
                  </a:cubicBezTo>
                  <a:cubicBezTo>
                    <a:pt x="44" y="7"/>
                    <a:pt x="45" y="6"/>
                    <a:pt x="45" y="4"/>
                  </a:cubicBezTo>
                  <a:cubicBezTo>
                    <a:pt x="46" y="3"/>
                    <a:pt x="47" y="0"/>
                    <a:pt x="48" y="1"/>
                  </a:cubicBezTo>
                  <a:cubicBezTo>
                    <a:pt x="48" y="1"/>
                    <a:pt x="48" y="1"/>
                    <a:pt x="48" y="1"/>
                  </a:cubicBezTo>
                  <a:cubicBezTo>
                    <a:pt x="23" y="101"/>
                    <a:pt x="23" y="101"/>
                    <a:pt x="23" y="101"/>
                  </a:cubicBezTo>
                  <a:cubicBezTo>
                    <a:pt x="21" y="101"/>
                    <a:pt x="22" y="100"/>
                    <a:pt x="22" y="98"/>
                  </a:cubicBezTo>
                  <a:cubicBezTo>
                    <a:pt x="21" y="95"/>
                    <a:pt x="14" y="91"/>
                    <a:pt x="10" y="87"/>
                  </a:cubicBezTo>
                  <a:cubicBezTo>
                    <a:pt x="4" y="79"/>
                    <a:pt x="0" y="70"/>
                    <a:pt x="4" y="57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1" name="leaf"/>
          <p:cNvGrpSpPr/>
          <p:nvPr/>
        </p:nvGrpSpPr>
        <p:grpSpPr>
          <a:xfrm>
            <a:off x="6168218" y="1391753"/>
            <a:ext cx="252378" cy="401100"/>
            <a:chOff x="6168218" y="1391753"/>
            <a:chExt cx="252378" cy="401100"/>
          </a:xfrm>
        </p:grpSpPr>
        <p:sp>
          <p:nvSpPr>
            <p:cNvPr id="232" name="Freeform 52"/>
            <p:cNvSpPr>
              <a:spLocks/>
            </p:cNvSpPr>
            <p:nvPr/>
          </p:nvSpPr>
          <p:spPr bwMode="auto">
            <a:xfrm>
              <a:off x="6258353" y="1391753"/>
              <a:ext cx="162243" cy="401100"/>
            </a:xfrm>
            <a:custGeom>
              <a:avLst/>
              <a:gdLst>
                <a:gd name="T0" fmla="*/ 25 w 36"/>
                <a:gd name="T1" fmla="*/ 3 h 89"/>
                <a:gd name="T2" fmla="*/ 24 w 36"/>
                <a:gd name="T3" fmla="*/ 8 h 89"/>
                <a:gd name="T4" fmla="*/ 25 w 36"/>
                <a:gd name="T5" fmla="*/ 14 h 89"/>
                <a:gd name="T6" fmla="*/ 28 w 36"/>
                <a:gd name="T7" fmla="*/ 24 h 89"/>
                <a:gd name="T8" fmla="*/ 30 w 36"/>
                <a:gd name="T9" fmla="*/ 30 h 89"/>
                <a:gd name="T10" fmla="*/ 33 w 36"/>
                <a:gd name="T11" fmla="*/ 64 h 89"/>
                <a:gd name="T12" fmla="*/ 15 w 36"/>
                <a:gd name="T13" fmla="*/ 83 h 89"/>
                <a:gd name="T14" fmla="*/ 2 w 36"/>
                <a:gd name="T15" fmla="*/ 87 h 89"/>
                <a:gd name="T16" fmla="*/ 0 w 36"/>
                <a:gd name="T17" fmla="*/ 89 h 89"/>
                <a:gd name="T18" fmla="*/ 24 w 36"/>
                <a:gd name="T19" fmla="*/ 0 h 89"/>
                <a:gd name="T20" fmla="*/ 25 w 36"/>
                <a:gd name="T21" fmla="*/ 3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" h="89">
                  <a:moveTo>
                    <a:pt x="25" y="3"/>
                  </a:moveTo>
                  <a:cubicBezTo>
                    <a:pt x="25" y="5"/>
                    <a:pt x="25" y="6"/>
                    <a:pt x="24" y="8"/>
                  </a:cubicBezTo>
                  <a:cubicBezTo>
                    <a:pt x="24" y="10"/>
                    <a:pt x="25" y="12"/>
                    <a:pt x="25" y="14"/>
                  </a:cubicBezTo>
                  <a:cubicBezTo>
                    <a:pt x="25" y="17"/>
                    <a:pt x="27" y="21"/>
                    <a:pt x="28" y="24"/>
                  </a:cubicBezTo>
                  <a:cubicBezTo>
                    <a:pt x="29" y="26"/>
                    <a:pt x="29" y="28"/>
                    <a:pt x="30" y="30"/>
                  </a:cubicBezTo>
                  <a:cubicBezTo>
                    <a:pt x="33" y="40"/>
                    <a:pt x="36" y="52"/>
                    <a:pt x="33" y="64"/>
                  </a:cubicBezTo>
                  <a:cubicBezTo>
                    <a:pt x="31" y="75"/>
                    <a:pt x="24" y="81"/>
                    <a:pt x="15" y="83"/>
                  </a:cubicBezTo>
                  <a:cubicBezTo>
                    <a:pt x="11" y="85"/>
                    <a:pt x="3" y="86"/>
                    <a:pt x="2" y="87"/>
                  </a:cubicBezTo>
                  <a:cubicBezTo>
                    <a:pt x="0" y="88"/>
                    <a:pt x="1" y="89"/>
                    <a:pt x="0" y="89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5" y="2"/>
                    <a:pt x="25" y="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Freeform 53"/>
            <p:cNvSpPr>
              <a:spLocks/>
            </p:cNvSpPr>
            <p:nvPr/>
          </p:nvSpPr>
          <p:spPr bwMode="auto">
            <a:xfrm>
              <a:off x="6168218" y="1391753"/>
              <a:ext cx="198297" cy="401100"/>
            </a:xfrm>
            <a:custGeom>
              <a:avLst/>
              <a:gdLst>
                <a:gd name="T0" fmla="*/ 4 w 44"/>
                <a:gd name="T1" fmla="*/ 50 h 89"/>
                <a:gd name="T2" fmla="*/ 24 w 44"/>
                <a:gd name="T3" fmla="*/ 23 h 89"/>
                <a:gd name="T4" fmla="*/ 29 w 44"/>
                <a:gd name="T5" fmla="*/ 19 h 89"/>
                <a:gd name="T6" fmla="*/ 37 w 44"/>
                <a:gd name="T7" fmla="*/ 11 h 89"/>
                <a:gd name="T8" fmla="*/ 40 w 44"/>
                <a:gd name="T9" fmla="*/ 7 h 89"/>
                <a:gd name="T10" fmla="*/ 42 w 44"/>
                <a:gd name="T11" fmla="*/ 3 h 89"/>
                <a:gd name="T12" fmla="*/ 44 w 44"/>
                <a:gd name="T13" fmla="*/ 0 h 89"/>
                <a:gd name="T14" fmla="*/ 44 w 44"/>
                <a:gd name="T15" fmla="*/ 0 h 89"/>
                <a:gd name="T16" fmla="*/ 20 w 44"/>
                <a:gd name="T17" fmla="*/ 89 h 89"/>
                <a:gd name="T18" fmla="*/ 19 w 44"/>
                <a:gd name="T19" fmla="*/ 86 h 89"/>
                <a:gd name="T20" fmla="*/ 9 w 44"/>
                <a:gd name="T21" fmla="*/ 76 h 89"/>
                <a:gd name="T22" fmla="*/ 4 w 44"/>
                <a:gd name="T23" fmla="*/ 5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4" h="89">
                  <a:moveTo>
                    <a:pt x="4" y="50"/>
                  </a:moveTo>
                  <a:cubicBezTo>
                    <a:pt x="8" y="38"/>
                    <a:pt x="16" y="30"/>
                    <a:pt x="24" y="23"/>
                  </a:cubicBezTo>
                  <a:cubicBezTo>
                    <a:pt x="26" y="21"/>
                    <a:pt x="27" y="20"/>
                    <a:pt x="29" y="19"/>
                  </a:cubicBezTo>
                  <a:cubicBezTo>
                    <a:pt x="31" y="17"/>
                    <a:pt x="34" y="14"/>
                    <a:pt x="37" y="11"/>
                  </a:cubicBezTo>
                  <a:cubicBezTo>
                    <a:pt x="38" y="10"/>
                    <a:pt x="39" y="9"/>
                    <a:pt x="40" y="7"/>
                  </a:cubicBezTo>
                  <a:cubicBezTo>
                    <a:pt x="41" y="6"/>
                    <a:pt x="41" y="4"/>
                    <a:pt x="42" y="3"/>
                  </a:cubicBezTo>
                  <a:cubicBezTo>
                    <a:pt x="42" y="2"/>
                    <a:pt x="43" y="0"/>
                    <a:pt x="44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19" y="89"/>
                    <a:pt x="20" y="88"/>
                    <a:pt x="19" y="86"/>
                  </a:cubicBezTo>
                  <a:cubicBezTo>
                    <a:pt x="18" y="84"/>
                    <a:pt x="12" y="80"/>
                    <a:pt x="9" y="76"/>
                  </a:cubicBezTo>
                  <a:cubicBezTo>
                    <a:pt x="3" y="69"/>
                    <a:pt x="0" y="61"/>
                    <a:pt x="4" y="50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4" name="leaf"/>
          <p:cNvGrpSpPr/>
          <p:nvPr/>
        </p:nvGrpSpPr>
        <p:grpSpPr>
          <a:xfrm>
            <a:off x="5699517" y="1080788"/>
            <a:ext cx="324485" cy="310965"/>
            <a:chOff x="5699517" y="1080788"/>
            <a:chExt cx="324485" cy="310965"/>
          </a:xfrm>
        </p:grpSpPr>
        <p:sp>
          <p:nvSpPr>
            <p:cNvPr id="235" name="Freeform 54"/>
            <p:cNvSpPr>
              <a:spLocks/>
            </p:cNvSpPr>
            <p:nvPr/>
          </p:nvSpPr>
          <p:spPr bwMode="auto">
            <a:xfrm>
              <a:off x="5713037" y="1085295"/>
              <a:ext cx="310965" cy="306458"/>
            </a:xfrm>
            <a:custGeom>
              <a:avLst/>
              <a:gdLst>
                <a:gd name="T0" fmla="*/ 68 w 69"/>
                <a:gd name="T1" fmla="*/ 3 h 68"/>
                <a:gd name="T2" fmla="*/ 65 w 69"/>
                <a:gd name="T3" fmla="*/ 7 h 68"/>
                <a:gd name="T4" fmla="*/ 62 w 69"/>
                <a:gd name="T5" fmla="*/ 12 h 68"/>
                <a:gd name="T6" fmla="*/ 59 w 69"/>
                <a:gd name="T7" fmla="*/ 23 h 68"/>
                <a:gd name="T8" fmla="*/ 57 w 69"/>
                <a:gd name="T9" fmla="*/ 28 h 68"/>
                <a:gd name="T10" fmla="*/ 42 w 69"/>
                <a:gd name="T11" fmla="*/ 58 h 68"/>
                <a:gd name="T12" fmla="*/ 16 w 69"/>
                <a:gd name="T13" fmla="*/ 65 h 68"/>
                <a:gd name="T14" fmla="*/ 3 w 69"/>
                <a:gd name="T15" fmla="*/ 61 h 68"/>
                <a:gd name="T16" fmla="*/ 0 w 69"/>
                <a:gd name="T17" fmla="*/ 62 h 68"/>
                <a:gd name="T18" fmla="*/ 69 w 69"/>
                <a:gd name="T19" fmla="*/ 0 h 68"/>
                <a:gd name="T20" fmla="*/ 68 w 69"/>
                <a:gd name="T21" fmla="*/ 3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" h="68">
                  <a:moveTo>
                    <a:pt x="68" y="3"/>
                  </a:moveTo>
                  <a:cubicBezTo>
                    <a:pt x="67" y="4"/>
                    <a:pt x="66" y="6"/>
                    <a:pt x="65" y="7"/>
                  </a:cubicBezTo>
                  <a:cubicBezTo>
                    <a:pt x="63" y="9"/>
                    <a:pt x="63" y="10"/>
                    <a:pt x="62" y="12"/>
                  </a:cubicBezTo>
                  <a:cubicBezTo>
                    <a:pt x="60" y="15"/>
                    <a:pt x="60" y="19"/>
                    <a:pt x="59" y="23"/>
                  </a:cubicBezTo>
                  <a:cubicBezTo>
                    <a:pt x="58" y="24"/>
                    <a:pt x="58" y="26"/>
                    <a:pt x="57" y="28"/>
                  </a:cubicBezTo>
                  <a:cubicBezTo>
                    <a:pt x="54" y="38"/>
                    <a:pt x="51" y="50"/>
                    <a:pt x="42" y="58"/>
                  </a:cubicBezTo>
                  <a:cubicBezTo>
                    <a:pt x="34" y="67"/>
                    <a:pt x="25" y="68"/>
                    <a:pt x="16" y="65"/>
                  </a:cubicBezTo>
                  <a:cubicBezTo>
                    <a:pt x="11" y="64"/>
                    <a:pt x="4" y="61"/>
                    <a:pt x="3" y="61"/>
                  </a:cubicBezTo>
                  <a:cubicBezTo>
                    <a:pt x="1" y="61"/>
                    <a:pt x="0" y="62"/>
                    <a:pt x="0" y="62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69" y="1"/>
                    <a:pt x="68" y="2"/>
                    <a:pt x="68" y="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Freeform 55"/>
            <p:cNvSpPr>
              <a:spLocks/>
            </p:cNvSpPr>
            <p:nvPr/>
          </p:nvSpPr>
          <p:spPr bwMode="auto">
            <a:xfrm>
              <a:off x="5699517" y="1080788"/>
              <a:ext cx="324485" cy="283925"/>
            </a:xfrm>
            <a:custGeom>
              <a:avLst/>
              <a:gdLst>
                <a:gd name="T0" fmla="*/ 11 w 72"/>
                <a:gd name="T1" fmla="*/ 21 h 63"/>
                <a:gd name="T2" fmla="*/ 43 w 72"/>
                <a:gd name="T3" fmla="*/ 9 h 63"/>
                <a:gd name="T4" fmla="*/ 48 w 72"/>
                <a:gd name="T5" fmla="*/ 8 h 63"/>
                <a:gd name="T6" fmla="*/ 59 w 72"/>
                <a:gd name="T7" fmla="*/ 7 h 63"/>
                <a:gd name="T8" fmla="*/ 64 w 72"/>
                <a:gd name="T9" fmla="*/ 5 h 63"/>
                <a:gd name="T10" fmla="*/ 69 w 72"/>
                <a:gd name="T11" fmla="*/ 2 h 63"/>
                <a:gd name="T12" fmla="*/ 72 w 72"/>
                <a:gd name="T13" fmla="*/ 1 h 63"/>
                <a:gd name="T14" fmla="*/ 72 w 72"/>
                <a:gd name="T15" fmla="*/ 1 h 63"/>
                <a:gd name="T16" fmla="*/ 3 w 72"/>
                <a:gd name="T17" fmla="*/ 63 h 63"/>
                <a:gd name="T18" fmla="*/ 4 w 72"/>
                <a:gd name="T19" fmla="*/ 60 h 63"/>
                <a:gd name="T20" fmla="*/ 1 w 72"/>
                <a:gd name="T21" fmla="*/ 46 h 63"/>
                <a:gd name="T22" fmla="*/ 11 w 72"/>
                <a:gd name="T23" fmla="*/ 2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" h="63">
                  <a:moveTo>
                    <a:pt x="11" y="21"/>
                  </a:moveTo>
                  <a:cubicBezTo>
                    <a:pt x="20" y="13"/>
                    <a:pt x="32" y="11"/>
                    <a:pt x="43" y="9"/>
                  </a:cubicBezTo>
                  <a:cubicBezTo>
                    <a:pt x="45" y="9"/>
                    <a:pt x="47" y="9"/>
                    <a:pt x="48" y="8"/>
                  </a:cubicBezTo>
                  <a:cubicBezTo>
                    <a:pt x="52" y="8"/>
                    <a:pt x="56" y="8"/>
                    <a:pt x="59" y="7"/>
                  </a:cubicBezTo>
                  <a:cubicBezTo>
                    <a:pt x="61" y="6"/>
                    <a:pt x="63" y="5"/>
                    <a:pt x="64" y="5"/>
                  </a:cubicBezTo>
                  <a:cubicBezTo>
                    <a:pt x="66" y="4"/>
                    <a:pt x="67" y="3"/>
                    <a:pt x="69" y="2"/>
                  </a:cubicBezTo>
                  <a:cubicBezTo>
                    <a:pt x="69" y="2"/>
                    <a:pt x="71" y="0"/>
                    <a:pt x="72" y="1"/>
                  </a:cubicBezTo>
                  <a:cubicBezTo>
                    <a:pt x="72" y="1"/>
                    <a:pt x="72" y="1"/>
                    <a:pt x="72" y="1"/>
                  </a:cubicBezTo>
                  <a:cubicBezTo>
                    <a:pt x="3" y="63"/>
                    <a:pt x="3" y="63"/>
                    <a:pt x="3" y="63"/>
                  </a:cubicBezTo>
                  <a:cubicBezTo>
                    <a:pt x="2" y="62"/>
                    <a:pt x="3" y="62"/>
                    <a:pt x="4" y="60"/>
                  </a:cubicBezTo>
                  <a:cubicBezTo>
                    <a:pt x="4" y="58"/>
                    <a:pt x="2" y="51"/>
                    <a:pt x="1" y="46"/>
                  </a:cubicBezTo>
                  <a:cubicBezTo>
                    <a:pt x="0" y="37"/>
                    <a:pt x="2" y="28"/>
                    <a:pt x="11" y="21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7" name="leaf"/>
          <p:cNvGrpSpPr/>
          <p:nvPr/>
        </p:nvGrpSpPr>
        <p:grpSpPr>
          <a:xfrm>
            <a:off x="6127658" y="2908273"/>
            <a:ext cx="283925" cy="428141"/>
            <a:chOff x="6127658" y="2908273"/>
            <a:chExt cx="283925" cy="428141"/>
          </a:xfrm>
        </p:grpSpPr>
        <p:sp>
          <p:nvSpPr>
            <p:cNvPr id="238" name="Freeform 56"/>
            <p:cNvSpPr>
              <a:spLocks/>
            </p:cNvSpPr>
            <p:nvPr/>
          </p:nvSpPr>
          <p:spPr bwMode="auto">
            <a:xfrm>
              <a:off x="6199766" y="2912780"/>
              <a:ext cx="211817" cy="423634"/>
            </a:xfrm>
            <a:custGeom>
              <a:avLst/>
              <a:gdLst>
                <a:gd name="T0" fmla="*/ 44 w 47"/>
                <a:gd name="T1" fmla="*/ 3 h 94"/>
                <a:gd name="T2" fmla="*/ 43 w 47"/>
                <a:gd name="T3" fmla="*/ 9 h 94"/>
                <a:gd name="T4" fmla="*/ 42 w 47"/>
                <a:gd name="T5" fmla="*/ 15 h 94"/>
                <a:gd name="T6" fmla="*/ 44 w 47"/>
                <a:gd name="T7" fmla="*/ 27 h 94"/>
                <a:gd name="T8" fmla="*/ 45 w 47"/>
                <a:gd name="T9" fmla="*/ 33 h 94"/>
                <a:gd name="T10" fmla="*/ 42 w 47"/>
                <a:gd name="T11" fmla="*/ 71 h 94"/>
                <a:gd name="T12" fmla="*/ 19 w 47"/>
                <a:gd name="T13" fmla="*/ 90 h 94"/>
                <a:gd name="T14" fmla="*/ 3 w 47"/>
                <a:gd name="T15" fmla="*/ 91 h 94"/>
                <a:gd name="T16" fmla="*/ 0 w 47"/>
                <a:gd name="T17" fmla="*/ 93 h 94"/>
                <a:gd name="T18" fmla="*/ 44 w 47"/>
                <a:gd name="T19" fmla="*/ 0 h 94"/>
                <a:gd name="T20" fmla="*/ 44 w 47"/>
                <a:gd name="T21" fmla="*/ 3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94">
                  <a:moveTo>
                    <a:pt x="44" y="3"/>
                  </a:moveTo>
                  <a:cubicBezTo>
                    <a:pt x="44" y="5"/>
                    <a:pt x="43" y="7"/>
                    <a:pt x="43" y="9"/>
                  </a:cubicBezTo>
                  <a:cubicBezTo>
                    <a:pt x="43" y="11"/>
                    <a:pt x="42" y="13"/>
                    <a:pt x="42" y="15"/>
                  </a:cubicBezTo>
                  <a:cubicBezTo>
                    <a:pt x="42" y="19"/>
                    <a:pt x="43" y="23"/>
                    <a:pt x="44" y="27"/>
                  </a:cubicBezTo>
                  <a:cubicBezTo>
                    <a:pt x="44" y="29"/>
                    <a:pt x="45" y="31"/>
                    <a:pt x="45" y="33"/>
                  </a:cubicBezTo>
                  <a:cubicBezTo>
                    <a:pt x="46" y="45"/>
                    <a:pt x="47" y="59"/>
                    <a:pt x="42" y="71"/>
                  </a:cubicBezTo>
                  <a:cubicBezTo>
                    <a:pt x="37" y="83"/>
                    <a:pt x="29" y="88"/>
                    <a:pt x="19" y="90"/>
                  </a:cubicBezTo>
                  <a:cubicBezTo>
                    <a:pt x="13" y="90"/>
                    <a:pt x="4" y="90"/>
                    <a:pt x="3" y="91"/>
                  </a:cubicBezTo>
                  <a:cubicBezTo>
                    <a:pt x="1" y="92"/>
                    <a:pt x="1" y="94"/>
                    <a:pt x="0" y="93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0"/>
                    <a:pt x="45" y="2"/>
                    <a:pt x="44" y="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Freeform 57"/>
            <p:cNvSpPr>
              <a:spLocks/>
            </p:cNvSpPr>
            <p:nvPr/>
          </p:nvSpPr>
          <p:spPr bwMode="auto">
            <a:xfrm>
              <a:off x="6127658" y="2908273"/>
              <a:ext cx="270405" cy="423634"/>
            </a:xfrm>
            <a:custGeom>
              <a:avLst/>
              <a:gdLst>
                <a:gd name="T0" fmla="*/ 6 w 60"/>
                <a:gd name="T1" fmla="*/ 48 h 94"/>
                <a:gd name="T2" fmla="*/ 34 w 60"/>
                <a:gd name="T3" fmla="*/ 22 h 94"/>
                <a:gd name="T4" fmla="*/ 40 w 60"/>
                <a:gd name="T5" fmla="*/ 19 h 94"/>
                <a:gd name="T6" fmla="*/ 50 w 60"/>
                <a:gd name="T7" fmla="*/ 12 h 94"/>
                <a:gd name="T8" fmla="*/ 54 w 60"/>
                <a:gd name="T9" fmla="*/ 8 h 94"/>
                <a:gd name="T10" fmla="*/ 57 w 60"/>
                <a:gd name="T11" fmla="*/ 3 h 94"/>
                <a:gd name="T12" fmla="*/ 60 w 60"/>
                <a:gd name="T13" fmla="*/ 1 h 94"/>
                <a:gd name="T14" fmla="*/ 60 w 60"/>
                <a:gd name="T15" fmla="*/ 1 h 94"/>
                <a:gd name="T16" fmla="*/ 16 w 60"/>
                <a:gd name="T17" fmla="*/ 94 h 94"/>
                <a:gd name="T18" fmla="*/ 16 w 60"/>
                <a:gd name="T19" fmla="*/ 91 h 94"/>
                <a:gd name="T20" fmla="*/ 7 w 60"/>
                <a:gd name="T21" fmla="*/ 78 h 94"/>
                <a:gd name="T22" fmla="*/ 6 w 60"/>
                <a:gd name="T23" fmla="*/ 48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" h="94">
                  <a:moveTo>
                    <a:pt x="6" y="48"/>
                  </a:moveTo>
                  <a:cubicBezTo>
                    <a:pt x="13" y="36"/>
                    <a:pt x="24" y="28"/>
                    <a:pt x="34" y="22"/>
                  </a:cubicBezTo>
                  <a:cubicBezTo>
                    <a:pt x="36" y="21"/>
                    <a:pt x="38" y="20"/>
                    <a:pt x="40" y="19"/>
                  </a:cubicBezTo>
                  <a:cubicBezTo>
                    <a:pt x="43" y="17"/>
                    <a:pt x="47" y="15"/>
                    <a:pt x="50" y="12"/>
                  </a:cubicBezTo>
                  <a:cubicBezTo>
                    <a:pt x="51" y="11"/>
                    <a:pt x="53" y="9"/>
                    <a:pt x="54" y="8"/>
                  </a:cubicBezTo>
                  <a:cubicBezTo>
                    <a:pt x="55" y="6"/>
                    <a:pt x="56" y="5"/>
                    <a:pt x="57" y="3"/>
                  </a:cubicBezTo>
                  <a:cubicBezTo>
                    <a:pt x="58" y="3"/>
                    <a:pt x="59" y="0"/>
                    <a:pt x="60" y="1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16" y="94"/>
                    <a:pt x="16" y="94"/>
                    <a:pt x="16" y="94"/>
                  </a:cubicBezTo>
                  <a:cubicBezTo>
                    <a:pt x="15" y="94"/>
                    <a:pt x="16" y="93"/>
                    <a:pt x="16" y="91"/>
                  </a:cubicBezTo>
                  <a:cubicBezTo>
                    <a:pt x="16" y="88"/>
                    <a:pt x="10" y="82"/>
                    <a:pt x="7" y="78"/>
                  </a:cubicBezTo>
                  <a:cubicBezTo>
                    <a:pt x="2" y="69"/>
                    <a:pt x="0" y="59"/>
                    <a:pt x="6" y="48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0" name="apple"/>
          <p:cNvGrpSpPr/>
          <p:nvPr/>
        </p:nvGrpSpPr>
        <p:grpSpPr>
          <a:xfrm>
            <a:off x="4153705" y="2545479"/>
            <a:ext cx="1050071" cy="917123"/>
            <a:chOff x="4153705" y="2545479"/>
            <a:chExt cx="1050071" cy="917123"/>
          </a:xfrm>
        </p:grpSpPr>
        <p:sp>
          <p:nvSpPr>
            <p:cNvPr id="241" name="Freeform 58"/>
            <p:cNvSpPr>
              <a:spLocks/>
            </p:cNvSpPr>
            <p:nvPr/>
          </p:nvSpPr>
          <p:spPr bwMode="auto">
            <a:xfrm>
              <a:off x="4153705" y="2687442"/>
              <a:ext cx="522782" cy="775160"/>
            </a:xfrm>
            <a:custGeom>
              <a:avLst/>
              <a:gdLst>
                <a:gd name="T0" fmla="*/ 116 w 116"/>
                <a:gd name="T1" fmla="*/ 13 h 172"/>
                <a:gd name="T2" fmla="*/ 60 w 116"/>
                <a:gd name="T3" fmla="*/ 8 h 172"/>
                <a:gd name="T4" fmla="*/ 23 w 116"/>
                <a:gd name="T5" fmla="*/ 110 h 172"/>
                <a:gd name="T6" fmla="*/ 116 w 116"/>
                <a:gd name="T7" fmla="*/ 172 h 172"/>
                <a:gd name="T8" fmla="*/ 116 w 116"/>
                <a:gd name="T9" fmla="*/ 172 h 172"/>
                <a:gd name="T10" fmla="*/ 116 w 116"/>
                <a:gd name="T11" fmla="*/ 13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6" h="172">
                  <a:moveTo>
                    <a:pt x="116" y="13"/>
                  </a:moveTo>
                  <a:cubicBezTo>
                    <a:pt x="103" y="14"/>
                    <a:pt x="85" y="0"/>
                    <a:pt x="60" y="8"/>
                  </a:cubicBezTo>
                  <a:cubicBezTo>
                    <a:pt x="36" y="17"/>
                    <a:pt x="0" y="52"/>
                    <a:pt x="23" y="110"/>
                  </a:cubicBezTo>
                  <a:cubicBezTo>
                    <a:pt x="47" y="167"/>
                    <a:pt x="102" y="172"/>
                    <a:pt x="116" y="172"/>
                  </a:cubicBezTo>
                  <a:cubicBezTo>
                    <a:pt x="116" y="172"/>
                    <a:pt x="116" y="172"/>
                    <a:pt x="116" y="172"/>
                  </a:cubicBezTo>
                  <a:cubicBezTo>
                    <a:pt x="116" y="13"/>
                    <a:pt x="116" y="13"/>
                    <a:pt x="116" y="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Freeform 59"/>
            <p:cNvSpPr>
              <a:spLocks/>
            </p:cNvSpPr>
            <p:nvPr/>
          </p:nvSpPr>
          <p:spPr bwMode="auto">
            <a:xfrm>
              <a:off x="4676487" y="2687442"/>
              <a:ext cx="527289" cy="775160"/>
            </a:xfrm>
            <a:custGeom>
              <a:avLst/>
              <a:gdLst>
                <a:gd name="T0" fmla="*/ 56 w 117"/>
                <a:gd name="T1" fmla="*/ 8 h 172"/>
                <a:gd name="T2" fmla="*/ 0 w 117"/>
                <a:gd name="T3" fmla="*/ 13 h 172"/>
                <a:gd name="T4" fmla="*/ 0 w 117"/>
                <a:gd name="T5" fmla="*/ 172 h 172"/>
                <a:gd name="T6" fmla="*/ 93 w 117"/>
                <a:gd name="T7" fmla="*/ 110 h 172"/>
                <a:gd name="T8" fmla="*/ 56 w 117"/>
                <a:gd name="T9" fmla="*/ 8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72">
                  <a:moveTo>
                    <a:pt x="56" y="8"/>
                  </a:moveTo>
                  <a:cubicBezTo>
                    <a:pt x="32" y="0"/>
                    <a:pt x="14" y="13"/>
                    <a:pt x="0" y="13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5" y="172"/>
                    <a:pt x="70" y="167"/>
                    <a:pt x="93" y="110"/>
                  </a:cubicBezTo>
                  <a:cubicBezTo>
                    <a:pt x="117" y="52"/>
                    <a:pt x="81" y="17"/>
                    <a:pt x="56" y="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Freeform 60"/>
            <p:cNvSpPr>
              <a:spLocks/>
            </p:cNvSpPr>
            <p:nvPr/>
          </p:nvSpPr>
          <p:spPr bwMode="auto">
            <a:xfrm>
              <a:off x="4644939" y="2545479"/>
              <a:ext cx="31547" cy="254632"/>
            </a:xfrm>
            <a:custGeom>
              <a:avLst/>
              <a:gdLst>
                <a:gd name="T0" fmla="*/ 7 w 7"/>
                <a:gd name="T1" fmla="*/ 0 h 56"/>
                <a:gd name="T2" fmla="*/ 0 w 7"/>
                <a:gd name="T3" fmla="*/ 3 h 56"/>
                <a:gd name="T4" fmla="*/ 0 w 7"/>
                <a:gd name="T5" fmla="*/ 3 h 56"/>
                <a:gd name="T6" fmla="*/ 0 w 7"/>
                <a:gd name="T7" fmla="*/ 3 h 56"/>
                <a:gd name="T8" fmla="*/ 0 w 7"/>
                <a:gd name="T9" fmla="*/ 3 h 56"/>
                <a:gd name="T10" fmla="*/ 0 w 7"/>
                <a:gd name="T11" fmla="*/ 3 h 56"/>
                <a:gd name="T12" fmla="*/ 4 w 7"/>
                <a:gd name="T13" fmla="*/ 54 h 56"/>
                <a:gd name="T14" fmla="*/ 4 w 7"/>
                <a:gd name="T15" fmla="*/ 54 h 56"/>
                <a:gd name="T16" fmla="*/ 7 w 7"/>
                <a:gd name="T17" fmla="*/ 56 h 56"/>
                <a:gd name="T18" fmla="*/ 7 w 7"/>
                <a:gd name="T19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56">
                  <a:moveTo>
                    <a:pt x="7" y="0"/>
                  </a:moveTo>
                  <a:cubicBezTo>
                    <a:pt x="3" y="0"/>
                    <a:pt x="0" y="0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6"/>
                    <a:pt x="5" y="56"/>
                    <a:pt x="7" y="56"/>
                  </a:cubicBezTo>
                  <a:cubicBezTo>
                    <a:pt x="7" y="0"/>
                    <a:pt x="7" y="0"/>
                    <a:pt x="7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Freeform 61"/>
            <p:cNvSpPr>
              <a:spLocks/>
            </p:cNvSpPr>
            <p:nvPr/>
          </p:nvSpPr>
          <p:spPr bwMode="auto">
            <a:xfrm>
              <a:off x="4676487" y="2545479"/>
              <a:ext cx="36054" cy="254632"/>
            </a:xfrm>
            <a:custGeom>
              <a:avLst/>
              <a:gdLst>
                <a:gd name="T0" fmla="*/ 8 w 8"/>
                <a:gd name="T1" fmla="*/ 3 h 56"/>
                <a:gd name="T2" fmla="*/ 8 w 8"/>
                <a:gd name="T3" fmla="*/ 3 h 56"/>
                <a:gd name="T4" fmla="*/ 8 w 8"/>
                <a:gd name="T5" fmla="*/ 3 h 56"/>
                <a:gd name="T6" fmla="*/ 0 w 8"/>
                <a:gd name="T7" fmla="*/ 0 h 56"/>
                <a:gd name="T8" fmla="*/ 0 w 8"/>
                <a:gd name="T9" fmla="*/ 56 h 56"/>
                <a:gd name="T10" fmla="*/ 4 w 8"/>
                <a:gd name="T11" fmla="*/ 54 h 56"/>
                <a:gd name="T12" fmla="*/ 8 w 8"/>
                <a:gd name="T13" fmla="*/ 3 h 56"/>
                <a:gd name="T14" fmla="*/ 8 w 8"/>
                <a:gd name="T15" fmla="*/ 3 h 56"/>
                <a:gd name="T16" fmla="*/ 8 w 8"/>
                <a:gd name="T17" fmla="*/ 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56">
                  <a:moveTo>
                    <a:pt x="8" y="3"/>
                  </a:move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0"/>
                    <a:pt x="4" y="0"/>
                    <a:pt x="0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3" y="56"/>
                    <a:pt x="4" y="56"/>
                    <a:pt x="4" y="54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Freeform 62"/>
            <p:cNvSpPr>
              <a:spLocks/>
            </p:cNvSpPr>
            <p:nvPr/>
          </p:nvSpPr>
          <p:spPr bwMode="auto">
            <a:xfrm>
              <a:off x="4451150" y="2764057"/>
              <a:ext cx="265898" cy="256884"/>
            </a:xfrm>
            <a:custGeom>
              <a:avLst/>
              <a:gdLst>
                <a:gd name="T0" fmla="*/ 3 w 59"/>
                <a:gd name="T1" fmla="*/ 55 h 57"/>
                <a:gd name="T2" fmla="*/ 6 w 59"/>
                <a:gd name="T3" fmla="*/ 53 h 57"/>
                <a:gd name="T4" fmla="*/ 11 w 59"/>
                <a:gd name="T5" fmla="*/ 51 h 57"/>
                <a:gd name="T6" fmla="*/ 19 w 59"/>
                <a:gd name="T7" fmla="*/ 49 h 57"/>
                <a:gd name="T8" fmla="*/ 24 w 59"/>
                <a:gd name="T9" fmla="*/ 48 h 57"/>
                <a:gd name="T10" fmla="*/ 50 w 59"/>
                <a:gd name="T11" fmla="*/ 36 h 57"/>
                <a:gd name="T12" fmla="*/ 57 w 59"/>
                <a:gd name="T13" fmla="*/ 14 h 57"/>
                <a:gd name="T14" fmla="*/ 54 w 59"/>
                <a:gd name="T15" fmla="*/ 3 h 57"/>
                <a:gd name="T16" fmla="*/ 55 w 59"/>
                <a:gd name="T17" fmla="*/ 0 h 57"/>
                <a:gd name="T18" fmla="*/ 0 w 59"/>
                <a:gd name="T19" fmla="*/ 56 h 57"/>
                <a:gd name="T20" fmla="*/ 3 w 59"/>
                <a:gd name="T21" fmla="*/ 5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7">
                  <a:moveTo>
                    <a:pt x="3" y="55"/>
                  </a:moveTo>
                  <a:cubicBezTo>
                    <a:pt x="4" y="55"/>
                    <a:pt x="5" y="54"/>
                    <a:pt x="6" y="53"/>
                  </a:cubicBezTo>
                  <a:cubicBezTo>
                    <a:pt x="8" y="52"/>
                    <a:pt x="9" y="51"/>
                    <a:pt x="11" y="51"/>
                  </a:cubicBezTo>
                  <a:cubicBezTo>
                    <a:pt x="13" y="50"/>
                    <a:pt x="16" y="49"/>
                    <a:pt x="19" y="49"/>
                  </a:cubicBezTo>
                  <a:cubicBezTo>
                    <a:pt x="21" y="48"/>
                    <a:pt x="23" y="48"/>
                    <a:pt x="24" y="48"/>
                  </a:cubicBezTo>
                  <a:cubicBezTo>
                    <a:pt x="33" y="45"/>
                    <a:pt x="43" y="43"/>
                    <a:pt x="50" y="36"/>
                  </a:cubicBezTo>
                  <a:cubicBezTo>
                    <a:pt x="58" y="29"/>
                    <a:pt x="59" y="21"/>
                    <a:pt x="57" y="14"/>
                  </a:cubicBezTo>
                  <a:cubicBezTo>
                    <a:pt x="56" y="10"/>
                    <a:pt x="54" y="4"/>
                    <a:pt x="54" y="3"/>
                  </a:cubicBezTo>
                  <a:cubicBezTo>
                    <a:pt x="54" y="1"/>
                    <a:pt x="55" y="1"/>
                    <a:pt x="55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1" y="57"/>
                    <a:pt x="2" y="56"/>
                    <a:pt x="3" y="5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Freeform 63"/>
            <p:cNvSpPr>
              <a:spLocks/>
            </p:cNvSpPr>
            <p:nvPr/>
          </p:nvSpPr>
          <p:spPr bwMode="auto">
            <a:xfrm>
              <a:off x="4446643" y="2750537"/>
              <a:ext cx="252378" cy="265898"/>
            </a:xfrm>
            <a:custGeom>
              <a:avLst/>
              <a:gdLst>
                <a:gd name="T0" fmla="*/ 20 w 56"/>
                <a:gd name="T1" fmla="*/ 8 h 59"/>
                <a:gd name="T2" fmla="*/ 9 w 56"/>
                <a:gd name="T3" fmla="*/ 35 h 59"/>
                <a:gd name="T4" fmla="*/ 8 w 56"/>
                <a:gd name="T5" fmla="*/ 40 h 59"/>
                <a:gd name="T6" fmla="*/ 6 w 56"/>
                <a:gd name="T7" fmla="*/ 49 h 59"/>
                <a:gd name="T8" fmla="*/ 4 w 56"/>
                <a:gd name="T9" fmla="*/ 53 h 59"/>
                <a:gd name="T10" fmla="*/ 2 w 56"/>
                <a:gd name="T11" fmla="*/ 57 h 59"/>
                <a:gd name="T12" fmla="*/ 1 w 56"/>
                <a:gd name="T13" fmla="*/ 59 h 59"/>
                <a:gd name="T14" fmla="*/ 1 w 56"/>
                <a:gd name="T15" fmla="*/ 59 h 59"/>
                <a:gd name="T16" fmla="*/ 56 w 56"/>
                <a:gd name="T17" fmla="*/ 3 h 59"/>
                <a:gd name="T18" fmla="*/ 53 w 56"/>
                <a:gd name="T19" fmla="*/ 4 h 59"/>
                <a:gd name="T20" fmla="*/ 42 w 56"/>
                <a:gd name="T21" fmla="*/ 1 h 59"/>
                <a:gd name="T22" fmla="*/ 20 w 56"/>
                <a:gd name="T23" fmla="*/ 8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" h="59">
                  <a:moveTo>
                    <a:pt x="20" y="8"/>
                  </a:moveTo>
                  <a:cubicBezTo>
                    <a:pt x="14" y="16"/>
                    <a:pt x="11" y="26"/>
                    <a:pt x="9" y="35"/>
                  </a:cubicBezTo>
                  <a:cubicBezTo>
                    <a:pt x="9" y="37"/>
                    <a:pt x="9" y="38"/>
                    <a:pt x="8" y="40"/>
                  </a:cubicBezTo>
                  <a:cubicBezTo>
                    <a:pt x="8" y="43"/>
                    <a:pt x="7" y="46"/>
                    <a:pt x="6" y="49"/>
                  </a:cubicBezTo>
                  <a:cubicBezTo>
                    <a:pt x="6" y="50"/>
                    <a:pt x="5" y="52"/>
                    <a:pt x="4" y="53"/>
                  </a:cubicBezTo>
                  <a:cubicBezTo>
                    <a:pt x="4" y="54"/>
                    <a:pt x="3" y="55"/>
                    <a:pt x="2" y="57"/>
                  </a:cubicBezTo>
                  <a:cubicBezTo>
                    <a:pt x="2" y="57"/>
                    <a:pt x="0" y="59"/>
                    <a:pt x="1" y="59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56" y="3"/>
                    <a:pt x="56" y="3"/>
                    <a:pt x="56" y="3"/>
                  </a:cubicBezTo>
                  <a:cubicBezTo>
                    <a:pt x="55" y="2"/>
                    <a:pt x="55" y="3"/>
                    <a:pt x="53" y="4"/>
                  </a:cubicBezTo>
                  <a:cubicBezTo>
                    <a:pt x="51" y="4"/>
                    <a:pt x="45" y="2"/>
                    <a:pt x="42" y="1"/>
                  </a:cubicBezTo>
                  <a:cubicBezTo>
                    <a:pt x="34" y="0"/>
                    <a:pt x="26" y="1"/>
                    <a:pt x="20" y="8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7" name="leaf"/>
          <p:cNvGrpSpPr/>
          <p:nvPr/>
        </p:nvGrpSpPr>
        <p:grpSpPr>
          <a:xfrm>
            <a:off x="4906330" y="2840672"/>
            <a:ext cx="527290" cy="721078"/>
            <a:chOff x="4906330" y="2840672"/>
            <a:chExt cx="527290" cy="721078"/>
          </a:xfrm>
        </p:grpSpPr>
        <p:sp>
          <p:nvSpPr>
            <p:cNvPr id="248" name="Freeform 64"/>
            <p:cNvSpPr>
              <a:spLocks/>
            </p:cNvSpPr>
            <p:nvPr/>
          </p:nvSpPr>
          <p:spPr bwMode="auto">
            <a:xfrm>
              <a:off x="4919851" y="2845178"/>
              <a:ext cx="513769" cy="716572"/>
            </a:xfrm>
            <a:custGeom>
              <a:avLst/>
              <a:gdLst>
                <a:gd name="T0" fmla="*/ 4 w 114"/>
                <a:gd name="T1" fmla="*/ 155 h 159"/>
                <a:gd name="T2" fmla="*/ 11 w 114"/>
                <a:gd name="T3" fmla="*/ 147 h 159"/>
                <a:gd name="T4" fmla="*/ 20 w 114"/>
                <a:gd name="T5" fmla="*/ 140 h 159"/>
                <a:gd name="T6" fmla="*/ 39 w 114"/>
                <a:gd name="T7" fmla="*/ 130 h 159"/>
                <a:gd name="T8" fmla="*/ 49 w 114"/>
                <a:gd name="T9" fmla="*/ 125 h 159"/>
                <a:gd name="T10" fmla="*/ 102 w 114"/>
                <a:gd name="T11" fmla="*/ 83 h 159"/>
                <a:gd name="T12" fmla="*/ 105 w 114"/>
                <a:gd name="T13" fmla="*/ 30 h 159"/>
                <a:gd name="T14" fmla="*/ 91 w 114"/>
                <a:gd name="T15" fmla="*/ 6 h 159"/>
                <a:gd name="T16" fmla="*/ 91 w 114"/>
                <a:gd name="T17" fmla="*/ 0 h 159"/>
                <a:gd name="T18" fmla="*/ 0 w 114"/>
                <a:gd name="T19" fmla="*/ 158 h 159"/>
                <a:gd name="T20" fmla="*/ 4 w 114"/>
                <a:gd name="T21" fmla="*/ 155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4" h="159">
                  <a:moveTo>
                    <a:pt x="4" y="155"/>
                  </a:moveTo>
                  <a:cubicBezTo>
                    <a:pt x="7" y="152"/>
                    <a:pt x="9" y="150"/>
                    <a:pt x="11" y="147"/>
                  </a:cubicBezTo>
                  <a:cubicBezTo>
                    <a:pt x="14" y="144"/>
                    <a:pt x="17" y="142"/>
                    <a:pt x="20" y="140"/>
                  </a:cubicBezTo>
                  <a:cubicBezTo>
                    <a:pt x="26" y="136"/>
                    <a:pt x="32" y="133"/>
                    <a:pt x="39" y="130"/>
                  </a:cubicBezTo>
                  <a:cubicBezTo>
                    <a:pt x="42" y="128"/>
                    <a:pt x="46" y="127"/>
                    <a:pt x="49" y="125"/>
                  </a:cubicBezTo>
                  <a:cubicBezTo>
                    <a:pt x="68" y="115"/>
                    <a:pt x="88" y="103"/>
                    <a:pt x="102" y="83"/>
                  </a:cubicBezTo>
                  <a:cubicBezTo>
                    <a:pt x="114" y="64"/>
                    <a:pt x="112" y="46"/>
                    <a:pt x="105" y="30"/>
                  </a:cubicBezTo>
                  <a:cubicBezTo>
                    <a:pt x="100" y="22"/>
                    <a:pt x="91" y="9"/>
                    <a:pt x="91" y="6"/>
                  </a:cubicBezTo>
                  <a:cubicBezTo>
                    <a:pt x="91" y="3"/>
                    <a:pt x="93" y="1"/>
                    <a:pt x="91" y="0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1" y="159"/>
                    <a:pt x="3" y="156"/>
                    <a:pt x="4" y="15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Freeform 65"/>
            <p:cNvSpPr>
              <a:spLocks/>
            </p:cNvSpPr>
            <p:nvPr/>
          </p:nvSpPr>
          <p:spPr bwMode="auto">
            <a:xfrm>
              <a:off x="4906330" y="2840672"/>
              <a:ext cx="423634" cy="716572"/>
            </a:xfrm>
            <a:custGeom>
              <a:avLst/>
              <a:gdLst>
                <a:gd name="T0" fmla="*/ 16 w 94"/>
                <a:gd name="T1" fmla="*/ 33 h 159"/>
                <a:gd name="T2" fmla="*/ 6 w 94"/>
                <a:gd name="T3" fmla="*/ 100 h 159"/>
                <a:gd name="T4" fmla="*/ 7 w 94"/>
                <a:gd name="T5" fmla="*/ 111 h 159"/>
                <a:gd name="T6" fmla="*/ 8 w 94"/>
                <a:gd name="T7" fmla="*/ 133 h 159"/>
                <a:gd name="T8" fmla="*/ 6 w 94"/>
                <a:gd name="T9" fmla="*/ 143 h 159"/>
                <a:gd name="T10" fmla="*/ 3 w 94"/>
                <a:gd name="T11" fmla="*/ 153 h 159"/>
                <a:gd name="T12" fmla="*/ 3 w 94"/>
                <a:gd name="T13" fmla="*/ 159 h 159"/>
                <a:gd name="T14" fmla="*/ 3 w 94"/>
                <a:gd name="T15" fmla="*/ 159 h 159"/>
                <a:gd name="T16" fmla="*/ 94 w 94"/>
                <a:gd name="T17" fmla="*/ 1 h 159"/>
                <a:gd name="T18" fmla="*/ 89 w 94"/>
                <a:gd name="T19" fmla="*/ 4 h 159"/>
                <a:gd name="T20" fmla="*/ 61 w 94"/>
                <a:gd name="T21" fmla="*/ 4 h 159"/>
                <a:gd name="T22" fmla="*/ 16 w 94"/>
                <a:gd name="T23" fmla="*/ 33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4" h="159">
                  <a:moveTo>
                    <a:pt x="16" y="33"/>
                  </a:moveTo>
                  <a:cubicBezTo>
                    <a:pt x="6" y="55"/>
                    <a:pt x="6" y="78"/>
                    <a:pt x="6" y="100"/>
                  </a:cubicBezTo>
                  <a:cubicBezTo>
                    <a:pt x="7" y="103"/>
                    <a:pt x="7" y="107"/>
                    <a:pt x="7" y="111"/>
                  </a:cubicBezTo>
                  <a:cubicBezTo>
                    <a:pt x="8" y="118"/>
                    <a:pt x="9" y="125"/>
                    <a:pt x="8" y="133"/>
                  </a:cubicBezTo>
                  <a:cubicBezTo>
                    <a:pt x="8" y="136"/>
                    <a:pt x="7" y="140"/>
                    <a:pt x="6" y="143"/>
                  </a:cubicBezTo>
                  <a:cubicBezTo>
                    <a:pt x="5" y="146"/>
                    <a:pt x="4" y="150"/>
                    <a:pt x="3" y="153"/>
                  </a:cubicBezTo>
                  <a:cubicBezTo>
                    <a:pt x="3" y="154"/>
                    <a:pt x="0" y="158"/>
                    <a:pt x="3" y="159"/>
                  </a:cubicBezTo>
                  <a:cubicBezTo>
                    <a:pt x="3" y="159"/>
                    <a:pt x="3" y="159"/>
                    <a:pt x="3" y="159"/>
                  </a:cubicBezTo>
                  <a:cubicBezTo>
                    <a:pt x="94" y="1"/>
                    <a:pt x="94" y="1"/>
                    <a:pt x="94" y="1"/>
                  </a:cubicBezTo>
                  <a:cubicBezTo>
                    <a:pt x="92" y="0"/>
                    <a:pt x="93" y="2"/>
                    <a:pt x="89" y="4"/>
                  </a:cubicBezTo>
                  <a:cubicBezTo>
                    <a:pt x="85" y="6"/>
                    <a:pt x="70" y="3"/>
                    <a:pt x="61" y="4"/>
                  </a:cubicBezTo>
                  <a:cubicBezTo>
                    <a:pt x="43" y="5"/>
                    <a:pt x="27" y="13"/>
                    <a:pt x="16" y="33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0" name="apple"/>
          <p:cNvGrpSpPr/>
          <p:nvPr/>
        </p:nvGrpSpPr>
        <p:grpSpPr>
          <a:xfrm>
            <a:off x="4825209" y="1364713"/>
            <a:ext cx="567850" cy="491234"/>
            <a:chOff x="4825209" y="1364713"/>
            <a:chExt cx="567850" cy="491234"/>
          </a:xfrm>
        </p:grpSpPr>
        <p:sp>
          <p:nvSpPr>
            <p:cNvPr id="251" name="Freeform 66"/>
            <p:cNvSpPr>
              <a:spLocks/>
            </p:cNvSpPr>
            <p:nvPr/>
          </p:nvSpPr>
          <p:spPr bwMode="auto">
            <a:xfrm>
              <a:off x="4825209" y="1441327"/>
              <a:ext cx="283925" cy="414620"/>
            </a:xfrm>
            <a:custGeom>
              <a:avLst/>
              <a:gdLst>
                <a:gd name="T0" fmla="*/ 63 w 63"/>
                <a:gd name="T1" fmla="*/ 7 h 92"/>
                <a:gd name="T2" fmla="*/ 33 w 63"/>
                <a:gd name="T3" fmla="*/ 4 h 92"/>
                <a:gd name="T4" fmla="*/ 13 w 63"/>
                <a:gd name="T5" fmla="*/ 59 h 92"/>
                <a:gd name="T6" fmla="*/ 63 w 63"/>
                <a:gd name="T7" fmla="*/ 92 h 92"/>
                <a:gd name="T8" fmla="*/ 63 w 63"/>
                <a:gd name="T9" fmla="*/ 92 h 92"/>
                <a:gd name="T10" fmla="*/ 63 w 63"/>
                <a:gd name="T11" fmla="*/ 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2">
                  <a:moveTo>
                    <a:pt x="63" y="7"/>
                  </a:moveTo>
                  <a:cubicBezTo>
                    <a:pt x="56" y="7"/>
                    <a:pt x="46" y="0"/>
                    <a:pt x="33" y="4"/>
                  </a:cubicBezTo>
                  <a:cubicBezTo>
                    <a:pt x="20" y="9"/>
                    <a:pt x="0" y="28"/>
                    <a:pt x="13" y="59"/>
                  </a:cubicBezTo>
                  <a:cubicBezTo>
                    <a:pt x="26" y="90"/>
                    <a:pt x="56" y="92"/>
                    <a:pt x="63" y="92"/>
                  </a:cubicBezTo>
                  <a:cubicBezTo>
                    <a:pt x="63" y="92"/>
                    <a:pt x="63" y="92"/>
                    <a:pt x="63" y="92"/>
                  </a:cubicBezTo>
                  <a:cubicBezTo>
                    <a:pt x="63" y="7"/>
                    <a:pt x="63" y="7"/>
                    <a:pt x="63" y="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Freeform 67"/>
            <p:cNvSpPr>
              <a:spLocks/>
            </p:cNvSpPr>
            <p:nvPr/>
          </p:nvSpPr>
          <p:spPr bwMode="auto">
            <a:xfrm>
              <a:off x="5109134" y="1441327"/>
              <a:ext cx="283925" cy="414620"/>
            </a:xfrm>
            <a:custGeom>
              <a:avLst/>
              <a:gdLst>
                <a:gd name="T0" fmla="*/ 30 w 63"/>
                <a:gd name="T1" fmla="*/ 4 h 92"/>
                <a:gd name="T2" fmla="*/ 0 w 63"/>
                <a:gd name="T3" fmla="*/ 7 h 92"/>
                <a:gd name="T4" fmla="*/ 0 w 63"/>
                <a:gd name="T5" fmla="*/ 92 h 92"/>
                <a:gd name="T6" fmla="*/ 50 w 63"/>
                <a:gd name="T7" fmla="*/ 59 h 92"/>
                <a:gd name="T8" fmla="*/ 30 w 63"/>
                <a:gd name="T9" fmla="*/ 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92">
                  <a:moveTo>
                    <a:pt x="30" y="4"/>
                  </a:moveTo>
                  <a:cubicBezTo>
                    <a:pt x="17" y="0"/>
                    <a:pt x="8" y="7"/>
                    <a:pt x="0" y="7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8" y="92"/>
                    <a:pt x="38" y="90"/>
                    <a:pt x="50" y="59"/>
                  </a:cubicBezTo>
                  <a:cubicBezTo>
                    <a:pt x="63" y="28"/>
                    <a:pt x="43" y="9"/>
                    <a:pt x="30" y="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Freeform 68"/>
            <p:cNvSpPr>
              <a:spLocks/>
            </p:cNvSpPr>
            <p:nvPr/>
          </p:nvSpPr>
          <p:spPr bwMode="auto">
            <a:xfrm>
              <a:off x="5091107" y="1364713"/>
              <a:ext cx="18027" cy="139709"/>
            </a:xfrm>
            <a:custGeom>
              <a:avLst/>
              <a:gdLst>
                <a:gd name="T0" fmla="*/ 4 w 4"/>
                <a:gd name="T1" fmla="*/ 0 h 31"/>
                <a:gd name="T2" fmla="*/ 0 w 4"/>
                <a:gd name="T3" fmla="*/ 2 h 31"/>
                <a:gd name="T4" fmla="*/ 0 w 4"/>
                <a:gd name="T5" fmla="*/ 2 h 31"/>
                <a:gd name="T6" fmla="*/ 0 w 4"/>
                <a:gd name="T7" fmla="*/ 2 h 31"/>
                <a:gd name="T8" fmla="*/ 0 w 4"/>
                <a:gd name="T9" fmla="*/ 2 h 31"/>
                <a:gd name="T10" fmla="*/ 0 w 4"/>
                <a:gd name="T11" fmla="*/ 2 h 31"/>
                <a:gd name="T12" fmla="*/ 2 w 4"/>
                <a:gd name="T13" fmla="*/ 30 h 31"/>
                <a:gd name="T14" fmla="*/ 2 w 4"/>
                <a:gd name="T15" fmla="*/ 30 h 31"/>
                <a:gd name="T16" fmla="*/ 4 w 4"/>
                <a:gd name="T17" fmla="*/ 31 h 31"/>
                <a:gd name="T18" fmla="*/ 4 w 4"/>
                <a:gd name="T1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31">
                  <a:moveTo>
                    <a:pt x="4" y="0"/>
                  </a:moveTo>
                  <a:cubicBezTo>
                    <a:pt x="2" y="0"/>
                    <a:pt x="0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29"/>
                    <a:pt x="2" y="30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2" y="30"/>
                    <a:pt x="3" y="31"/>
                    <a:pt x="4" y="31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Freeform 69"/>
            <p:cNvSpPr>
              <a:spLocks/>
            </p:cNvSpPr>
            <p:nvPr/>
          </p:nvSpPr>
          <p:spPr bwMode="auto">
            <a:xfrm>
              <a:off x="5109134" y="1364713"/>
              <a:ext cx="18027" cy="139709"/>
            </a:xfrm>
            <a:custGeom>
              <a:avLst/>
              <a:gdLst>
                <a:gd name="T0" fmla="*/ 4 w 4"/>
                <a:gd name="T1" fmla="*/ 2 h 31"/>
                <a:gd name="T2" fmla="*/ 4 w 4"/>
                <a:gd name="T3" fmla="*/ 2 h 31"/>
                <a:gd name="T4" fmla="*/ 4 w 4"/>
                <a:gd name="T5" fmla="*/ 2 h 31"/>
                <a:gd name="T6" fmla="*/ 0 w 4"/>
                <a:gd name="T7" fmla="*/ 0 h 31"/>
                <a:gd name="T8" fmla="*/ 0 w 4"/>
                <a:gd name="T9" fmla="*/ 31 h 31"/>
                <a:gd name="T10" fmla="*/ 2 w 4"/>
                <a:gd name="T11" fmla="*/ 30 h 31"/>
                <a:gd name="T12" fmla="*/ 4 w 4"/>
                <a:gd name="T13" fmla="*/ 2 h 31"/>
                <a:gd name="T14" fmla="*/ 4 w 4"/>
                <a:gd name="T15" fmla="*/ 2 h 31"/>
                <a:gd name="T16" fmla="*/ 4 w 4"/>
                <a:gd name="T17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1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2" y="0"/>
                    <a:pt x="0" y="0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" y="31"/>
                    <a:pt x="2" y="30"/>
                    <a:pt x="2" y="3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Freeform 70"/>
            <p:cNvSpPr>
              <a:spLocks/>
            </p:cNvSpPr>
            <p:nvPr/>
          </p:nvSpPr>
          <p:spPr bwMode="auto">
            <a:xfrm>
              <a:off x="4987452" y="1481888"/>
              <a:ext cx="144216" cy="139709"/>
            </a:xfrm>
            <a:custGeom>
              <a:avLst/>
              <a:gdLst>
                <a:gd name="T0" fmla="*/ 2 w 32"/>
                <a:gd name="T1" fmla="*/ 30 h 31"/>
                <a:gd name="T2" fmla="*/ 4 w 32"/>
                <a:gd name="T3" fmla="*/ 28 h 31"/>
                <a:gd name="T4" fmla="*/ 6 w 32"/>
                <a:gd name="T5" fmla="*/ 27 h 31"/>
                <a:gd name="T6" fmla="*/ 11 w 32"/>
                <a:gd name="T7" fmla="*/ 26 h 31"/>
                <a:gd name="T8" fmla="*/ 13 w 32"/>
                <a:gd name="T9" fmla="*/ 26 h 31"/>
                <a:gd name="T10" fmla="*/ 27 w 32"/>
                <a:gd name="T11" fmla="*/ 19 h 31"/>
                <a:gd name="T12" fmla="*/ 31 w 32"/>
                <a:gd name="T13" fmla="*/ 8 h 31"/>
                <a:gd name="T14" fmla="*/ 29 w 32"/>
                <a:gd name="T15" fmla="*/ 1 h 31"/>
                <a:gd name="T16" fmla="*/ 30 w 32"/>
                <a:gd name="T17" fmla="*/ 0 h 31"/>
                <a:gd name="T18" fmla="*/ 0 w 32"/>
                <a:gd name="T19" fmla="*/ 30 h 31"/>
                <a:gd name="T20" fmla="*/ 2 w 32"/>
                <a:gd name="T21" fmla="*/ 3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31">
                  <a:moveTo>
                    <a:pt x="2" y="30"/>
                  </a:moveTo>
                  <a:cubicBezTo>
                    <a:pt x="2" y="29"/>
                    <a:pt x="3" y="29"/>
                    <a:pt x="4" y="28"/>
                  </a:cubicBezTo>
                  <a:cubicBezTo>
                    <a:pt x="4" y="28"/>
                    <a:pt x="5" y="28"/>
                    <a:pt x="6" y="27"/>
                  </a:cubicBezTo>
                  <a:cubicBezTo>
                    <a:pt x="7" y="27"/>
                    <a:pt x="9" y="26"/>
                    <a:pt x="11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8" y="25"/>
                    <a:pt x="23" y="23"/>
                    <a:pt x="27" y="19"/>
                  </a:cubicBezTo>
                  <a:cubicBezTo>
                    <a:pt x="31" y="16"/>
                    <a:pt x="32" y="12"/>
                    <a:pt x="31" y="8"/>
                  </a:cubicBezTo>
                  <a:cubicBezTo>
                    <a:pt x="30" y="6"/>
                    <a:pt x="29" y="2"/>
                    <a:pt x="29" y="1"/>
                  </a:cubicBezTo>
                  <a:cubicBezTo>
                    <a:pt x="29" y="1"/>
                    <a:pt x="30" y="0"/>
                    <a:pt x="30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1" y="31"/>
                    <a:pt x="1" y="30"/>
                    <a:pt x="2" y="3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Freeform 71"/>
            <p:cNvSpPr>
              <a:spLocks/>
            </p:cNvSpPr>
            <p:nvPr/>
          </p:nvSpPr>
          <p:spPr bwMode="auto">
            <a:xfrm>
              <a:off x="4987452" y="1472875"/>
              <a:ext cx="135202" cy="144216"/>
            </a:xfrm>
            <a:custGeom>
              <a:avLst/>
              <a:gdLst>
                <a:gd name="T0" fmla="*/ 10 w 30"/>
                <a:gd name="T1" fmla="*/ 5 h 32"/>
                <a:gd name="T2" fmla="*/ 5 w 30"/>
                <a:gd name="T3" fmla="*/ 19 h 32"/>
                <a:gd name="T4" fmla="*/ 4 w 30"/>
                <a:gd name="T5" fmla="*/ 22 h 32"/>
                <a:gd name="T6" fmla="*/ 3 w 30"/>
                <a:gd name="T7" fmla="*/ 27 h 32"/>
                <a:gd name="T8" fmla="*/ 2 w 30"/>
                <a:gd name="T9" fmla="*/ 29 h 32"/>
                <a:gd name="T10" fmla="*/ 1 w 30"/>
                <a:gd name="T11" fmla="*/ 31 h 32"/>
                <a:gd name="T12" fmla="*/ 0 w 30"/>
                <a:gd name="T13" fmla="*/ 32 h 32"/>
                <a:gd name="T14" fmla="*/ 0 w 30"/>
                <a:gd name="T15" fmla="*/ 32 h 32"/>
                <a:gd name="T16" fmla="*/ 30 w 30"/>
                <a:gd name="T17" fmla="*/ 2 h 32"/>
                <a:gd name="T18" fmla="*/ 28 w 30"/>
                <a:gd name="T19" fmla="*/ 3 h 32"/>
                <a:gd name="T20" fmla="*/ 22 w 30"/>
                <a:gd name="T21" fmla="*/ 1 h 32"/>
                <a:gd name="T22" fmla="*/ 10 w 30"/>
                <a:gd name="T23" fmla="*/ 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2">
                  <a:moveTo>
                    <a:pt x="10" y="5"/>
                  </a:moveTo>
                  <a:cubicBezTo>
                    <a:pt x="7" y="9"/>
                    <a:pt x="6" y="14"/>
                    <a:pt x="5" y="19"/>
                  </a:cubicBezTo>
                  <a:cubicBezTo>
                    <a:pt x="4" y="20"/>
                    <a:pt x="4" y="21"/>
                    <a:pt x="4" y="22"/>
                  </a:cubicBezTo>
                  <a:cubicBezTo>
                    <a:pt x="4" y="23"/>
                    <a:pt x="4" y="25"/>
                    <a:pt x="3" y="27"/>
                  </a:cubicBezTo>
                  <a:cubicBezTo>
                    <a:pt x="3" y="28"/>
                    <a:pt x="2" y="28"/>
                    <a:pt x="2" y="29"/>
                  </a:cubicBezTo>
                  <a:cubicBezTo>
                    <a:pt x="2" y="30"/>
                    <a:pt x="1" y="30"/>
                    <a:pt x="1" y="31"/>
                  </a:cubicBezTo>
                  <a:cubicBezTo>
                    <a:pt x="1" y="31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2"/>
                    <a:pt x="29" y="2"/>
                    <a:pt x="28" y="3"/>
                  </a:cubicBezTo>
                  <a:cubicBezTo>
                    <a:pt x="27" y="3"/>
                    <a:pt x="24" y="1"/>
                    <a:pt x="22" y="1"/>
                  </a:cubicBezTo>
                  <a:cubicBezTo>
                    <a:pt x="18" y="0"/>
                    <a:pt x="14" y="1"/>
                    <a:pt x="10" y="5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7" name="apple"/>
          <p:cNvGrpSpPr/>
          <p:nvPr/>
        </p:nvGrpSpPr>
        <p:grpSpPr>
          <a:xfrm>
            <a:off x="6051043" y="1783840"/>
            <a:ext cx="567850" cy="491234"/>
            <a:chOff x="6051043" y="1783840"/>
            <a:chExt cx="567850" cy="491234"/>
          </a:xfrm>
        </p:grpSpPr>
        <p:sp>
          <p:nvSpPr>
            <p:cNvPr id="258" name="Freeform 72"/>
            <p:cNvSpPr>
              <a:spLocks/>
            </p:cNvSpPr>
            <p:nvPr/>
          </p:nvSpPr>
          <p:spPr bwMode="auto">
            <a:xfrm>
              <a:off x="6051043" y="1860454"/>
              <a:ext cx="283925" cy="414620"/>
            </a:xfrm>
            <a:custGeom>
              <a:avLst/>
              <a:gdLst>
                <a:gd name="T0" fmla="*/ 63 w 63"/>
                <a:gd name="T1" fmla="*/ 7 h 92"/>
                <a:gd name="T2" fmla="*/ 33 w 63"/>
                <a:gd name="T3" fmla="*/ 4 h 92"/>
                <a:gd name="T4" fmla="*/ 13 w 63"/>
                <a:gd name="T5" fmla="*/ 59 h 92"/>
                <a:gd name="T6" fmla="*/ 63 w 63"/>
                <a:gd name="T7" fmla="*/ 92 h 92"/>
                <a:gd name="T8" fmla="*/ 63 w 63"/>
                <a:gd name="T9" fmla="*/ 92 h 92"/>
                <a:gd name="T10" fmla="*/ 63 w 63"/>
                <a:gd name="T11" fmla="*/ 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2">
                  <a:moveTo>
                    <a:pt x="63" y="7"/>
                  </a:moveTo>
                  <a:cubicBezTo>
                    <a:pt x="56" y="7"/>
                    <a:pt x="46" y="0"/>
                    <a:pt x="33" y="4"/>
                  </a:cubicBezTo>
                  <a:cubicBezTo>
                    <a:pt x="20" y="9"/>
                    <a:pt x="0" y="28"/>
                    <a:pt x="13" y="59"/>
                  </a:cubicBezTo>
                  <a:cubicBezTo>
                    <a:pt x="26" y="90"/>
                    <a:pt x="55" y="92"/>
                    <a:pt x="63" y="92"/>
                  </a:cubicBezTo>
                  <a:cubicBezTo>
                    <a:pt x="63" y="92"/>
                    <a:pt x="63" y="92"/>
                    <a:pt x="63" y="92"/>
                  </a:cubicBezTo>
                  <a:cubicBezTo>
                    <a:pt x="63" y="7"/>
                    <a:pt x="63" y="7"/>
                    <a:pt x="63" y="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Freeform 73"/>
            <p:cNvSpPr>
              <a:spLocks/>
            </p:cNvSpPr>
            <p:nvPr/>
          </p:nvSpPr>
          <p:spPr bwMode="auto">
            <a:xfrm>
              <a:off x="6334968" y="1860454"/>
              <a:ext cx="283925" cy="414620"/>
            </a:xfrm>
            <a:custGeom>
              <a:avLst/>
              <a:gdLst>
                <a:gd name="T0" fmla="*/ 30 w 63"/>
                <a:gd name="T1" fmla="*/ 4 h 92"/>
                <a:gd name="T2" fmla="*/ 0 w 63"/>
                <a:gd name="T3" fmla="*/ 7 h 92"/>
                <a:gd name="T4" fmla="*/ 0 w 63"/>
                <a:gd name="T5" fmla="*/ 92 h 92"/>
                <a:gd name="T6" fmla="*/ 50 w 63"/>
                <a:gd name="T7" fmla="*/ 59 h 92"/>
                <a:gd name="T8" fmla="*/ 30 w 63"/>
                <a:gd name="T9" fmla="*/ 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92">
                  <a:moveTo>
                    <a:pt x="30" y="4"/>
                  </a:moveTo>
                  <a:cubicBezTo>
                    <a:pt x="17" y="0"/>
                    <a:pt x="7" y="7"/>
                    <a:pt x="0" y="7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8" y="92"/>
                    <a:pt x="37" y="90"/>
                    <a:pt x="50" y="59"/>
                  </a:cubicBezTo>
                  <a:cubicBezTo>
                    <a:pt x="63" y="28"/>
                    <a:pt x="43" y="9"/>
                    <a:pt x="30" y="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Freeform 74"/>
            <p:cNvSpPr>
              <a:spLocks/>
            </p:cNvSpPr>
            <p:nvPr/>
          </p:nvSpPr>
          <p:spPr bwMode="auto">
            <a:xfrm>
              <a:off x="6316941" y="1783840"/>
              <a:ext cx="18027" cy="139709"/>
            </a:xfrm>
            <a:custGeom>
              <a:avLst/>
              <a:gdLst>
                <a:gd name="T0" fmla="*/ 4 w 4"/>
                <a:gd name="T1" fmla="*/ 0 h 31"/>
                <a:gd name="T2" fmla="*/ 0 w 4"/>
                <a:gd name="T3" fmla="*/ 2 h 31"/>
                <a:gd name="T4" fmla="*/ 0 w 4"/>
                <a:gd name="T5" fmla="*/ 2 h 31"/>
                <a:gd name="T6" fmla="*/ 0 w 4"/>
                <a:gd name="T7" fmla="*/ 2 h 31"/>
                <a:gd name="T8" fmla="*/ 0 w 4"/>
                <a:gd name="T9" fmla="*/ 2 h 31"/>
                <a:gd name="T10" fmla="*/ 0 w 4"/>
                <a:gd name="T11" fmla="*/ 2 h 31"/>
                <a:gd name="T12" fmla="*/ 2 w 4"/>
                <a:gd name="T13" fmla="*/ 30 h 31"/>
                <a:gd name="T14" fmla="*/ 2 w 4"/>
                <a:gd name="T15" fmla="*/ 30 h 31"/>
                <a:gd name="T16" fmla="*/ 4 w 4"/>
                <a:gd name="T17" fmla="*/ 31 h 31"/>
                <a:gd name="T18" fmla="*/ 4 w 4"/>
                <a:gd name="T1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31">
                  <a:moveTo>
                    <a:pt x="4" y="0"/>
                  </a:moveTo>
                  <a:cubicBezTo>
                    <a:pt x="2" y="0"/>
                    <a:pt x="0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30"/>
                    <a:pt x="2" y="30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2" y="30"/>
                    <a:pt x="3" y="31"/>
                    <a:pt x="4" y="31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Freeform 75"/>
            <p:cNvSpPr>
              <a:spLocks/>
            </p:cNvSpPr>
            <p:nvPr/>
          </p:nvSpPr>
          <p:spPr bwMode="auto">
            <a:xfrm>
              <a:off x="6334968" y="1783840"/>
              <a:ext cx="18027" cy="139709"/>
            </a:xfrm>
            <a:custGeom>
              <a:avLst/>
              <a:gdLst>
                <a:gd name="T0" fmla="*/ 4 w 4"/>
                <a:gd name="T1" fmla="*/ 2 h 31"/>
                <a:gd name="T2" fmla="*/ 4 w 4"/>
                <a:gd name="T3" fmla="*/ 2 h 31"/>
                <a:gd name="T4" fmla="*/ 4 w 4"/>
                <a:gd name="T5" fmla="*/ 2 h 31"/>
                <a:gd name="T6" fmla="*/ 0 w 4"/>
                <a:gd name="T7" fmla="*/ 0 h 31"/>
                <a:gd name="T8" fmla="*/ 0 w 4"/>
                <a:gd name="T9" fmla="*/ 31 h 31"/>
                <a:gd name="T10" fmla="*/ 2 w 4"/>
                <a:gd name="T11" fmla="*/ 30 h 31"/>
                <a:gd name="T12" fmla="*/ 4 w 4"/>
                <a:gd name="T13" fmla="*/ 2 h 31"/>
                <a:gd name="T14" fmla="*/ 4 w 4"/>
                <a:gd name="T15" fmla="*/ 2 h 31"/>
                <a:gd name="T16" fmla="*/ 4 w 4"/>
                <a:gd name="T17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1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2" y="0"/>
                    <a:pt x="0" y="0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" y="31"/>
                    <a:pt x="2" y="30"/>
                    <a:pt x="2" y="3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Freeform 76"/>
            <p:cNvSpPr>
              <a:spLocks/>
            </p:cNvSpPr>
            <p:nvPr/>
          </p:nvSpPr>
          <p:spPr bwMode="auto">
            <a:xfrm>
              <a:off x="6213286" y="1901015"/>
              <a:ext cx="139709" cy="139709"/>
            </a:xfrm>
            <a:custGeom>
              <a:avLst/>
              <a:gdLst>
                <a:gd name="T0" fmla="*/ 1 w 31"/>
                <a:gd name="T1" fmla="*/ 30 h 31"/>
                <a:gd name="T2" fmla="*/ 3 w 31"/>
                <a:gd name="T3" fmla="*/ 29 h 31"/>
                <a:gd name="T4" fmla="*/ 6 w 31"/>
                <a:gd name="T5" fmla="*/ 28 h 31"/>
                <a:gd name="T6" fmla="*/ 10 w 31"/>
                <a:gd name="T7" fmla="*/ 26 h 31"/>
                <a:gd name="T8" fmla="*/ 13 w 31"/>
                <a:gd name="T9" fmla="*/ 26 h 31"/>
                <a:gd name="T10" fmla="*/ 27 w 31"/>
                <a:gd name="T11" fmla="*/ 19 h 31"/>
                <a:gd name="T12" fmla="*/ 31 w 31"/>
                <a:gd name="T13" fmla="*/ 8 h 31"/>
                <a:gd name="T14" fmla="*/ 29 w 31"/>
                <a:gd name="T15" fmla="*/ 2 h 31"/>
                <a:gd name="T16" fmla="*/ 29 w 31"/>
                <a:gd name="T17" fmla="*/ 0 h 31"/>
                <a:gd name="T18" fmla="*/ 0 w 31"/>
                <a:gd name="T19" fmla="*/ 30 h 31"/>
                <a:gd name="T20" fmla="*/ 1 w 31"/>
                <a:gd name="T21" fmla="*/ 3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31">
                  <a:moveTo>
                    <a:pt x="1" y="30"/>
                  </a:moveTo>
                  <a:cubicBezTo>
                    <a:pt x="2" y="30"/>
                    <a:pt x="3" y="29"/>
                    <a:pt x="3" y="29"/>
                  </a:cubicBezTo>
                  <a:cubicBezTo>
                    <a:pt x="4" y="28"/>
                    <a:pt x="5" y="28"/>
                    <a:pt x="6" y="28"/>
                  </a:cubicBezTo>
                  <a:cubicBezTo>
                    <a:pt x="7" y="27"/>
                    <a:pt x="9" y="27"/>
                    <a:pt x="10" y="26"/>
                  </a:cubicBezTo>
                  <a:cubicBezTo>
                    <a:pt x="11" y="26"/>
                    <a:pt x="12" y="26"/>
                    <a:pt x="13" y="26"/>
                  </a:cubicBezTo>
                  <a:cubicBezTo>
                    <a:pt x="18" y="25"/>
                    <a:pt x="23" y="23"/>
                    <a:pt x="27" y="19"/>
                  </a:cubicBezTo>
                  <a:cubicBezTo>
                    <a:pt x="31" y="16"/>
                    <a:pt x="31" y="12"/>
                    <a:pt x="31" y="8"/>
                  </a:cubicBezTo>
                  <a:cubicBezTo>
                    <a:pt x="30" y="6"/>
                    <a:pt x="29" y="2"/>
                    <a:pt x="29" y="2"/>
                  </a:cubicBezTo>
                  <a:cubicBezTo>
                    <a:pt x="29" y="1"/>
                    <a:pt x="30" y="1"/>
                    <a:pt x="29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1"/>
                    <a:pt x="1" y="30"/>
                    <a:pt x="1" y="3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Freeform 77"/>
            <p:cNvSpPr>
              <a:spLocks/>
            </p:cNvSpPr>
            <p:nvPr/>
          </p:nvSpPr>
          <p:spPr bwMode="auto">
            <a:xfrm>
              <a:off x="6213286" y="1892002"/>
              <a:ext cx="130696" cy="144216"/>
            </a:xfrm>
            <a:custGeom>
              <a:avLst/>
              <a:gdLst>
                <a:gd name="T0" fmla="*/ 10 w 29"/>
                <a:gd name="T1" fmla="*/ 5 h 32"/>
                <a:gd name="T2" fmla="*/ 4 w 29"/>
                <a:gd name="T3" fmla="*/ 19 h 32"/>
                <a:gd name="T4" fmla="*/ 4 w 29"/>
                <a:gd name="T5" fmla="*/ 22 h 32"/>
                <a:gd name="T6" fmla="*/ 3 w 29"/>
                <a:gd name="T7" fmla="*/ 27 h 32"/>
                <a:gd name="T8" fmla="*/ 2 w 29"/>
                <a:gd name="T9" fmla="*/ 29 h 32"/>
                <a:gd name="T10" fmla="*/ 1 w 29"/>
                <a:gd name="T11" fmla="*/ 31 h 32"/>
                <a:gd name="T12" fmla="*/ 0 w 29"/>
                <a:gd name="T13" fmla="*/ 32 h 32"/>
                <a:gd name="T14" fmla="*/ 0 w 29"/>
                <a:gd name="T15" fmla="*/ 32 h 32"/>
                <a:gd name="T16" fmla="*/ 29 w 29"/>
                <a:gd name="T17" fmla="*/ 2 h 32"/>
                <a:gd name="T18" fmla="*/ 28 w 29"/>
                <a:gd name="T19" fmla="*/ 3 h 32"/>
                <a:gd name="T20" fmla="*/ 22 w 29"/>
                <a:gd name="T21" fmla="*/ 1 h 32"/>
                <a:gd name="T22" fmla="*/ 10 w 29"/>
                <a:gd name="T23" fmla="*/ 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" h="32">
                  <a:moveTo>
                    <a:pt x="10" y="5"/>
                  </a:moveTo>
                  <a:cubicBezTo>
                    <a:pt x="7" y="9"/>
                    <a:pt x="5" y="15"/>
                    <a:pt x="4" y="19"/>
                  </a:cubicBezTo>
                  <a:cubicBezTo>
                    <a:pt x="4" y="20"/>
                    <a:pt x="4" y="21"/>
                    <a:pt x="4" y="22"/>
                  </a:cubicBezTo>
                  <a:cubicBezTo>
                    <a:pt x="4" y="24"/>
                    <a:pt x="3" y="25"/>
                    <a:pt x="3" y="27"/>
                  </a:cubicBezTo>
                  <a:cubicBezTo>
                    <a:pt x="2" y="28"/>
                    <a:pt x="2" y="28"/>
                    <a:pt x="2" y="29"/>
                  </a:cubicBezTo>
                  <a:cubicBezTo>
                    <a:pt x="1" y="30"/>
                    <a:pt x="1" y="30"/>
                    <a:pt x="1" y="31"/>
                  </a:cubicBezTo>
                  <a:cubicBezTo>
                    <a:pt x="0" y="31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8" y="3"/>
                  </a:cubicBezTo>
                  <a:cubicBezTo>
                    <a:pt x="27" y="3"/>
                    <a:pt x="24" y="2"/>
                    <a:pt x="22" y="1"/>
                  </a:cubicBezTo>
                  <a:cubicBezTo>
                    <a:pt x="18" y="0"/>
                    <a:pt x="14" y="1"/>
                    <a:pt x="10" y="5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64" name="leaf"/>
          <p:cNvGrpSpPr/>
          <p:nvPr/>
        </p:nvGrpSpPr>
        <p:grpSpPr>
          <a:xfrm>
            <a:off x="6384542" y="1752293"/>
            <a:ext cx="297445" cy="292938"/>
            <a:chOff x="6384542" y="1752293"/>
            <a:chExt cx="297445" cy="292938"/>
          </a:xfrm>
        </p:grpSpPr>
        <p:sp>
          <p:nvSpPr>
            <p:cNvPr id="265" name="Freeform 78"/>
            <p:cNvSpPr>
              <a:spLocks/>
            </p:cNvSpPr>
            <p:nvPr/>
          </p:nvSpPr>
          <p:spPr bwMode="auto">
            <a:xfrm>
              <a:off x="6384542" y="1770320"/>
              <a:ext cx="292938" cy="274911"/>
            </a:xfrm>
            <a:custGeom>
              <a:avLst/>
              <a:gdLst>
                <a:gd name="T0" fmla="*/ 63 w 65"/>
                <a:gd name="T1" fmla="*/ 59 h 61"/>
                <a:gd name="T2" fmla="*/ 59 w 65"/>
                <a:gd name="T3" fmla="*/ 57 h 61"/>
                <a:gd name="T4" fmla="*/ 54 w 65"/>
                <a:gd name="T5" fmla="*/ 54 h 61"/>
                <a:gd name="T6" fmla="*/ 44 w 65"/>
                <a:gd name="T7" fmla="*/ 52 h 61"/>
                <a:gd name="T8" fmla="*/ 39 w 65"/>
                <a:gd name="T9" fmla="*/ 51 h 61"/>
                <a:gd name="T10" fmla="*/ 10 w 65"/>
                <a:gd name="T11" fmla="*/ 39 h 61"/>
                <a:gd name="T12" fmla="*/ 2 w 65"/>
                <a:gd name="T13" fmla="*/ 15 h 61"/>
                <a:gd name="T14" fmla="*/ 5 w 65"/>
                <a:gd name="T15" fmla="*/ 3 h 61"/>
                <a:gd name="T16" fmla="*/ 4 w 65"/>
                <a:gd name="T17" fmla="*/ 0 h 61"/>
                <a:gd name="T18" fmla="*/ 65 w 65"/>
                <a:gd name="T19" fmla="*/ 60 h 61"/>
                <a:gd name="T20" fmla="*/ 63 w 65"/>
                <a:gd name="T21" fmla="*/ 59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5" h="61">
                  <a:moveTo>
                    <a:pt x="63" y="59"/>
                  </a:moveTo>
                  <a:cubicBezTo>
                    <a:pt x="61" y="58"/>
                    <a:pt x="60" y="57"/>
                    <a:pt x="59" y="57"/>
                  </a:cubicBezTo>
                  <a:cubicBezTo>
                    <a:pt x="57" y="56"/>
                    <a:pt x="56" y="55"/>
                    <a:pt x="54" y="54"/>
                  </a:cubicBezTo>
                  <a:cubicBezTo>
                    <a:pt x="51" y="53"/>
                    <a:pt x="47" y="53"/>
                    <a:pt x="44" y="52"/>
                  </a:cubicBezTo>
                  <a:cubicBezTo>
                    <a:pt x="42" y="52"/>
                    <a:pt x="41" y="52"/>
                    <a:pt x="39" y="51"/>
                  </a:cubicBezTo>
                  <a:cubicBezTo>
                    <a:pt x="29" y="49"/>
                    <a:pt x="18" y="46"/>
                    <a:pt x="10" y="39"/>
                  </a:cubicBezTo>
                  <a:cubicBezTo>
                    <a:pt x="2" y="32"/>
                    <a:pt x="0" y="24"/>
                    <a:pt x="2" y="15"/>
                  </a:cubicBezTo>
                  <a:cubicBezTo>
                    <a:pt x="3" y="11"/>
                    <a:pt x="5" y="4"/>
                    <a:pt x="5" y="3"/>
                  </a:cubicBezTo>
                  <a:cubicBezTo>
                    <a:pt x="5" y="1"/>
                    <a:pt x="3" y="1"/>
                    <a:pt x="4" y="0"/>
                  </a:cubicBezTo>
                  <a:cubicBezTo>
                    <a:pt x="65" y="60"/>
                    <a:pt x="65" y="60"/>
                    <a:pt x="65" y="60"/>
                  </a:cubicBezTo>
                  <a:cubicBezTo>
                    <a:pt x="65" y="61"/>
                    <a:pt x="63" y="60"/>
                    <a:pt x="63" y="5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" name="Freeform 79"/>
            <p:cNvSpPr>
              <a:spLocks/>
            </p:cNvSpPr>
            <p:nvPr/>
          </p:nvSpPr>
          <p:spPr bwMode="auto">
            <a:xfrm>
              <a:off x="6402569" y="1752293"/>
              <a:ext cx="279418" cy="288432"/>
            </a:xfrm>
            <a:custGeom>
              <a:avLst/>
              <a:gdLst>
                <a:gd name="T0" fmla="*/ 39 w 62"/>
                <a:gd name="T1" fmla="*/ 9 h 64"/>
                <a:gd name="T2" fmla="*/ 52 w 62"/>
                <a:gd name="T3" fmla="*/ 38 h 64"/>
                <a:gd name="T4" fmla="*/ 53 w 62"/>
                <a:gd name="T5" fmla="*/ 43 h 64"/>
                <a:gd name="T6" fmla="*/ 56 w 62"/>
                <a:gd name="T7" fmla="*/ 53 h 64"/>
                <a:gd name="T8" fmla="*/ 58 w 62"/>
                <a:gd name="T9" fmla="*/ 57 h 64"/>
                <a:gd name="T10" fmla="*/ 60 w 62"/>
                <a:gd name="T11" fmla="*/ 61 h 64"/>
                <a:gd name="T12" fmla="*/ 61 w 62"/>
                <a:gd name="T13" fmla="*/ 64 h 64"/>
                <a:gd name="T14" fmla="*/ 61 w 62"/>
                <a:gd name="T15" fmla="*/ 64 h 64"/>
                <a:gd name="T16" fmla="*/ 0 w 62"/>
                <a:gd name="T17" fmla="*/ 4 h 64"/>
                <a:gd name="T18" fmla="*/ 3 w 62"/>
                <a:gd name="T19" fmla="*/ 5 h 64"/>
                <a:gd name="T20" fmla="*/ 15 w 62"/>
                <a:gd name="T21" fmla="*/ 1 h 64"/>
                <a:gd name="T22" fmla="*/ 39 w 62"/>
                <a:gd name="T23" fmla="*/ 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2" h="64">
                  <a:moveTo>
                    <a:pt x="39" y="9"/>
                  </a:moveTo>
                  <a:cubicBezTo>
                    <a:pt x="47" y="17"/>
                    <a:pt x="50" y="28"/>
                    <a:pt x="52" y="38"/>
                  </a:cubicBezTo>
                  <a:cubicBezTo>
                    <a:pt x="53" y="39"/>
                    <a:pt x="53" y="41"/>
                    <a:pt x="53" y="43"/>
                  </a:cubicBezTo>
                  <a:cubicBezTo>
                    <a:pt x="54" y="46"/>
                    <a:pt x="54" y="50"/>
                    <a:pt x="56" y="53"/>
                  </a:cubicBezTo>
                  <a:cubicBezTo>
                    <a:pt x="56" y="54"/>
                    <a:pt x="57" y="56"/>
                    <a:pt x="58" y="57"/>
                  </a:cubicBezTo>
                  <a:cubicBezTo>
                    <a:pt x="59" y="59"/>
                    <a:pt x="59" y="60"/>
                    <a:pt x="60" y="61"/>
                  </a:cubicBezTo>
                  <a:cubicBezTo>
                    <a:pt x="61" y="62"/>
                    <a:pt x="62" y="63"/>
                    <a:pt x="61" y="64"/>
                  </a:cubicBezTo>
                  <a:cubicBezTo>
                    <a:pt x="61" y="64"/>
                    <a:pt x="61" y="64"/>
                    <a:pt x="61" y="6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3"/>
                    <a:pt x="1" y="4"/>
                    <a:pt x="3" y="5"/>
                  </a:cubicBezTo>
                  <a:cubicBezTo>
                    <a:pt x="5" y="5"/>
                    <a:pt x="11" y="2"/>
                    <a:pt x="15" y="1"/>
                  </a:cubicBezTo>
                  <a:cubicBezTo>
                    <a:pt x="24" y="0"/>
                    <a:pt x="32" y="1"/>
                    <a:pt x="39" y="9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67" name="apple"/>
          <p:cNvGrpSpPr/>
          <p:nvPr/>
        </p:nvGrpSpPr>
        <p:grpSpPr>
          <a:xfrm>
            <a:off x="6271873" y="3129103"/>
            <a:ext cx="1054578" cy="914869"/>
            <a:chOff x="6271873" y="3129103"/>
            <a:chExt cx="1054578" cy="914869"/>
          </a:xfrm>
        </p:grpSpPr>
        <p:sp>
          <p:nvSpPr>
            <p:cNvPr id="268" name="Freeform 80"/>
            <p:cNvSpPr>
              <a:spLocks/>
            </p:cNvSpPr>
            <p:nvPr/>
          </p:nvSpPr>
          <p:spPr bwMode="auto">
            <a:xfrm>
              <a:off x="6271873" y="3268812"/>
              <a:ext cx="527289" cy="775160"/>
            </a:xfrm>
            <a:custGeom>
              <a:avLst/>
              <a:gdLst>
                <a:gd name="T0" fmla="*/ 117 w 117"/>
                <a:gd name="T1" fmla="*/ 14 h 172"/>
                <a:gd name="T2" fmla="*/ 61 w 117"/>
                <a:gd name="T3" fmla="*/ 9 h 172"/>
                <a:gd name="T4" fmla="*/ 24 w 117"/>
                <a:gd name="T5" fmla="*/ 110 h 172"/>
                <a:gd name="T6" fmla="*/ 117 w 117"/>
                <a:gd name="T7" fmla="*/ 172 h 172"/>
                <a:gd name="T8" fmla="*/ 117 w 117"/>
                <a:gd name="T9" fmla="*/ 172 h 172"/>
                <a:gd name="T10" fmla="*/ 117 w 117"/>
                <a:gd name="T11" fmla="*/ 14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172">
                  <a:moveTo>
                    <a:pt x="117" y="14"/>
                  </a:moveTo>
                  <a:cubicBezTo>
                    <a:pt x="103" y="14"/>
                    <a:pt x="85" y="0"/>
                    <a:pt x="61" y="9"/>
                  </a:cubicBezTo>
                  <a:cubicBezTo>
                    <a:pt x="37" y="17"/>
                    <a:pt x="0" y="52"/>
                    <a:pt x="24" y="110"/>
                  </a:cubicBezTo>
                  <a:cubicBezTo>
                    <a:pt x="47" y="167"/>
                    <a:pt x="103" y="172"/>
                    <a:pt x="117" y="172"/>
                  </a:cubicBezTo>
                  <a:cubicBezTo>
                    <a:pt x="117" y="172"/>
                    <a:pt x="117" y="172"/>
                    <a:pt x="117" y="172"/>
                  </a:cubicBezTo>
                  <a:cubicBezTo>
                    <a:pt x="117" y="14"/>
                    <a:pt x="117" y="14"/>
                    <a:pt x="117" y="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" name="Freeform 81"/>
            <p:cNvSpPr>
              <a:spLocks/>
            </p:cNvSpPr>
            <p:nvPr/>
          </p:nvSpPr>
          <p:spPr bwMode="auto">
            <a:xfrm>
              <a:off x="6799162" y="3268812"/>
              <a:ext cx="527289" cy="775160"/>
            </a:xfrm>
            <a:custGeom>
              <a:avLst/>
              <a:gdLst>
                <a:gd name="T0" fmla="*/ 56 w 117"/>
                <a:gd name="T1" fmla="*/ 9 h 172"/>
                <a:gd name="T2" fmla="*/ 0 w 117"/>
                <a:gd name="T3" fmla="*/ 14 h 172"/>
                <a:gd name="T4" fmla="*/ 0 w 117"/>
                <a:gd name="T5" fmla="*/ 172 h 172"/>
                <a:gd name="T6" fmla="*/ 93 w 117"/>
                <a:gd name="T7" fmla="*/ 110 h 172"/>
                <a:gd name="T8" fmla="*/ 56 w 117"/>
                <a:gd name="T9" fmla="*/ 9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72">
                  <a:moveTo>
                    <a:pt x="56" y="9"/>
                  </a:moveTo>
                  <a:cubicBezTo>
                    <a:pt x="32" y="0"/>
                    <a:pt x="14" y="13"/>
                    <a:pt x="0" y="1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4" y="172"/>
                    <a:pt x="70" y="167"/>
                    <a:pt x="93" y="110"/>
                  </a:cubicBezTo>
                  <a:cubicBezTo>
                    <a:pt x="117" y="52"/>
                    <a:pt x="80" y="17"/>
                    <a:pt x="56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" name="Freeform 82"/>
            <p:cNvSpPr>
              <a:spLocks/>
            </p:cNvSpPr>
            <p:nvPr/>
          </p:nvSpPr>
          <p:spPr bwMode="auto">
            <a:xfrm>
              <a:off x="6763108" y="3129103"/>
              <a:ext cx="36054" cy="256884"/>
            </a:xfrm>
            <a:custGeom>
              <a:avLst/>
              <a:gdLst>
                <a:gd name="T0" fmla="*/ 8 w 8"/>
                <a:gd name="T1" fmla="*/ 0 h 57"/>
                <a:gd name="T2" fmla="*/ 0 w 8"/>
                <a:gd name="T3" fmla="*/ 3 h 57"/>
                <a:gd name="T4" fmla="*/ 0 w 8"/>
                <a:gd name="T5" fmla="*/ 3 h 57"/>
                <a:gd name="T6" fmla="*/ 0 w 8"/>
                <a:gd name="T7" fmla="*/ 3 h 57"/>
                <a:gd name="T8" fmla="*/ 0 w 8"/>
                <a:gd name="T9" fmla="*/ 3 h 57"/>
                <a:gd name="T10" fmla="*/ 0 w 8"/>
                <a:gd name="T11" fmla="*/ 4 h 57"/>
                <a:gd name="T12" fmla="*/ 4 w 8"/>
                <a:gd name="T13" fmla="*/ 55 h 57"/>
                <a:gd name="T14" fmla="*/ 4 w 8"/>
                <a:gd name="T15" fmla="*/ 55 h 57"/>
                <a:gd name="T16" fmla="*/ 8 w 8"/>
                <a:gd name="T17" fmla="*/ 57 h 57"/>
                <a:gd name="T18" fmla="*/ 8 w 8"/>
                <a:gd name="T1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57">
                  <a:moveTo>
                    <a:pt x="8" y="0"/>
                  </a:moveTo>
                  <a:cubicBezTo>
                    <a:pt x="4" y="0"/>
                    <a:pt x="1" y="0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4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6"/>
                    <a:pt x="6" y="57"/>
                    <a:pt x="8" y="57"/>
                  </a:cubicBezTo>
                  <a:cubicBezTo>
                    <a:pt x="8" y="0"/>
                    <a:pt x="8" y="0"/>
                    <a:pt x="8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" name="Freeform 83"/>
            <p:cNvSpPr>
              <a:spLocks/>
            </p:cNvSpPr>
            <p:nvPr/>
          </p:nvSpPr>
          <p:spPr bwMode="auto">
            <a:xfrm>
              <a:off x="6799162" y="3129103"/>
              <a:ext cx="36054" cy="256884"/>
            </a:xfrm>
            <a:custGeom>
              <a:avLst/>
              <a:gdLst>
                <a:gd name="T0" fmla="*/ 8 w 8"/>
                <a:gd name="T1" fmla="*/ 3 h 57"/>
                <a:gd name="T2" fmla="*/ 8 w 8"/>
                <a:gd name="T3" fmla="*/ 3 h 57"/>
                <a:gd name="T4" fmla="*/ 8 w 8"/>
                <a:gd name="T5" fmla="*/ 3 h 57"/>
                <a:gd name="T6" fmla="*/ 0 w 8"/>
                <a:gd name="T7" fmla="*/ 0 h 57"/>
                <a:gd name="T8" fmla="*/ 0 w 8"/>
                <a:gd name="T9" fmla="*/ 57 h 57"/>
                <a:gd name="T10" fmla="*/ 4 w 8"/>
                <a:gd name="T11" fmla="*/ 55 h 57"/>
                <a:gd name="T12" fmla="*/ 8 w 8"/>
                <a:gd name="T13" fmla="*/ 4 h 57"/>
                <a:gd name="T14" fmla="*/ 8 w 8"/>
                <a:gd name="T15" fmla="*/ 3 h 57"/>
                <a:gd name="T16" fmla="*/ 8 w 8"/>
                <a:gd name="T17" fmla="*/ 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57">
                  <a:moveTo>
                    <a:pt x="8" y="3"/>
                  </a:move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7" y="0"/>
                    <a:pt x="4" y="0"/>
                    <a:pt x="0" y="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2" y="57"/>
                    <a:pt x="3" y="56"/>
                    <a:pt x="4" y="55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" name="Freeform 84"/>
            <p:cNvSpPr>
              <a:spLocks/>
            </p:cNvSpPr>
            <p:nvPr/>
          </p:nvSpPr>
          <p:spPr bwMode="auto">
            <a:xfrm>
              <a:off x="6573825" y="3349934"/>
              <a:ext cx="261391" cy="252378"/>
            </a:xfrm>
            <a:custGeom>
              <a:avLst/>
              <a:gdLst>
                <a:gd name="T0" fmla="*/ 2 w 58"/>
                <a:gd name="T1" fmla="*/ 55 h 56"/>
                <a:gd name="T2" fmla="*/ 6 w 58"/>
                <a:gd name="T3" fmla="*/ 52 h 56"/>
                <a:gd name="T4" fmla="*/ 10 w 58"/>
                <a:gd name="T5" fmla="*/ 50 h 56"/>
                <a:gd name="T6" fmla="*/ 19 w 58"/>
                <a:gd name="T7" fmla="*/ 48 h 56"/>
                <a:gd name="T8" fmla="*/ 24 w 58"/>
                <a:gd name="T9" fmla="*/ 47 h 56"/>
                <a:gd name="T10" fmla="*/ 50 w 58"/>
                <a:gd name="T11" fmla="*/ 35 h 56"/>
                <a:gd name="T12" fmla="*/ 57 w 58"/>
                <a:gd name="T13" fmla="*/ 14 h 56"/>
                <a:gd name="T14" fmla="*/ 53 w 58"/>
                <a:gd name="T15" fmla="*/ 2 h 56"/>
                <a:gd name="T16" fmla="*/ 54 w 58"/>
                <a:gd name="T17" fmla="*/ 0 h 56"/>
                <a:gd name="T18" fmla="*/ 0 w 58"/>
                <a:gd name="T19" fmla="*/ 56 h 56"/>
                <a:gd name="T20" fmla="*/ 2 w 58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" h="56">
                  <a:moveTo>
                    <a:pt x="2" y="55"/>
                  </a:moveTo>
                  <a:cubicBezTo>
                    <a:pt x="4" y="54"/>
                    <a:pt x="5" y="53"/>
                    <a:pt x="6" y="52"/>
                  </a:cubicBezTo>
                  <a:cubicBezTo>
                    <a:pt x="7" y="51"/>
                    <a:pt x="9" y="51"/>
                    <a:pt x="10" y="50"/>
                  </a:cubicBezTo>
                  <a:cubicBezTo>
                    <a:pt x="13" y="49"/>
                    <a:pt x="16" y="48"/>
                    <a:pt x="19" y="48"/>
                  </a:cubicBezTo>
                  <a:cubicBezTo>
                    <a:pt x="21" y="48"/>
                    <a:pt x="22" y="47"/>
                    <a:pt x="24" y="47"/>
                  </a:cubicBezTo>
                  <a:cubicBezTo>
                    <a:pt x="33" y="45"/>
                    <a:pt x="42" y="42"/>
                    <a:pt x="50" y="35"/>
                  </a:cubicBezTo>
                  <a:cubicBezTo>
                    <a:pt x="57" y="29"/>
                    <a:pt x="58" y="21"/>
                    <a:pt x="57" y="14"/>
                  </a:cubicBezTo>
                  <a:cubicBezTo>
                    <a:pt x="56" y="10"/>
                    <a:pt x="53" y="3"/>
                    <a:pt x="53" y="2"/>
                  </a:cubicBezTo>
                  <a:cubicBezTo>
                    <a:pt x="54" y="1"/>
                    <a:pt x="55" y="0"/>
                    <a:pt x="54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" y="55"/>
                    <a:pt x="2" y="5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Freeform 85"/>
            <p:cNvSpPr>
              <a:spLocks/>
            </p:cNvSpPr>
            <p:nvPr/>
          </p:nvSpPr>
          <p:spPr bwMode="auto">
            <a:xfrm>
              <a:off x="6569318" y="3331907"/>
              <a:ext cx="247871" cy="270405"/>
            </a:xfrm>
            <a:custGeom>
              <a:avLst/>
              <a:gdLst>
                <a:gd name="T0" fmla="*/ 20 w 55"/>
                <a:gd name="T1" fmla="*/ 9 h 60"/>
                <a:gd name="T2" fmla="*/ 9 w 55"/>
                <a:gd name="T3" fmla="*/ 35 h 60"/>
                <a:gd name="T4" fmla="*/ 8 w 55"/>
                <a:gd name="T5" fmla="*/ 40 h 60"/>
                <a:gd name="T6" fmla="*/ 6 w 55"/>
                <a:gd name="T7" fmla="*/ 49 h 60"/>
                <a:gd name="T8" fmla="*/ 4 w 55"/>
                <a:gd name="T9" fmla="*/ 53 h 60"/>
                <a:gd name="T10" fmla="*/ 2 w 55"/>
                <a:gd name="T11" fmla="*/ 57 h 60"/>
                <a:gd name="T12" fmla="*/ 1 w 55"/>
                <a:gd name="T13" fmla="*/ 60 h 60"/>
                <a:gd name="T14" fmla="*/ 1 w 55"/>
                <a:gd name="T15" fmla="*/ 60 h 60"/>
                <a:gd name="T16" fmla="*/ 55 w 55"/>
                <a:gd name="T17" fmla="*/ 4 h 60"/>
                <a:gd name="T18" fmla="*/ 53 w 55"/>
                <a:gd name="T19" fmla="*/ 4 h 60"/>
                <a:gd name="T20" fmla="*/ 41 w 55"/>
                <a:gd name="T21" fmla="*/ 1 h 60"/>
                <a:gd name="T22" fmla="*/ 20 w 55"/>
                <a:gd name="T23" fmla="*/ 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" h="60">
                  <a:moveTo>
                    <a:pt x="20" y="9"/>
                  </a:moveTo>
                  <a:cubicBezTo>
                    <a:pt x="13" y="17"/>
                    <a:pt x="11" y="26"/>
                    <a:pt x="9" y="35"/>
                  </a:cubicBezTo>
                  <a:cubicBezTo>
                    <a:pt x="8" y="37"/>
                    <a:pt x="8" y="39"/>
                    <a:pt x="8" y="40"/>
                  </a:cubicBezTo>
                  <a:cubicBezTo>
                    <a:pt x="7" y="43"/>
                    <a:pt x="7" y="46"/>
                    <a:pt x="6" y="49"/>
                  </a:cubicBezTo>
                  <a:cubicBezTo>
                    <a:pt x="5" y="51"/>
                    <a:pt x="5" y="52"/>
                    <a:pt x="4" y="53"/>
                  </a:cubicBezTo>
                  <a:cubicBezTo>
                    <a:pt x="3" y="55"/>
                    <a:pt x="3" y="56"/>
                    <a:pt x="2" y="57"/>
                  </a:cubicBezTo>
                  <a:cubicBezTo>
                    <a:pt x="1" y="57"/>
                    <a:pt x="0" y="59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5" y="3"/>
                    <a:pt x="54" y="4"/>
                    <a:pt x="53" y="4"/>
                  </a:cubicBezTo>
                  <a:cubicBezTo>
                    <a:pt x="51" y="5"/>
                    <a:pt x="45" y="2"/>
                    <a:pt x="41" y="1"/>
                  </a:cubicBezTo>
                  <a:cubicBezTo>
                    <a:pt x="34" y="0"/>
                    <a:pt x="26" y="1"/>
                    <a:pt x="20" y="9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4" name="leaf"/>
          <p:cNvGrpSpPr/>
          <p:nvPr/>
        </p:nvGrpSpPr>
        <p:grpSpPr>
          <a:xfrm>
            <a:off x="7019993" y="3038968"/>
            <a:ext cx="644464" cy="608410"/>
            <a:chOff x="7019993" y="3038968"/>
            <a:chExt cx="644464" cy="608410"/>
          </a:xfrm>
        </p:grpSpPr>
        <p:sp>
          <p:nvSpPr>
            <p:cNvPr id="275" name="Freeform 86"/>
            <p:cNvSpPr>
              <a:spLocks/>
            </p:cNvSpPr>
            <p:nvPr/>
          </p:nvSpPr>
          <p:spPr bwMode="auto">
            <a:xfrm>
              <a:off x="7019993" y="3088542"/>
              <a:ext cx="635451" cy="558836"/>
            </a:xfrm>
            <a:custGeom>
              <a:avLst/>
              <a:gdLst>
                <a:gd name="T0" fmla="*/ 135 w 141"/>
                <a:gd name="T1" fmla="*/ 122 h 124"/>
                <a:gd name="T2" fmla="*/ 127 w 141"/>
                <a:gd name="T3" fmla="*/ 116 h 124"/>
                <a:gd name="T4" fmla="*/ 116 w 141"/>
                <a:gd name="T5" fmla="*/ 112 h 124"/>
                <a:gd name="T6" fmla="*/ 95 w 141"/>
                <a:gd name="T7" fmla="*/ 108 h 124"/>
                <a:gd name="T8" fmla="*/ 84 w 141"/>
                <a:gd name="T9" fmla="*/ 107 h 124"/>
                <a:gd name="T10" fmla="*/ 21 w 141"/>
                <a:gd name="T11" fmla="*/ 83 h 124"/>
                <a:gd name="T12" fmla="*/ 2 w 141"/>
                <a:gd name="T13" fmla="*/ 33 h 124"/>
                <a:gd name="T14" fmla="*/ 8 w 141"/>
                <a:gd name="T15" fmla="*/ 6 h 124"/>
                <a:gd name="T16" fmla="*/ 6 w 141"/>
                <a:gd name="T17" fmla="*/ 0 h 124"/>
                <a:gd name="T18" fmla="*/ 141 w 141"/>
                <a:gd name="T19" fmla="*/ 123 h 124"/>
                <a:gd name="T20" fmla="*/ 135 w 141"/>
                <a:gd name="T21" fmla="*/ 12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124">
                  <a:moveTo>
                    <a:pt x="135" y="122"/>
                  </a:moveTo>
                  <a:cubicBezTo>
                    <a:pt x="132" y="120"/>
                    <a:pt x="130" y="118"/>
                    <a:pt x="127" y="116"/>
                  </a:cubicBezTo>
                  <a:cubicBezTo>
                    <a:pt x="123" y="115"/>
                    <a:pt x="120" y="113"/>
                    <a:pt x="116" y="112"/>
                  </a:cubicBezTo>
                  <a:cubicBezTo>
                    <a:pt x="110" y="110"/>
                    <a:pt x="102" y="109"/>
                    <a:pt x="95" y="108"/>
                  </a:cubicBezTo>
                  <a:cubicBezTo>
                    <a:pt x="91" y="108"/>
                    <a:pt x="88" y="107"/>
                    <a:pt x="84" y="107"/>
                  </a:cubicBezTo>
                  <a:cubicBezTo>
                    <a:pt x="63" y="103"/>
                    <a:pt x="40" y="98"/>
                    <a:pt x="21" y="83"/>
                  </a:cubicBezTo>
                  <a:cubicBezTo>
                    <a:pt x="3" y="68"/>
                    <a:pt x="0" y="51"/>
                    <a:pt x="2" y="33"/>
                  </a:cubicBezTo>
                  <a:cubicBezTo>
                    <a:pt x="4" y="24"/>
                    <a:pt x="9" y="9"/>
                    <a:pt x="8" y="6"/>
                  </a:cubicBezTo>
                  <a:cubicBezTo>
                    <a:pt x="7" y="3"/>
                    <a:pt x="5" y="2"/>
                    <a:pt x="6" y="0"/>
                  </a:cubicBezTo>
                  <a:cubicBezTo>
                    <a:pt x="141" y="123"/>
                    <a:pt x="141" y="123"/>
                    <a:pt x="141" y="123"/>
                  </a:cubicBezTo>
                  <a:cubicBezTo>
                    <a:pt x="140" y="124"/>
                    <a:pt x="137" y="122"/>
                    <a:pt x="135" y="122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" name="Freeform 87"/>
            <p:cNvSpPr>
              <a:spLocks/>
            </p:cNvSpPr>
            <p:nvPr/>
          </p:nvSpPr>
          <p:spPr bwMode="auto">
            <a:xfrm>
              <a:off x="7047033" y="3038968"/>
              <a:ext cx="617424" cy="603904"/>
            </a:xfrm>
            <a:custGeom>
              <a:avLst/>
              <a:gdLst>
                <a:gd name="T0" fmla="*/ 84 w 137"/>
                <a:gd name="T1" fmla="*/ 19 h 134"/>
                <a:gd name="T2" fmla="*/ 113 w 137"/>
                <a:gd name="T3" fmla="*/ 79 h 134"/>
                <a:gd name="T4" fmla="*/ 116 w 137"/>
                <a:gd name="T5" fmla="*/ 90 h 134"/>
                <a:gd name="T6" fmla="*/ 122 w 137"/>
                <a:gd name="T7" fmla="*/ 111 h 134"/>
                <a:gd name="T8" fmla="*/ 127 w 137"/>
                <a:gd name="T9" fmla="*/ 120 h 134"/>
                <a:gd name="T10" fmla="*/ 133 w 137"/>
                <a:gd name="T11" fmla="*/ 128 h 134"/>
                <a:gd name="T12" fmla="*/ 135 w 137"/>
                <a:gd name="T13" fmla="*/ 134 h 134"/>
                <a:gd name="T14" fmla="*/ 135 w 137"/>
                <a:gd name="T15" fmla="*/ 134 h 134"/>
                <a:gd name="T16" fmla="*/ 0 w 137"/>
                <a:gd name="T17" fmla="*/ 11 h 134"/>
                <a:gd name="T18" fmla="*/ 6 w 137"/>
                <a:gd name="T19" fmla="*/ 13 h 134"/>
                <a:gd name="T20" fmla="*/ 33 w 137"/>
                <a:gd name="T21" fmla="*/ 4 h 134"/>
                <a:gd name="T22" fmla="*/ 84 w 137"/>
                <a:gd name="T23" fmla="*/ 19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7" h="134">
                  <a:moveTo>
                    <a:pt x="84" y="19"/>
                  </a:moveTo>
                  <a:cubicBezTo>
                    <a:pt x="100" y="36"/>
                    <a:pt x="108" y="58"/>
                    <a:pt x="113" y="79"/>
                  </a:cubicBezTo>
                  <a:cubicBezTo>
                    <a:pt x="114" y="82"/>
                    <a:pt x="115" y="86"/>
                    <a:pt x="116" y="90"/>
                  </a:cubicBezTo>
                  <a:cubicBezTo>
                    <a:pt x="117" y="97"/>
                    <a:pt x="119" y="104"/>
                    <a:pt x="122" y="111"/>
                  </a:cubicBezTo>
                  <a:cubicBezTo>
                    <a:pt x="123" y="114"/>
                    <a:pt x="125" y="117"/>
                    <a:pt x="127" y="120"/>
                  </a:cubicBezTo>
                  <a:cubicBezTo>
                    <a:pt x="129" y="123"/>
                    <a:pt x="131" y="126"/>
                    <a:pt x="133" y="128"/>
                  </a:cubicBezTo>
                  <a:cubicBezTo>
                    <a:pt x="134" y="129"/>
                    <a:pt x="137" y="133"/>
                    <a:pt x="135" y="134"/>
                  </a:cubicBezTo>
                  <a:cubicBezTo>
                    <a:pt x="135" y="134"/>
                    <a:pt x="135" y="134"/>
                    <a:pt x="135" y="13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0"/>
                    <a:pt x="2" y="12"/>
                    <a:pt x="6" y="13"/>
                  </a:cubicBezTo>
                  <a:cubicBezTo>
                    <a:pt x="10" y="14"/>
                    <a:pt x="23" y="7"/>
                    <a:pt x="33" y="4"/>
                  </a:cubicBezTo>
                  <a:cubicBezTo>
                    <a:pt x="50" y="0"/>
                    <a:pt x="68" y="2"/>
                    <a:pt x="84" y="19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7" name="apple"/>
          <p:cNvGrpSpPr/>
          <p:nvPr/>
        </p:nvGrpSpPr>
        <p:grpSpPr>
          <a:xfrm>
            <a:off x="7979929" y="2836165"/>
            <a:ext cx="567849" cy="491235"/>
            <a:chOff x="7979929" y="2836165"/>
            <a:chExt cx="567849" cy="491235"/>
          </a:xfrm>
        </p:grpSpPr>
        <p:sp>
          <p:nvSpPr>
            <p:cNvPr id="278" name="Freeform 88"/>
            <p:cNvSpPr>
              <a:spLocks/>
            </p:cNvSpPr>
            <p:nvPr/>
          </p:nvSpPr>
          <p:spPr bwMode="auto">
            <a:xfrm>
              <a:off x="7979929" y="2908273"/>
              <a:ext cx="283925" cy="419127"/>
            </a:xfrm>
            <a:custGeom>
              <a:avLst/>
              <a:gdLst>
                <a:gd name="T0" fmla="*/ 63 w 63"/>
                <a:gd name="T1" fmla="*/ 8 h 93"/>
                <a:gd name="T2" fmla="*/ 33 w 63"/>
                <a:gd name="T3" fmla="*/ 5 h 93"/>
                <a:gd name="T4" fmla="*/ 13 w 63"/>
                <a:gd name="T5" fmla="*/ 60 h 93"/>
                <a:gd name="T6" fmla="*/ 63 w 63"/>
                <a:gd name="T7" fmla="*/ 93 h 93"/>
                <a:gd name="T8" fmla="*/ 63 w 63"/>
                <a:gd name="T9" fmla="*/ 93 h 93"/>
                <a:gd name="T10" fmla="*/ 63 w 63"/>
                <a:gd name="T11" fmla="*/ 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3">
                  <a:moveTo>
                    <a:pt x="63" y="8"/>
                  </a:moveTo>
                  <a:cubicBezTo>
                    <a:pt x="56" y="8"/>
                    <a:pt x="46" y="0"/>
                    <a:pt x="33" y="5"/>
                  </a:cubicBezTo>
                  <a:cubicBezTo>
                    <a:pt x="20" y="10"/>
                    <a:pt x="0" y="29"/>
                    <a:pt x="13" y="60"/>
                  </a:cubicBezTo>
                  <a:cubicBezTo>
                    <a:pt x="26" y="90"/>
                    <a:pt x="56" y="93"/>
                    <a:pt x="63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8"/>
                    <a:pt x="63" y="8"/>
                    <a:pt x="63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Freeform 89"/>
            <p:cNvSpPr>
              <a:spLocks/>
            </p:cNvSpPr>
            <p:nvPr/>
          </p:nvSpPr>
          <p:spPr bwMode="auto">
            <a:xfrm>
              <a:off x="8263853" y="2908273"/>
              <a:ext cx="283925" cy="419127"/>
            </a:xfrm>
            <a:custGeom>
              <a:avLst/>
              <a:gdLst>
                <a:gd name="T0" fmla="*/ 30 w 63"/>
                <a:gd name="T1" fmla="*/ 5 h 93"/>
                <a:gd name="T2" fmla="*/ 0 w 63"/>
                <a:gd name="T3" fmla="*/ 8 h 93"/>
                <a:gd name="T4" fmla="*/ 0 w 63"/>
                <a:gd name="T5" fmla="*/ 93 h 93"/>
                <a:gd name="T6" fmla="*/ 50 w 63"/>
                <a:gd name="T7" fmla="*/ 60 h 93"/>
                <a:gd name="T8" fmla="*/ 30 w 63"/>
                <a:gd name="T9" fmla="*/ 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93">
                  <a:moveTo>
                    <a:pt x="30" y="5"/>
                  </a:moveTo>
                  <a:cubicBezTo>
                    <a:pt x="17" y="0"/>
                    <a:pt x="8" y="8"/>
                    <a:pt x="0" y="8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8" y="93"/>
                    <a:pt x="38" y="90"/>
                    <a:pt x="50" y="60"/>
                  </a:cubicBezTo>
                  <a:cubicBezTo>
                    <a:pt x="63" y="29"/>
                    <a:pt x="43" y="10"/>
                    <a:pt x="30" y="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" name="Freeform 90"/>
            <p:cNvSpPr>
              <a:spLocks/>
            </p:cNvSpPr>
            <p:nvPr/>
          </p:nvSpPr>
          <p:spPr bwMode="auto">
            <a:xfrm>
              <a:off x="8245826" y="2836165"/>
              <a:ext cx="18027" cy="135202"/>
            </a:xfrm>
            <a:custGeom>
              <a:avLst/>
              <a:gdLst>
                <a:gd name="T0" fmla="*/ 4 w 4"/>
                <a:gd name="T1" fmla="*/ 0 h 30"/>
                <a:gd name="T2" fmla="*/ 0 w 4"/>
                <a:gd name="T3" fmla="*/ 1 h 30"/>
                <a:gd name="T4" fmla="*/ 0 w 4"/>
                <a:gd name="T5" fmla="*/ 1 h 30"/>
                <a:gd name="T6" fmla="*/ 0 w 4"/>
                <a:gd name="T7" fmla="*/ 1 h 30"/>
                <a:gd name="T8" fmla="*/ 0 w 4"/>
                <a:gd name="T9" fmla="*/ 2 h 30"/>
                <a:gd name="T10" fmla="*/ 0 w 4"/>
                <a:gd name="T11" fmla="*/ 2 h 30"/>
                <a:gd name="T12" fmla="*/ 2 w 4"/>
                <a:gd name="T13" fmla="*/ 29 h 30"/>
                <a:gd name="T14" fmla="*/ 2 w 4"/>
                <a:gd name="T15" fmla="*/ 29 h 30"/>
                <a:gd name="T16" fmla="*/ 4 w 4"/>
                <a:gd name="T17" fmla="*/ 30 h 30"/>
                <a:gd name="T18" fmla="*/ 4 w 4"/>
                <a:gd name="T1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30">
                  <a:moveTo>
                    <a:pt x="4" y="0"/>
                  </a:moveTo>
                  <a:cubicBezTo>
                    <a:pt x="2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29"/>
                    <a:pt x="2" y="29"/>
                  </a:cubicBezTo>
                  <a:cubicBezTo>
                    <a:pt x="2" y="29"/>
                    <a:pt x="2" y="29"/>
                    <a:pt x="2" y="29"/>
                  </a:cubicBezTo>
                  <a:cubicBezTo>
                    <a:pt x="2" y="30"/>
                    <a:pt x="3" y="30"/>
                    <a:pt x="4" y="3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" name="Freeform 91"/>
            <p:cNvSpPr>
              <a:spLocks/>
            </p:cNvSpPr>
            <p:nvPr/>
          </p:nvSpPr>
          <p:spPr bwMode="auto">
            <a:xfrm>
              <a:off x="8263853" y="2836165"/>
              <a:ext cx="18027" cy="135202"/>
            </a:xfrm>
            <a:custGeom>
              <a:avLst/>
              <a:gdLst>
                <a:gd name="T0" fmla="*/ 4 w 4"/>
                <a:gd name="T1" fmla="*/ 1 h 30"/>
                <a:gd name="T2" fmla="*/ 4 w 4"/>
                <a:gd name="T3" fmla="*/ 1 h 30"/>
                <a:gd name="T4" fmla="*/ 4 w 4"/>
                <a:gd name="T5" fmla="*/ 1 h 30"/>
                <a:gd name="T6" fmla="*/ 0 w 4"/>
                <a:gd name="T7" fmla="*/ 0 h 30"/>
                <a:gd name="T8" fmla="*/ 0 w 4"/>
                <a:gd name="T9" fmla="*/ 30 h 30"/>
                <a:gd name="T10" fmla="*/ 2 w 4"/>
                <a:gd name="T11" fmla="*/ 29 h 30"/>
                <a:gd name="T12" fmla="*/ 4 w 4"/>
                <a:gd name="T13" fmla="*/ 2 h 30"/>
                <a:gd name="T14" fmla="*/ 4 w 4"/>
                <a:gd name="T15" fmla="*/ 2 h 30"/>
                <a:gd name="T16" fmla="*/ 4 w 4"/>
                <a:gd name="T1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0"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0"/>
                    <a:pt x="2" y="0"/>
                    <a:pt x="0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1" y="30"/>
                    <a:pt x="2" y="30"/>
                    <a:pt x="2" y="29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4" y="1"/>
                    <a:pt x="4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" name="Freeform 92"/>
            <p:cNvSpPr>
              <a:spLocks/>
            </p:cNvSpPr>
            <p:nvPr/>
          </p:nvSpPr>
          <p:spPr bwMode="auto">
            <a:xfrm>
              <a:off x="8142171" y="2953340"/>
              <a:ext cx="144216" cy="135202"/>
            </a:xfrm>
            <a:custGeom>
              <a:avLst/>
              <a:gdLst>
                <a:gd name="T0" fmla="*/ 2 w 32"/>
                <a:gd name="T1" fmla="*/ 30 h 30"/>
                <a:gd name="T2" fmla="*/ 4 w 32"/>
                <a:gd name="T3" fmla="*/ 28 h 30"/>
                <a:gd name="T4" fmla="*/ 6 w 32"/>
                <a:gd name="T5" fmla="*/ 27 h 30"/>
                <a:gd name="T6" fmla="*/ 11 w 32"/>
                <a:gd name="T7" fmla="*/ 26 h 30"/>
                <a:gd name="T8" fmla="*/ 13 w 32"/>
                <a:gd name="T9" fmla="*/ 25 h 30"/>
                <a:gd name="T10" fmla="*/ 27 w 32"/>
                <a:gd name="T11" fmla="*/ 19 h 30"/>
                <a:gd name="T12" fmla="*/ 31 w 32"/>
                <a:gd name="T13" fmla="*/ 7 h 30"/>
                <a:gd name="T14" fmla="*/ 29 w 32"/>
                <a:gd name="T15" fmla="*/ 1 h 30"/>
                <a:gd name="T16" fmla="*/ 29 w 32"/>
                <a:gd name="T17" fmla="*/ 0 h 30"/>
                <a:gd name="T18" fmla="*/ 0 w 32"/>
                <a:gd name="T19" fmla="*/ 30 h 30"/>
                <a:gd name="T20" fmla="*/ 2 w 32"/>
                <a:gd name="T21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30">
                  <a:moveTo>
                    <a:pt x="2" y="30"/>
                  </a:moveTo>
                  <a:cubicBezTo>
                    <a:pt x="2" y="29"/>
                    <a:pt x="3" y="29"/>
                    <a:pt x="4" y="28"/>
                  </a:cubicBezTo>
                  <a:cubicBezTo>
                    <a:pt x="4" y="28"/>
                    <a:pt x="5" y="27"/>
                    <a:pt x="6" y="27"/>
                  </a:cubicBezTo>
                  <a:cubicBezTo>
                    <a:pt x="7" y="26"/>
                    <a:pt x="9" y="26"/>
                    <a:pt x="11" y="26"/>
                  </a:cubicBezTo>
                  <a:cubicBezTo>
                    <a:pt x="11" y="26"/>
                    <a:pt x="12" y="26"/>
                    <a:pt x="13" y="25"/>
                  </a:cubicBezTo>
                  <a:cubicBezTo>
                    <a:pt x="18" y="24"/>
                    <a:pt x="23" y="23"/>
                    <a:pt x="27" y="19"/>
                  </a:cubicBezTo>
                  <a:cubicBezTo>
                    <a:pt x="31" y="15"/>
                    <a:pt x="32" y="11"/>
                    <a:pt x="31" y="7"/>
                  </a:cubicBezTo>
                  <a:cubicBezTo>
                    <a:pt x="30" y="5"/>
                    <a:pt x="29" y="2"/>
                    <a:pt x="29" y="1"/>
                  </a:cubicBezTo>
                  <a:cubicBezTo>
                    <a:pt x="29" y="0"/>
                    <a:pt x="30" y="0"/>
                    <a:pt x="29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1" y="30"/>
                    <a:pt x="1" y="30"/>
                    <a:pt x="2" y="3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Freeform 93"/>
            <p:cNvSpPr>
              <a:spLocks/>
            </p:cNvSpPr>
            <p:nvPr/>
          </p:nvSpPr>
          <p:spPr bwMode="auto">
            <a:xfrm>
              <a:off x="8142171" y="2944327"/>
              <a:ext cx="130696" cy="144216"/>
            </a:xfrm>
            <a:custGeom>
              <a:avLst/>
              <a:gdLst>
                <a:gd name="T0" fmla="*/ 10 w 29"/>
                <a:gd name="T1" fmla="*/ 5 h 32"/>
                <a:gd name="T2" fmla="*/ 4 w 29"/>
                <a:gd name="T3" fmla="*/ 19 h 32"/>
                <a:gd name="T4" fmla="*/ 4 w 29"/>
                <a:gd name="T5" fmla="*/ 22 h 32"/>
                <a:gd name="T6" fmla="*/ 3 w 29"/>
                <a:gd name="T7" fmla="*/ 26 h 32"/>
                <a:gd name="T8" fmla="*/ 2 w 29"/>
                <a:gd name="T9" fmla="*/ 29 h 32"/>
                <a:gd name="T10" fmla="*/ 1 w 29"/>
                <a:gd name="T11" fmla="*/ 31 h 32"/>
                <a:gd name="T12" fmla="*/ 0 w 29"/>
                <a:gd name="T13" fmla="*/ 32 h 32"/>
                <a:gd name="T14" fmla="*/ 0 w 29"/>
                <a:gd name="T15" fmla="*/ 32 h 32"/>
                <a:gd name="T16" fmla="*/ 29 w 29"/>
                <a:gd name="T17" fmla="*/ 2 h 32"/>
                <a:gd name="T18" fmla="*/ 28 w 29"/>
                <a:gd name="T19" fmla="*/ 2 h 32"/>
                <a:gd name="T20" fmla="*/ 22 w 29"/>
                <a:gd name="T21" fmla="*/ 1 h 32"/>
                <a:gd name="T22" fmla="*/ 10 w 29"/>
                <a:gd name="T23" fmla="*/ 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" h="32">
                  <a:moveTo>
                    <a:pt x="10" y="5"/>
                  </a:moveTo>
                  <a:cubicBezTo>
                    <a:pt x="7" y="9"/>
                    <a:pt x="5" y="14"/>
                    <a:pt x="4" y="19"/>
                  </a:cubicBezTo>
                  <a:cubicBezTo>
                    <a:pt x="4" y="20"/>
                    <a:pt x="4" y="21"/>
                    <a:pt x="4" y="22"/>
                  </a:cubicBezTo>
                  <a:cubicBezTo>
                    <a:pt x="4" y="23"/>
                    <a:pt x="4" y="25"/>
                    <a:pt x="3" y="26"/>
                  </a:cubicBezTo>
                  <a:cubicBezTo>
                    <a:pt x="3" y="27"/>
                    <a:pt x="2" y="28"/>
                    <a:pt x="2" y="29"/>
                  </a:cubicBezTo>
                  <a:cubicBezTo>
                    <a:pt x="2" y="29"/>
                    <a:pt x="1" y="30"/>
                    <a:pt x="1" y="31"/>
                  </a:cubicBezTo>
                  <a:cubicBezTo>
                    <a:pt x="1" y="31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8" y="2"/>
                  </a:cubicBezTo>
                  <a:cubicBezTo>
                    <a:pt x="27" y="3"/>
                    <a:pt x="24" y="1"/>
                    <a:pt x="22" y="1"/>
                  </a:cubicBezTo>
                  <a:cubicBezTo>
                    <a:pt x="18" y="0"/>
                    <a:pt x="14" y="1"/>
                    <a:pt x="10" y="5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4" name="leaf"/>
          <p:cNvGrpSpPr/>
          <p:nvPr/>
        </p:nvGrpSpPr>
        <p:grpSpPr>
          <a:xfrm>
            <a:off x="8196252" y="2441824"/>
            <a:ext cx="757133" cy="507009"/>
            <a:chOff x="8196252" y="2441824"/>
            <a:chExt cx="757133" cy="507009"/>
          </a:xfrm>
        </p:grpSpPr>
        <p:sp>
          <p:nvSpPr>
            <p:cNvPr id="285" name="Freeform 94"/>
            <p:cNvSpPr>
              <a:spLocks/>
            </p:cNvSpPr>
            <p:nvPr/>
          </p:nvSpPr>
          <p:spPr bwMode="auto">
            <a:xfrm>
              <a:off x="8200759" y="2473371"/>
              <a:ext cx="752626" cy="475462"/>
            </a:xfrm>
            <a:custGeom>
              <a:avLst/>
              <a:gdLst>
                <a:gd name="T0" fmla="*/ 163 w 167"/>
                <a:gd name="T1" fmla="*/ 4 h 105"/>
                <a:gd name="T2" fmla="*/ 154 w 167"/>
                <a:gd name="T3" fmla="*/ 10 h 105"/>
                <a:gd name="T4" fmla="*/ 147 w 167"/>
                <a:gd name="T5" fmla="*/ 18 h 105"/>
                <a:gd name="T6" fmla="*/ 135 w 167"/>
                <a:gd name="T7" fmla="*/ 36 h 105"/>
                <a:gd name="T8" fmla="*/ 129 w 167"/>
                <a:gd name="T9" fmla="*/ 46 h 105"/>
                <a:gd name="T10" fmla="*/ 82 w 167"/>
                <a:gd name="T11" fmla="*/ 94 h 105"/>
                <a:gd name="T12" fmla="*/ 29 w 167"/>
                <a:gd name="T13" fmla="*/ 92 h 105"/>
                <a:gd name="T14" fmla="*/ 6 w 167"/>
                <a:gd name="T15" fmla="*/ 76 h 105"/>
                <a:gd name="T16" fmla="*/ 0 w 167"/>
                <a:gd name="T17" fmla="*/ 76 h 105"/>
                <a:gd name="T18" fmla="*/ 167 w 167"/>
                <a:gd name="T19" fmla="*/ 0 h 105"/>
                <a:gd name="T20" fmla="*/ 163 w 167"/>
                <a:gd name="T21" fmla="*/ 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7" h="105">
                  <a:moveTo>
                    <a:pt x="163" y="4"/>
                  </a:moveTo>
                  <a:cubicBezTo>
                    <a:pt x="160" y="7"/>
                    <a:pt x="157" y="8"/>
                    <a:pt x="154" y="10"/>
                  </a:cubicBezTo>
                  <a:cubicBezTo>
                    <a:pt x="152" y="13"/>
                    <a:pt x="149" y="15"/>
                    <a:pt x="147" y="18"/>
                  </a:cubicBezTo>
                  <a:cubicBezTo>
                    <a:pt x="142" y="24"/>
                    <a:pt x="138" y="30"/>
                    <a:pt x="135" y="36"/>
                  </a:cubicBezTo>
                  <a:cubicBezTo>
                    <a:pt x="133" y="39"/>
                    <a:pt x="131" y="43"/>
                    <a:pt x="129" y="46"/>
                  </a:cubicBezTo>
                  <a:cubicBezTo>
                    <a:pt x="117" y="64"/>
                    <a:pt x="103" y="83"/>
                    <a:pt x="82" y="94"/>
                  </a:cubicBezTo>
                  <a:cubicBezTo>
                    <a:pt x="62" y="105"/>
                    <a:pt x="44" y="101"/>
                    <a:pt x="29" y="92"/>
                  </a:cubicBezTo>
                  <a:cubicBezTo>
                    <a:pt x="21" y="87"/>
                    <a:pt x="9" y="76"/>
                    <a:pt x="6" y="76"/>
                  </a:cubicBezTo>
                  <a:cubicBezTo>
                    <a:pt x="3" y="75"/>
                    <a:pt x="1" y="77"/>
                    <a:pt x="0" y="76"/>
                  </a:cubicBezTo>
                  <a:cubicBezTo>
                    <a:pt x="167" y="0"/>
                    <a:pt x="167" y="0"/>
                    <a:pt x="167" y="0"/>
                  </a:cubicBezTo>
                  <a:cubicBezTo>
                    <a:pt x="167" y="1"/>
                    <a:pt x="164" y="4"/>
                    <a:pt x="163" y="4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" name="Freeform 95"/>
            <p:cNvSpPr>
              <a:spLocks/>
            </p:cNvSpPr>
            <p:nvPr/>
          </p:nvSpPr>
          <p:spPr bwMode="auto">
            <a:xfrm>
              <a:off x="8196252" y="2441824"/>
              <a:ext cx="757133" cy="376314"/>
            </a:xfrm>
            <a:custGeom>
              <a:avLst/>
              <a:gdLst>
                <a:gd name="T0" fmla="*/ 41 w 168"/>
                <a:gd name="T1" fmla="*/ 9 h 83"/>
                <a:gd name="T2" fmla="*/ 108 w 168"/>
                <a:gd name="T3" fmla="*/ 5 h 83"/>
                <a:gd name="T4" fmla="*/ 119 w 168"/>
                <a:gd name="T5" fmla="*/ 7 h 83"/>
                <a:gd name="T6" fmla="*/ 141 w 168"/>
                <a:gd name="T7" fmla="*/ 10 h 83"/>
                <a:gd name="T8" fmla="*/ 152 w 168"/>
                <a:gd name="T9" fmla="*/ 9 h 83"/>
                <a:gd name="T10" fmla="*/ 161 w 168"/>
                <a:gd name="T11" fmla="*/ 7 h 83"/>
                <a:gd name="T12" fmla="*/ 168 w 168"/>
                <a:gd name="T13" fmla="*/ 7 h 83"/>
                <a:gd name="T14" fmla="*/ 168 w 168"/>
                <a:gd name="T15" fmla="*/ 7 h 83"/>
                <a:gd name="T16" fmla="*/ 1 w 168"/>
                <a:gd name="T17" fmla="*/ 83 h 83"/>
                <a:gd name="T18" fmla="*/ 5 w 168"/>
                <a:gd name="T19" fmla="*/ 78 h 83"/>
                <a:gd name="T20" fmla="*/ 8 w 168"/>
                <a:gd name="T21" fmla="*/ 50 h 83"/>
                <a:gd name="T22" fmla="*/ 41 w 168"/>
                <a:gd name="T23" fmla="*/ 9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83">
                  <a:moveTo>
                    <a:pt x="41" y="9"/>
                  </a:moveTo>
                  <a:cubicBezTo>
                    <a:pt x="63" y="0"/>
                    <a:pt x="87" y="2"/>
                    <a:pt x="108" y="5"/>
                  </a:cubicBezTo>
                  <a:cubicBezTo>
                    <a:pt x="112" y="6"/>
                    <a:pt x="115" y="6"/>
                    <a:pt x="119" y="7"/>
                  </a:cubicBezTo>
                  <a:cubicBezTo>
                    <a:pt x="126" y="8"/>
                    <a:pt x="133" y="10"/>
                    <a:pt x="141" y="10"/>
                  </a:cubicBezTo>
                  <a:cubicBezTo>
                    <a:pt x="144" y="10"/>
                    <a:pt x="148" y="10"/>
                    <a:pt x="152" y="9"/>
                  </a:cubicBezTo>
                  <a:cubicBezTo>
                    <a:pt x="155" y="8"/>
                    <a:pt x="158" y="7"/>
                    <a:pt x="161" y="7"/>
                  </a:cubicBezTo>
                  <a:cubicBezTo>
                    <a:pt x="162" y="6"/>
                    <a:pt x="167" y="4"/>
                    <a:pt x="168" y="7"/>
                  </a:cubicBezTo>
                  <a:cubicBezTo>
                    <a:pt x="168" y="7"/>
                    <a:pt x="168" y="7"/>
                    <a:pt x="168" y="7"/>
                  </a:cubicBezTo>
                  <a:cubicBezTo>
                    <a:pt x="1" y="83"/>
                    <a:pt x="1" y="83"/>
                    <a:pt x="1" y="83"/>
                  </a:cubicBezTo>
                  <a:cubicBezTo>
                    <a:pt x="0" y="81"/>
                    <a:pt x="2" y="81"/>
                    <a:pt x="5" y="78"/>
                  </a:cubicBezTo>
                  <a:cubicBezTo>
                    <a:pt x="7" y="74"/>
                    <a:pt x="6" y="59"/>
                    <a:pt x="8" y="50"/>
                  </a:cubicBezTo>
                  <a:cubicBezTo>
                    <a:pt x="11" y="32"/>
                    <a:pt x="19" y="17"/>
                    <a:pt x="41" y="9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7" name="apple"/>
          <p:cNvGrpSpPr/>
          <p:nvPr/>
        </p:nvGrpSpPr>
        <p:grpSpPr>
          <a:xfrm>
            <a:off x="3274890" y="2257048"/>
            <a:ext cx="563343" cy="497995"/>
            <a:chOff x="3274890" y="2257048"/>
            <a:chExt cx="563343" cy="497995"/>
          </a:xfrm>
        </p:grpSpPr>
        <p:sp>
          <p:nvSpPr>
            <p:cNvPr id="288" name="Freeform 96"/>
            <p:cNvSpPr>
              <a:spLocks/>
            </p:cNvSpPr>
            <p:nvPr/>
          </p:nvSpPr>
          <p:spPr bwMode="auto">
            <a:xfrm>
              <a:off x="3274890" y="2333662"/>
              <a:ext cx="283925" cy="421381"/>
            </a:xfrm>
            <a:custGeom>
              <a:avLst/>
              <a:gdLst>
                <a:gd name="T0" fmla="*/ 63 w 63"/>
                <a:gd name="T1" fmla="*/ 8 h 93"/>
                <a:gd name="T2" fmla="*/ 33 w 63"/>
                <a:gd name="T3" fmla="*/ 5 h 93"/>
                <a:gd name="T4" fmla="*/ 13 w 63"/>
                <a:gd name="T5" fmla="*/ 59 h 93"/>
                <a:gd name="T6" fmla="*/ 62 w 63"/>
                <a:gd name="T7" fmla="*/ 93 h 93"/>
                <a:gd name="T8" fmla="*/ 63 w 63"/>
                <a:gd name="T9" fmla="*/ 93 h 93"/>
                <a:gd name="T10" fmla="*/ 63 w 63"/>
                <a:gd name="T11" fmla="*/ 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3">
                  <a:moveTo>
                    <a:pt x="63" y="8"/>
                  </a:moveTo>
                  <a:cubicBezTo>
                    <a:pt x="55" y="8"/>
                    <a:pt x="46" y="0"/>
                    <a:pt x="33" y="5"/>
                  </a:cubicBezTo>
                  <a:cubicBezTo>
                    <a:pt x="19" y="9"/>
                    <a:pt x="0" y="28"/>
                    <a:pt x="13" y="59"/>
                  </a:cubicBezTo>
                  <a:cubicBezTo>
                    <a:pt x="25" y="90"/>
                    <a:pt x="55" y="93"/>
                    <a:pt x="62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8"/>
                    <a:pt x="63" y="8"/>
                    <a:pt x="63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" name="Freeform 97"/>
            <p:cNvSpPr>
              <a:spLocks/>
            </p:cNvSpPr>
            <p:nvPr/>
          </p:nvSpPr>
          <p:spPr bwMode="auto">
            <a:xfrm>
              <a:off x="3558815" y="2333662"/>
              <a:ext cx="279418" cy="421381"/>
            </a:xfrm>
            <a:custGeom>
              <a:avLst/>
              <a:gdLst>
                <a:gd name="T0" fmla="*/ 30 w 62"/>
                <a:gd name="T1" fmla="*/ 5 h 93"/>
                <a:gd name="T2" fmla="*/ 0 w 62"/>
                <a:gd name="T3" fmla="*/ 8 h 93"/>
                <a:gd name="T4" fmla="*/ 0 w 62"/>
                <a:gd name="T5" fmla="*/ 93 h 93"/>
                <a:gd name="T6" fmla="*/ 50 w 62"/>
                <a:gd name="T7" fmla="*/ 59 h 93"/>
                <a:gd name="T8" fmla="*/ 30 w 62"/>
                <a:gd name="T9" fmla="*/ 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3">
                  <a:moveTo>
                    <a:pt x="30" y="5"/>
                  </a:moveTo>
                  <a:cubicBezTo>
                    <a:pt x="17" y="0"/>
                    <a:pt x="7" y="7"/>
                    <a:pt x="0" y="8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7" y="93"/>
                    <a:pt x="37" y="90"/>
                    <a:pt x="50" y="59"/>
                  </a:cubicBezTo>
                  <a:cubicBezTo>
                    <a:pt x="62" y="28"/>
                    <a:pt x="43" y="9"/>
                    <a:pt x="30" y="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" name="Freeform 98"/>
            <p:cNvSpPr>
              <a:spLocks/>
            </p:cNvSpPr>
            <p:nvPr/>
          </p:nvSpPr>
          <p:spPr bwMode="auto">
            <a:xfrm>
              <a:off x="3536281" y="2257048"/>
              <a:ext cx="22534" cy="139709"/>
            </a:xfrm>
            <a:custGeom>
              <a:avLst/>
              <a:gdLst>
                <a:gd name="T0" fmla="*/ 5 w 5"/>
                <a:gd name="T1" fmla="*/ 1 h 31"/>
                <a:gd name="T2" fmla="*/ 0 w 5"/>
                <a:gd name="T3" fmla="*/ 2 h 31"/>
                <a:gd name="T4" fmla="*/ 0 w 5"/>
                <a:gd name="T5" fmla="*/ 2 h 31"/>
                <a:gd name="T6" fmla="*/ 0 w 5"/>
                <a:gd name="T7" fmla="*/ 2 h 31"/>
                <a:gd name="T8" fmla="*/ 0 w 5"/>
                <a:gd name="T9" fmla="*/ 2 h 31"/>
                <a:gd name="T10" fmla="*/ 0 w 5"/>
                <a:gd name="T11" fmla="*/ 2 h 31"/>
                <a:gd name="T12" fmla="*/ 3 w 5"/>
                <a:gd name="T13" fmla="*/ 30 h 31"/>
                <a:gd name="T14" fmla="*/ 3 w 5"/>
                <a:gd name="T15" fmla="*/ 30 h 31"/>
                <a:gd name="T16" fmla="*/ 5 w 5"/>
                <a:gd name="T17" fmla="*/ 31 h 31"/>
                <a:gd name="T18" fmla="*/ 5 w 5"/>
                <a:gd name="T19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31">
                  <a:moveTo>
                    <a:pt x="5" y="1"/>
                  </a:moveTo>
                  <a:cubicBezTo>
                    <a:pt x="2" y="1"/>
                    <a:pt x="1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3" y="30"/>
                    <a:pt x="3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3" y="31"/>
                    <a:pt x="3" y="31"/>
                    <a:pt x="5" y="31"/>
                  </a:cubicBezTo>
                  <a:cubicBezTo>
                    <a:pt x="5" y="1"/>
                    <a:pt x="5" y="1"/>
                    <a:pt x="5" y="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" name="Freeform 99"/>
            <p:cNvSpPr>
              <a:spLocks/>
            </p:cNvSpPr>
            <p:nvPr/>
          </p:nvSpPr>
          <p:spPr bwMode="auto">
            <a:xfrm>
              <a:off x="3558815" y="2257048"/>
              <a:ext cx="18027" cy="139709"/>
            </a:xfrm>
            <a:custGeom>
              <a:avLst/>
              <a:gdLst>
                <a:gd name="T0" fmla="*/ 4 w 4"/>
                <a:gd name="T1" fmla="*/ 2 h 31"/>
                <a:gd name="T2" fmla="*/ 4 w 4"/>
                <a:gd name="T3" fmla="*/ 2 h 31"/>
                <a:gd name="T4" fmla="*/ 4 w 4"/>
                <a:gd name="T5" fmla="*/ 2 h 31"/>
                <a:gd name="T6" fmla="*/ 0 w 4"/>
                <a:gd name="T7" fmla="*/ 1 h 31"/>
                <a:gd name="T8" fmla="*/ 0 w 4"/>
                <a:gd name="T9" fmla="*/ 31 h 31"/>
                <a:gd name="T10" fmla="*/ 1 w 4"/>
                <a:gd name="T11" fmla="*/ 30 h 31"/>
                <a:gd name="T12" fmla="*/ 4 w 4"/>
                <a:gd name="T13" fmla="*/ 2 h 31"/>
                <a:gd name="T14" fmla="*/ 4 w 4"/>
                <a:gd name="T15" fmla="*/ 2 h 31"/>
                <a:gd name="T16" fmla="*/ 4 w 4"/>
                <a:gd name="T17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1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2" y="1"/>
                    <a:pt x="0" y="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" y="31"/>
                    <a:pt x="1" y="31"/>
                    <a:pt x="1" y="3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" name="Freeform 100"/>
            <p:cNvSpPr>
              <a:spLocks/>
            </p:cNvSpPr>
            <p:nvPr/>
          </p:nvSpPr>
          <p:spPr bwMode="auto">
            <a:xfrm>
              <a:off x="3437133" y="2378730"/>
              <a:ext cx="139709" cy="135202"/>
            </a:xfrm>
            <a:custGeom>
              <a:avLst/>
              <a:gdLst>
                <a:gd name="T0" fmla="*/ 1 w 31"/>
                <a:gd name="T1" fmla="*/ 29 h 30"/>
                <a:gd name="T2" fmla="*/ 3 w 31"/>
                <a:gd name="T3" fmla="*/ 28 h 30"/>
                <a:gd name="T4" fmla="*/ 5 w 31"/>
                <a:gd name="T5" fmla="*/ 27 h 30"/>
                <a:gd name="T6" fmla="*/ 10 w 31"/>
                <a:gd name="T7" fmla="*/ 26 h 30"/>
                <a:gd name="T8" fmla="*/ 12 w 31"/>
                <a:gd name="T9" fmla="*/ 25 h 30"/>
                <a:gd name="T10" fmla="*/ 27 w 31"/>
                <a:gd name="T11" fmla="*/ 19 h 30"/>
                <a:gd name="T12" fmla="*/ 30 w 31"/>
                <a:gd name="T13" fmla="*/ 7 h 30"/>
                <a:gd name="T14" fmla="*/ 28 w 31"/>
                <a:gd name="T15" fmla="*/ 1 h 30"/>
                <a:gd name="T16" fmla="*/ 29 w 31"/>
                <a:gd name="T17" fmla="*/ 0 h 30"/>
                <a:gd name="T18" fmla="*/ 0 w 31"/>
                <a:gd name="T19" fmla="*/ 30 h 30"/>
                <a:gd name="T20" fmla="*/ 1 w 31"/>
                <a:gd name="T21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30">
                  <a:moveTo>
                    <a:pt x="1" y="29"/>
                  </a:moveTo>
                  <a:cubicBezTo>
                    <a:pt x="2" y="29"/>
                    <a:pt x="2" y="28"/>
                    <a:pt x="3" y="28"/>
                  </a:cubicBezTo>
                  <a:cubicBezTo>
                    <a:pt x="4" y="27"/>
                    <a:pt x="4" y="27"/>
                    <a:pt x="5" y="27"/>
                  </a:cubicBezTo>
                  <a:cubicBezTo>
                    <a:pt x="7" y="26"/>
                    <a:pt x="8" y="26"/>
                    <a:pt x="10" y="26"/>
                  </a:cubicBezTo>
                  <a:cubicBezTo>
                    <a:pt x="11" y="25"/>
                    <a:pt x="12" y="25"/>
                    <a:pt x="12" y="25"/>
                  </a:cubicBezTo>
                  <a:cubicBezTo>
                    <a:pt x="17" y="24"/>
                    <a:pt x="22" y="22"/>
                    <a:pt x="27" y="19"/>
                  </a:cubicBezTo>
                  <a:cubicBezTo>
                    <a:pt x="30" y="15"/>
                    <a:pt x="31" y="11"/>
                    <a:pt x="30" y="7"/>
                  </a:cubicBezTo>
                  <a:cubicBezTo>
                    <a:pt x="30" y="5"/>
                    <a:pt x="28" y="2"/>
                    <a:pt x="28" y="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" y="29"/>
                    <a:pt x="1" y="2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" name="Freeform 101"/>
            <p:cNvSpPr>
              <a:spLocks/>
            </p:cNvSpPr>
            <p:nvPr/>
          </p:nvSpPr>
          <p:spPr bwMode="auto">
            <a:xfrm>
              <a:off x="3432626" y="2369716"/>
              <a:ext cx="135202" cy="144216"/>
            </a:xfrm>
            <a:custGeom>
              <a:avLst/>
              <a:gdLst>
                <a:gd name="T0" fmla="*/ 11 w 30"/>
                <a:gd name="T1" fmla="*/ 4 h 32"/>
                <a:gd name="T2" fmla="*/ 5 w 30"/>
                <a:gd name="T3" fmla="*/ 19 h 32"/>
                <a:gd name="T4" fmla="*/ 4 w 30"/>
                <a:gd name="T5" fmla="*/ 21 h 32"/>
                <a:gd name="T6" fmla="*/ 3 w 30"/>
                <a:gd name="T7" fmla="*/ 26 h 32"/>
                <a:gd name="T8" fmla="*/ 2 w 30"/>
                <a:gd name="T9" fmla="*/ 28 h 32"/>
                <a:gd name="T10" fmla="*/ 1 w 30"/>
                <a:gd name="T11" fmla="*/ 30 h 32"/>
                <a:gd name="T12" fmla="*/ 1 w 30"/>
                <a:gd name="T13" fmla="*/ 32 h 32"/>
                <a:gd name="T14" fmla="*/ 1 w 30"/>
                <a:gd name="T15" fmla="*/ 32 h 32"/>
                <a:gd name="T16" fmla="*/ 30 w 30"/>
                <a:gd name="T17" fmla="*/ 2 h 32"/>
                <a:gd name="T18" fmla="*/ 28 w 30"/>
                <a:gd name="T19" fmla="*/ 2 h 32"/>
                <a:gd name="T20" fmla="*/ 22 w 30"/>
                <a:gd name="T21" fmla="*/ 0 h 32"/>
                <a:gd name="T22" fmla="*/ 11 w 30"/>
                <a:gd name="T23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2">
                  <a:moveTo>
                    <a:pt x="11" y="4"/>
                  </a:moveTo>
                  <a:cubicBezTo>
                    <a:pt x="7" y="9"/>
                    <a:pt x="6" y="14"/>
                    <a:pt x="5" y="19"/>
                  </a:cubicBezTo>
                  <a:cubicBezTo>
                    <a:pt x="5" y="20"/>
                    <a:pt x="5" y="20"/>
                    <a:pt x="4" y="21"/>
                  </a:cubicBezTo>
                  <a:cubicBezTo>
                    <a:pt x="4" y="23"/>
                    <a:pt x="4" y="25"/>
                    <a:pt x="3" y="26"/>
                  </a:cubicBezTo>
                  <a:cubicBezTo>
                    <a:pt x="3" y="27"/>
                    <a:pt x="3" y="28"/>
                    <a:pt x="2" y="28"/>
                  </a:cubicBezTo>
                  <a:cubicBezTo>
                    <a:pt x="2" y="29"/>
                    <a:pt x="1" y="30"/>
                    <a:pt x="1" y="30"/>
                  </a:cubicBezTo>
                  <a:cubicBezTo>
                    <a:pt x="1" y="31"/>
                    <a:pt x="0" y="31"/>
                    <a:pt x="1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1"/>
                    <a:pt x="29" y="2"/>
                    <a:pt x="28" y="2"/>
                  </a:cubicBezTo>
                  <a:cubicBezTo>
                    <a:pt x="28" y="2"/>
                    <a:pt x="24" y="1"/>
                    <a:pt x="22" y="0"/>
                  </a:cubicBezTo>
                  <a:cubicBezTo>
                    <a:pt x="18" y="0"/>
                    <a:pt x="14" y="0"/>
                    <a:pt x="11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4" name="leaf"/>
          <p:cNvGrpSpPr/>
          <p:nvPr/>
        </p:nvGrpSpPr>
        <p:grpSpPr>
          <a:xfrm>
            <a:off x="2869283" y="1901015"/>
            <a:ext cx="757133" cy="504756"/>
            <a:chOff x="2869283" y="1901015"/>
            <a:chExt cx="757133" cy="504756"/>
          </a:xfrm>
        </p:grpSpPr>
        <p:sp>
          <p:nvSpPr>
            <p:cNvPr id="295" name="Freeform 102"/>
            <p:cNvSpPr>
              <a:spLocks/>
            </p:cNvSpPr>
            <p:nvPr/>
          </p:nvSpPr>
          <p:spPr bwMode="auto">
            <a:xfrm>
              <a:off x="2869283" y="1928056"/>
              <a:ext cx="752626" cy="477715"/>
            </a:xfrm>
            <a:custGeom>
              <a:avLst/>
              <a:gdLst>
                <a:gd name="T0" fmla="*/ 4 w 167"/>
                <a:gd name="T1" fmla="*/ 5 h 106"/>
                <a:gd name="T2" fmla="*/ 13 w 167"/>
                <a:gd name="T3" fmla="*/ 11 h 106"/>
                <a:gd name="T4" fmla="*/ 21 w 167"/>
                <a:gd name="T5" fmla="*/ 19 h 106"/>
                <a:gd name="T6" fmla="*/ 33 w 167"/>
                <a:gd name="T7" fmla="*/ 37 h 106"/>
                <a:gd name="T8" fmla="*/ 38 w 167"/>
                <a:gd name="T9" fmla="*/ 47 h 106"/>
                <a:gd name="T10" fmla="*/ 85 w 167"/>
                <a:gd name="T11" fmla="*/ 95 h 106"/>
                <a:gd name="T12" fmla="*/ 138 w 167"/>
                <a:gd name="T13" fmla="*/ 93 h 106"/>
                <a:gd name="T14" fmla="*/ 161 w 167"/>
                <a:gd name="T15" fmla="*/ 76 h 106"/>
                <a:gd name="T16" fmla="*/ 167 w 167"/>
                <a:gd name="T17" fmla="*/ 76 h 106"/>
                <a:gd name="T18" fmla="*/ 1 w 167"/>
                <a:gd name="T19" fmla="*/ 0 h 106"/>
                <a:gd name="T20" fmla="*/ 4 w 167"/>
                <a:gd name="T21" fmla="*/ 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7" h="106">
                  <a:moveTo>
                    <a:pt x="4" y="5"/>
                  </a:moveTo>
                  <a:cubicBezTo>
                    <a:pt x="7" y="7"/>
                    <a:pt x="10" y="9"/>
                    <a:pt x="13" y="11"/>
                  </a:cubicBezTo>
                  <a:cubicBezTo>
                    <a:pt x="16" y="13"/>
                    <a:pt x="18" y="16"/>
                    <a:pt x="21" y="19"/>
                  </a:cubicBezTo>
                  <a:cubicBezTo>
                    <a:pt x="25" y="24"/>
                    <a:pt x="29" y="31"/>
                    <a:pt x="33" y="37"/>
                  </a:cubicBezTo>
                  <a:cubicBezTo>
                    <a:pt x="35" y="40"/>
                    <a:pt x="36" y="43"/>
                    <a:pt x="38" y="47"/>
                  </a:cubicBezTo>
                  <a:cubicBezTo>
                    <a:pt x="50" y="64"/>
                    <a:pt x="64" y="83"/>
                    <a:pt x="85" y="95"/>
                  </a:cubicBezTo>
                  <a:cubicBezTo>
                    <a:pt x="105" y="106"/>
                    <a:pt x="123" y="102"/>
                    <a:pt x="138" y="93"/>
                  </a:cubicBezTo>
                  <a:cubicBezTo>
                    <a:pt x="146" y="88"/>
                    <a:pt x="158" y="77"/>
                    <a:pt x="161" y="76"/>
                  </a:cubicBezTo>
                  <a:cubicBezTo>
                    <a:pt x="164" y="76"/>
                    <a:pt x="166" y="78"/>
                    <a:pt x="167" y="76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"/>
                    <a:pt x="3" y="4"/>
                    <a:pt x="4" y="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" name="Freeform 103"/>
            <p:cNvSpPr>
              <a:spLocks/>
            </p:cNvSpPr>
            <p:nvPr/>
          </p:nvSpPr>
          <p:spPr bwMode="auto">
            <a:xfrm>
              <a:off x="2873790" y="1901015"/>
              <a:ext cx="752626" cy="369553"/>
            </a:xfrm>
            <a:custGeom>
              <a:avLst/>
              <a:gdLst>
                <a:gd name="T0" fmla="*/ 126 w 167"/>
                <a:gd name="T1" fmla="*/ 8 h 82"/>
                <a:gd name="T2" fmla="*/ 59 w 167"/>
                <a:gd name="T3" fmla="*/ 5 h 82"/>
                <a:gd name="T4" fmla="*/ 48 w 167"/>
                <a:gd name="T5" fmla="*/ 7 h 82"/>
                <a:gd name="T6" fmla="*/ 27 w 167"/>
                <a:gd name="T7" fmla="*/ 9 h 82"/>
                <a:gd name="T8" fmla="*/ 16 w 167"/>
                <a:gd name="T9" fmla="*/ 8 h 82"/>
                <a:gd name="T10" fmla="*/ 6 w 167"/>
                <a:gd name="T11" fmla="*/ 6 h 82"/>
                <a:gd name="T12" fmla="*/ 0 w 167"/>
                <a:gd name="T13" fmla="*/ 6 h 82"/>
                <a:gd name="T14" fmla="*/ 0 w 167"/>
                <a:gd name="T15" fmla="*/ 6 h 82"/>
                <a:gd name="T16" fmla="*/ 166 w 167"/>
                <a:gd name="T17" fmla="*/ 82 h 82"/>
                <a:gd name="T18" fmla="*/ 162 w 167"/>
                <a:gd name="T19" fmla="*/ 77 h 82"/>
                <a:gd name="T20" fmla="*/ 160 w 167"/>
                <a:gd name="T21" fmla="*/ 49 h 82"/>
                <a:gd name="T22" fmla="*/ 126 w 167"/>
                <a:gd name="T23" fmla="*/ 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82">
                  <a:moveTo>
                    <a:pt x="126" y="8"/>
                  </a:moveTo>
                  <a:cubicBezTo>
                    <a:pt x="104" y="0"/>
                    <a:pt x="80" y="2"/>
                    <a:pt x="59" y="5"/>
                  </a:cubicBezTo>
                  <a:cubicBezTo>
                    <a:pt x="56" y="5"/>
                    <a:pt x="52" y="6"/>
                    <a:pt x="48" y="7"/>
                  </a:cubicBezTo>
                  <a:cubicBezTo>
                    <a:pt x="41" y="8"/>
                    <a:pt x="34" y="9"/>
                    <a:pt x="27" y="9"/>
                  </a:cubicBezTo>
                  <a:cubicBezTo>
                    <a:pt x="23" y="9"/>
                    <a:pt x="19" y="9"/>
                    <a:pt x="16" y="8"/>
                  </a:cubicBezTo>
                  <a:cubicBezTo>
                    <a:pt x="12" y="8"/>
                    <a:pt x="9" y="7"/>
                    <a:pt x="6" y="6"/>
                  </a:cubicBezTo>
                  <a:cubicBezTo>
                    <a:pt x="5" y="6"/>
                    <a:pt x="0" y="4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66" y="82"/>
                    <a:pt x="166" y="82"/>
                    <a:pt x="166" y="82"/>
                  </a:cubicBezTo>
                  <a:cubicBezTo>
                    <a:pt x="167" y="80"/>
                    <a:pt x="165" y="81"/>
                    <a:pt x="162" y="77"/>
                  </a:cubicBezTo>
                  <a:cubicBezTo>
                    <a:pt x="160" y="74"/>
                    <a:pt x="161" y="59"/>
                    <a:pt x="160" y="49"/>
                  </a:cubicBezTo>
                  <a:cubicBezTo>
                    <a:pt x="157" y="32"/>
                    <a:pt x="148" y="16"/>
                    <a:pt x="126" y="8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6" name="animation details"/>
          <p:cNvSpPr txBox="1"/>
          <p:nvPr/>
        </p:nvSpPr>
        <p:spPr>
          <a:xfrm>
            <a:off x="7199790" y="2883"/>
            <a:ext cx="1944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The animation </a:t>
            </a:r>
          </a:p>
          <a:p>
            <a:pPr algn="r"/>
            <a:r>
              <a:rPr lang="en-US" sz="1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automatically begins.</a:t>
            </a:r>
          </a:p>
        </p:txBody>
      </p:sp>
    </p:spTree>
    <p:extLst>
      <p:ext uri="{BB962C8B-B14F-4D97-AF65-F5344CB8AC3E}">
        <p14:creationId xmlns:p14="http://schemas.microsoft.com/office/powerpoint/2010/main" val="4220141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75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75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75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6000"/>
                            </p:stCondLst>
                            <p:childTnLst>
                              <p:par>
                                <p:cTn id="99" presetID="5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33333E-6 C 0.00277 -0.01273 0.01458 -0.025 0.01857 -0.025 C 0.04392 -0.025 0.06996 0.17268 0.06996 0.37106 C 0.06996 0.27106 0.08316 0.17268 0.09566 0.17268 C 0.10885 0.17268 0.121 0.27245 0.121 0.37106 C 0.121 0.32176 0.1276 0.27106 0.1342 0.27106 C 0.1408 0.27106 0.14739 0.32037 0.14739 0.37106 C 0.14739 0.3456 0.15069 0.32176 0.15399 0.32176 C 0.15729 0.32176 0.16041 0.34699 0.16041 0.37106 C 0.16041 0.3581 0.16198 0.3456 0.16354 0.3456 C 0.16458 0.3456 0.16684 0.35833 0.16684 0.37106 C 0.16684 0.36458 0.16788 0.3581 0.16875 0.3581 C 0.16875 0.35949 0.17014 0.36412 0.17014 0.37106 C 0.17014 0.36736 0.17014 0.36458 0.17135 0.36458 C 0.17135 0.36597 0.17205 0.36782 0.17205 0.37106 C 0.17205 0.36921 0.17205 0.36736 0.17205 0.36597 C 0.17309 0.36597 0.17309 0.36736 0.17309 0.36921 C 0.17378 0.36921 0.17378 0.36782 0.17378 0.36597 C 0.175 0.36597 0.175 0.36736 0.175 0.36921 " pathEditMode="relative" rAng="0" ptsTypes="AAAAAAAAAAAAAAAAAAA">
                                      <p:cBhvr>
                                        <p:cTn id="100" dur="175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17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/>
      <p:bldP spid="19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rgbClr val="AED1E6"/>
            </a:gs>
            <a:gs pos="0">
              <a:schemeClr val="accent3">
                <a:lumMod val="10000"/>
                <a:lumOff val="90000"/>
              </a:schemeClr>
            </a:gs>
            <a:gs pos="91000">
              <a:schemeClr val="accent3">
                <a:lumMod val="80000"/>
                <a:lumOff val="2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ound"/>
          <p:cNvSpPr>
            <a:spLocks/>
          </p:cNvSpPr>
          <p:nvPr/>
        </p:nvSpPr>
        <p:spPr bwMode="auto">
          <a:xfrm>
            <a:off x="0" y="4570412"/>
            <a:ext cx="9147175" cy="2287588"/>
          </a:xfrm>
          <a:custGeom>
            <a:avLst/>
            <a:gdLst>
              <a:gd name="T0" fmla="*/ 2880 w 2881"/>
              <a:gd name="T1" fmla="*/ 720 h 720"/>
              <a:gd name="T2" fmla="*/ 0 w 2881"/>
              <a:gd name="T3" fmla="*/ 720 h 720"/>
              <a:gd name="T4" fmla="*/ 0 w 2881"/>
              <a:gd name="T5" fmla="*/ 0 h 720"/>
              <a:gd name="T6" fmla="*/ 381 w 2881"/>
              <a:gd name="T7" fmla="*/ 0 h 720"/>
              <a:gd name="T8" fmla="*/ 404 w 2881"/>
              <a:gd name="T9" fmla="*/ 36 h 720"/>
              <a:gd name="T10" fmla="*/ 415 w 2881"/>
              <a:gd name="T11" fmla="*/ 45 h 720"/>
              <a:gd name="T12" fmla="*/ 417 w 2881"/>
              <a:gd name="T13" fmla="*/ 50 h 720"/>
              <a:gd name="T14" fmla="*/ 419 w 2881"/>
              <a:gd name="T15" fmla="*/ 53 h 720"/>
              <a:gd name="T16" fmla="*/ 425 w 2881"/>
              <a:gd name="T17" fmla="*/ 55 h 720"/>
              <a:gd name="T18" fmla="*/ 431 w 2881"/>
              <a:gd name="T19" fmla="*/ 57 h 720"/>
              <a:gd name="T20" fmla="*/ 451 w 2881"/>
              <a:gd name="T21" fmla="*/ 95 h 720"/>
              <a:gd name="T22" fmla="*/ 528 w 2881"/>
              <a:gd name="T23" fmla="*/ 82 h 720"/>
              <a:gd name="T24" fmla="*/ 538 w 2881"/>
              <a:gd name="T25" fmla="*/ 62 h 720"/>
              <a:gd name="T26" fmla="*/ 561 w 2881"/>
              <a:gd name="T27" fmla="*/ 40 h 720"/>
              <a:gd name="T28" fmla="*/ 576 w 2881"/>
              <a:gd name="T29" fmla="*/ 4 h 720"/>
              <a:gd name="T30" fmla="*/ 584 w 2881"/>
              <a:gd name="T31" fmla="*/ 0 h 720"/>
              <a:gd name="T32" fmla="*/ 2881 w 2881"/>
              <a:gd name="T33" fmla="*/ 0 h 720"/>
              <a:gd name="T34" fmla="*/ 2880 w 2881"/>
              <a:gd name="T35" fmla="*/ 72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881" h="720">
                <a:moveTo>
                  <a:pt x="2880" y="720"/>
                </a:moveTo>
                <a:cubicBezTo>
                  <a:pt x="0" y="720"/>
                  <a:pt x="0" y="720"/>
                  <a:pt x="0" y="720"/>
                </a:cubicBezTo>
                <a:cubicBezTo>
                  <a:pt x="0" y="0"/>
                  <a:pt x="0" y="0"/>
                  <a:pt x="0" y="0"/>
                </a:cubicBezTo>
                <a:cubicBezTo>
                  <a:pt x="177" y="0"/>
                  <a:pt x="348" y="0"/>
                  <a:pt x="381" y="0"/>
                </a:cubicBezTo>
                <a:cubicBezTo>
                  <a:pt x="401" y="0"/>
                  <a:pt x="388" y="27"/>
                  <a:pt x="404" y="36"/>
                </a:cubicBezTo>
                <a:cubicBezTo>
                  <a:pt x="408" y="38"/>
                  <a:pt x="412" y="41"/>
                  <a:pt x="415" y="45"/>
                </a:cubicBezTo>
                <a:cubicBezTo>
                  <a:pt x="416" y="46"/>
                  <a:pt x="417" y="48"/>
                  <a:pt x="417" y="50"/>
                </a:cubicBezTo>
                <a:cubicBezTo>
                  <a:pt x="418" y="51"/>
                  <a:pt x="418" y="52"/>
                  <a:pt x="419" y="53"/>
                </a:cubicBezTo>
                <a:cubicBezTo>
                  <a:pt x="421" y="55"/>
                  <a:pt x="423" y="55"/>
                  <a:pt x="425" y="55"/>
                </a:cubicBezTo>
                <a:cubicBezTo>
                  <a:pt x="427" y="55"/>
                  <a:pt x="429" y="56"/>
                  <a:pt x="431" y="57"/>
                </a:cubicBezTo>
                <a:cubicBezTo>
                  <a:pt x="438" y="61"/>
                  <a:pt x="450" y="92"/>
                  <a:pt x="451" y="95"/>
                </a:cubicBezTo>
                <a:cubicBezTo>
                  <a:pt x="472" y="130"/>
                  <a:pt x="513" y="110"/>
                  <a:pt x="528" y="82"/>
                </a:cubicBezTo>
                <a:cubicBezTo>
                  <a:pt x="531" y="76"/>
                  <a:pt x="534" y="68"/>
                  <a:pt x="538" y="62"/>
                </a:cubicBezTo>
                <a:cubicBezTo>
                  <a:pt x="544" y="54"/>
                  <a:pt x="556" y="50"/>
                  <a:pt x="561" y="40"/>
                </a:cubicBezTo>
                <a:cubicBezTo>
                  <a:pt x="566" y="27"/>
                  <a:pt x="573" y="9"/>
                  <a:pt x="576" y="4"/>
                </a:cubicBezTo>
                <a:cubicBezTo>
                  <a:pt x="576" y="4"/>
                  <a:pt x="579" y="0"/>
                  <a:pt x="584" y="0"/>
                </a:cubicBezTo>
                <a:cubicBezTo>
                  <a:pt x="588" y="0"/>
                  <a:pt x="2881" y="0"/>
                  <a:pt x="2881" y="0"/>
                </a:cubicBezTo>
                <a:lnTo>
                  <a:pt x="2880" y="72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43" name="dirt"/>
          <p:cNvGrpSpPr/>
          <p:nvPr/>
        </p:nvGrpSpPr>
        <p:grpSpPr>
          <a:xfrm>
            <a:off x="777875" y="4294187"/>
            <a:ext cx="1701800" cy="323850"/>
            <a:chOff x="777875" y="4294187"/>
            <a:chExt cx="1701800" cy="323850"/>
          </a:xfrm>
        </p:grpSpPr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777875" y="4405312"/>
              <a:ext cx="438150" cy="212725"/>
            </a:xfrm>
            <a:custGeom>
              <a:avLst/>
              <a:gdLst>
                <a:gd name="T0" fmla="*/ 133 w 138"/>
                <a:gd name="T1" fmla="*/ 43 h 67"/>
                <a:gd name="T2" fmla="*/ 131 w 138"/>
                <a:gd name="T3" fmla="*/ 42 h 67"/>
                <a:gd name="T4" fmla="*/ 125 w 138"/>
                <a:gd name="T5" fmla="*/ 40 h 67"/>
                <a:gd name="T6" fmla="*/ 119 w 138"/>
                <a:gd name="T7" fmla="*/ 38 h 67"/>
                <a:gd name="T8" fmla="*/ 116 w 138"/>
                <a:gd name="T9" fmla="*/ 38 h 67"/>
                <a:gd name="T10" fmla="*/ 112 w 138"/>
                <a:gd name="T11" fmla="*/ 32 h 67"/>
                <a:gd name="T12" fmla="*/ 100 w 138"/>
                <a:gd name="T13" fmla="*/ 28 h 67"/>
                <a:gd name="T14" fmla="*/ 89 w 138"/>
                <a:gd name="T15" fmla="*/ 29 h 67"/>
                <a:gd name="T16" fmla="*/ 85 w 138"/>
                <a:gd name="T17" fmla="*/ 30 h 67"/>
                <a:gd name="T18" fmla="*/ 79 w 138"/>
                <a:gd name="T19" fmla="*/ 22 h 67"/>
                <a:gd name="T20" fmla="*/ 66 w 138"/>
                <a:gd name="T21" fmla="*/ 13 h 67"/>
                <a:gd name="T22" fmla="*/ 17 w 138"/>
                <a:gd name="T23" fmla="*/ 31 h 67"/>
                <a:gd name="T24" fmla="*/ 14 w 138"/>
                <a:gd name="T25" fmla="*/ 58 h 67"/>
                <a:gd name="T26" fmla="*/ 70 w 138"/>
                <a:gd name="T27" fmla="*/ 60 h 67"/>
                <a:gd name="T28" fmla="*/ 86 w 138"/>
                <a:gd name="T29" fmla="*/ 57 h 67"/>
                <a:gd name="T30" fmla="*/ 102 w 138"/>
                <a:gd name="T31" fmla="*/ 58 h 67"/>
                <a:gd name="T32" fmla="*/ 112 w 138"/>
                <a:gd name="T33" fmla="*/ 55 h 67"/>
                <a:gd name="T34" fmla="*/ 113 w 138"/>
                <a:gd name="T35" fmla="*/ 56 h 67"/>
                <a:gd name="T36" fmla="*/ 131 w 138"/>
                <a:gd name="T37" fmla="*/ 56 h 67"/>
                <a:gd name="T38" fmla="*/ 137 w 138"/>
                <a:gd name="T39" fmla="*/ 50 h 67"/>
                <a:gd name="T40" fmla="*/ 133 w 138"/>
                <a:gd name="T41" fmla="*/ 4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8" h="67">
                  <a:moveTo>
                    <a:pt x="133" y="43"/>
                  </a:moveTo>
                  <a:cubicBezTo>
                    <a:pt x="133" y="42"/>
                    <a:pt x="132" y="42"/>
                    <a:pt x="131" y="42"/>
                  </a:cubicBezTo>
                  <a:cubicBezTo>
                    <a:pt x="130" y="41"/>
                    <a:pt x="128" y="41"/>
                    <a:pt x="125" y="40"/>
                  </a:cubicBezTo>
                  <a:cubicBezTo>
                    <a:pt x="123" y="40"/>
                    <a:pt x="121" y="39"/>
                    <a:pt x="119" y="38"/>
                  </a:cubicBezTo>
                  <a:cubicBezTo>
                    <a:pt x="118" y="37"/>
                    <a:pt x="117" y="37"/>
                    <a:pt x="116" y="38"/>
                  </a:cubicBezTo>
                  <a:cubicBezTo>
                    <a:pt x="115" y="36"/>
                    <a:pt x="114" y="33"/>
                    <a:pt x="112" y="32"/>
                  </a:cubicBezTo>
                  <a:cubicBezTo>
                    <a:pt x="112" y="32"/>
                    <a:pt x="104" y="26"/>
                    <a:pt x="100" y="28"/>
                  </a:cubicBezTo>
                  <a:cubicBezTo>
                    <a:pt x="97" y="30"/>
                    <a:pt x="93" y="29"/>
                    <a:pt x="89" y="29"/>
                  </a:cubicBezTo>
                  <a:cubicBezTo>
                    <a:pt x="87" y="29"/>
                    <a:pt x="86" y="29"/>
                    <a:pt x="85" y="30"/>
                  </a:cubicBezTo>
                  <a:cubicBezTo>
                    <a:pt x="83" y="27"/>
                    <a:pt x="81" y="25"/>
                    <a:pt x="79" y="22"/>
                  </a:cubicBezTo>
                  <a:cubicBezTo>
                    <a:pt x="79" y="22"/>
                    <a:pt x="74" y="16"/>
                    <a:pt x="66" y="13"/>
                  </a:cubicBezTo>
                  <a:cubicBezTo>
                    <a:pt x="27" y="0"/>
                    <a:pt x="17" y="25"/>
                    <a:pt x="17" y="31"/>
                  </a:cubicBezTo>
                  <a:cubicBezTo>
                    <a:pt x="17" y="40"/>
                    <a:pt x="0" y="48"/>
                    <a:pt x="14" y="58"/>
                  </a:cubicBezTo>
                  <a:cubicBezTo>
                    <a:pt x="29" y="67"/>
                    <a:pt x="53" y="60"/>
                    <a:pt x="70" y="60"/>
                  </a:cubicBezTo>
                  <a:cubicBezTo>
                    <a:pt x="77" y="60"/>
                    <a:pt x="82" y="58"/>
                    <a:pt x="86" y="57"/>
                  </a:cubicBezTo>
                  <a:cubicBezTo>
                    <a:pt x="91" y="58"/>
                    <a:pt x="96" y="58"/>
                    <a:pt x="102" y="58"/>
                  </a:cubicBezTo>
                  <a:cubicBezTo>
                    <a:pt x="106" y="58"/>
                    <a:pt x="110" y="57"/>
                    <a:pt x="112" y="55"/>
                  </a:cubicBezTo>
                  <a:cubicBezTo>
                    <a:pt x="113" y="56"/>
                    <a:pt x="113" y="56"/>
                    <a:pt x="113" y="56"/>
                  </a:cubicBezTo>
                  <a:cubicBezTo>
                    <a:pt x="119" y="57"/>
                    <a:pt x="124" y="59"/>
                    <a:pt x="131" y="56"/>
                  </a:cubicBezTo>
                  <a:cubicBezTo>
                    <a:pt x="138" y="54"/>
                    <a:pt x="136" y="54"/>
                    <a:pt x="137" y="50"/>
                  </a:cubicBezTo>
                  <a:cubicBezTo>
                    <a:pt x="137" y="48"/>
                    <a:pt x="135" y="45"/>
                    <a:pt x="133" y="4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1882775" y="4294187"/>
              <a:ext cx="596900" cy="307975"/>
            </a:xfrm>
            <a:custGeom>
              <a:avLst/>
              <a:gdLst>
                <a:gd name="T0" fmla="*/ 184 w 188"/>
                <a:gd name="T1" fmla="*/ 77 h 97"/>
                <a:gd name="T2" fmla="*/ 182 w 188"/>
                <a:gd name="T3" fmla="*/ 75 h 97"/>
                <a:gd name="T4" fmla="*/ 176 w 188"/>
                <a:gd name="T5" fmla="*/ 74 h 97"/>
                <a:gd name="T6" fmla="*/ 173 w 188"/>
                <a:gd name="T7" fmla="*/ 73 h 97"/>
                <a:gd name="T8" fmla="*/ 166 w 188"/>
                <a:gd name="T9" fmla="*/ 61 h 97"/>
                <a:gd name="T10" fmla="*/ 151 w 188"/>
                <a:gd name="T11" fmla="*/ 57 h 97"/>
                <a:gd name="T12" fmla="*/ 142 w 188"/>
                <a:gd name="T13" fmla="*/ 58 h 97"/>
                <a:gd name="T14" fmla="*/ 137 w 188"/>
                <a:gd name="T15" fmla="*/ 48 h 97"/>
                <a:gd name="T16" fmla="*/ 122 w 188"/>
                <a:gd name="T17" fmla="*/ 38 h 97"/>
                <a:gd name="T18" fmla="*/ 117 w 188"/>
                <a:gd name="T19" fmla="*/ 22 h 97"/>
                <a:gd name="T20" fmla="*/ 107 w 188"/>
                <a:gd name="T21" fmla="*/ 18 h 97"/>
                <a:gd name="T22" fmla="*/ 100 w 188"/>
                <a:gd name="T23" fmla="*/ 13 h 97"/>
                <a:gd name="T24" fmla="*/ 89 w 188"/>
                <a:gd name="T25" fmla="*/ 14 h 97"/>
                <a:gd name="T26" fmla="*/ 74 w 188"/>
                <a:gd name="T27" fmla="*/ 5 h 97"/>
                <a:gd name="T28" fmla="*/ 55 w 188"/>
                <a:gd name="T29" fmla="*/ 13 h 97"/>
                <a:gd name="T30" fmla="*/ 42 w 188"/>
                <a:gd name="T31" fmla="*/ 23 h 97"/>
                <a:gd name="T32" fmla="*/ 33 w 188"/>
                <a:gd name="T33" fmla="*/ 48 h 97"/>
                <a:gd name="T34" fmla="*/ 27 w 188"/>
                <a:gd name="T35" fmla="*/ 96 h 97"/>
                <a:gd name="T36" fmla="*/ 112 w 188"/>
                <a:gd name="T37" fmla="*/ 96 h 97"/>
                <a:gd name="T38" fmla="*/ 135 w 188"/>
                <a:gd name="T39" fmla="*/ 92 h 97"/>
                <a:gd name="T40" fmla="*/ 154 w 188"/>
                <a:gd name="T41" fmla="*/ 93 h 97"/>
                <a:gd name="T42" fmla="*/ 167 w 188"/>
                <a:gd name="T43" fmla="*/ 90 h 97"/>
                <a:gd name="T44" fmla="*/ 182 w 188"/>
                <a:gd name="T45" fmla="*/ 90 h 97"/>
                <a:gd name="T46" fmla="*/ 187 w 188"/>
                <a:gd name="T47" fmla="*/ 84 h 97"/>
                <a:gd name="T48" fmla="*/ 184 w 188"/>
                <a:gd name="T49" fmla="*/ 7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8" h="97">
                  <a:moveTo>
                    <a:pt x="184" y="77"/>
                  </a:moveTo>
                  <a:cubicBezTo>
                    <a:pt x="183" y="76"/>
                    <a:pt x="182" y="76"/>
                    <a:pt x="182" y="75"/>
                  </a:cubicBezTo>
                  <a:cubicBezTo>
                    <a:pt x="180" y="74"/>
                    <a:pt x="178" y="74"/>
                    <a:pt x="176" y="74"/>
                  </a:cubicBezTo>
                  <a:cubicBezTo>
                    <a:pt x="175" y="74"/>
                    <a:pt x="174" y="74"/>
                    <a:pt x="173" y="73"/>
                  </a:cubicBezTo>
                  <a:cubicBezTo>
                    <a:pt x="172" y="69"/>
                    <a:pt x="170" y="65"/>
                    <a:pt x="166" y="61"/>
                  </a:cubicBezTo>
                  <a:cubicBezTo>
                    <a:pt x="166" y="61"/>
                    <a:pt x="157" y="54"/>
                    <a:pt x="151" y="57"/>
                  </a:cubicBezTo>
                  <a:cubicBezTo>
                    <a:pt x="148" y="58"/>
                    <a:pt x="145" y="58"/>
                    <a:pt x="142" y="58"/>
                  </a:cubicBezTo>
                  <a:cubicBezTo>
                    <a:pt x="141" y="55"/>
                    <a:pt x="139" y="51"/>
                    <a:pt x="137" y="48"/>
                  </a:cubicBezTo>
                  <a:cubicBezTo>
                    <a:pt x="134" y="43"/>
                    <a:pt x="126" y="42"/>
                    <a:pt x="122" y="38"/>
                  </a:cubicBezTo>
                  <a:cubicBezTo>
                    <a:pt x="122" y="38"/>
                    <a:pt x="122" y="26"/>
                    <a:pt x="117" y="22"/>
                  </a:cubicBezTo>
                  <a:cubicBezTo>
                    <a:pt x="114" y="20"/>
                    <a:pt x="112" y="20"/>
                    <a:pt x="107" y="18"/>
                  </a:cubicBezTo>
                  <a:cubicBezTo>
                    <a:pt x="105" y="17"/>
                    <a:pt x="103" y="14"/>
                    <a:pt x="100" y="13"/>
                  </a:cubicBezTo>
                  <a:cubicBezTo>
                    <a:pt x="96" y="12"/>
                    <a:pt x="93" y="15"/>
                    <a:pt x="89" y="14"/>
                  </a:cubicBezTo>
                  <a:cubicBezTo>
                    <a:pt x="83" y="12"/>
                    <a:pt x="79" y="7"/>
                    <a:pt x="74" y="5"/>
                  </a:cubicBezTo>
                  <a:cubicBezTo>
                    <a:pt x="60" y="0"/>
                    <a:pt x="60" y="10"/>
                    <a:pt x="55" y="13"/>
                  </a:cubicBezTo>
                  <a:cubicBezTo>
                    <a:pt x="50" y="15"/>
                    <a:pt x="45" y="19"/>
                    <a:pt x="42" y="23"/>
                  </a:cubicBezTo>
                  <a:cubicBezTo>
                    <a:pt x="35" y="32"/>
                    <a:pt x="33" y="43"/>
                    <a:pt x="33" y="48"/>
                  </a:cubicBezTo>
                  <a:cubicBezTo>
                    <a:pt x="33" y="63"/>
                    <a:pt x="0" y="95"/>
                    <a:pt x="27" y="96"/>
                  </a:cubicBezTo>
                  <a:cubicBezTo>
                    <a:pt x="54" y="97"/>
                    <a:pt x="88" y="96"/>
                    <a:pt x="112" y="96"/>
                  </a:cubicBezTo>
                  <a:cubicBezTo>
                    <a:pt x="122" y="96"/>
                    <a:pt x="129" y="95"/>
                    <a:pt x="135" y="92"/>
                  </a:cubicBezTo>
                  <a:cubicBezTo>
                    <a:pt x="141" y="93"/>
                    <a:pt x="147" y="93"/>
                    <a:pt x="154" y="93"/>
                  </a:cubicBezTo>
                  <a:cubicBezTo>
                    <a:pt x="160" y="93"/>
                    <a:pt x="164" y="92"/>
                    <a:pt x="167" y="90"/>
                  </a:cubicBezTo>
                  <a:cubicBezTo>
                    <a:pt x="172" y="92"/>
                    <a:pt x="176" y="92"/>
                    <a:pt x="182" y="90"/>
                  </a:cubicBezTo>
                  <a:cubicBezTo>
                    <a:pt x="188" y="88"/>
                    <a:pt x="186" y="88"/>
                    <a:pt x="187" y="84"/>
                  </a:cubicBezTo>
                  <a:cubicBezTo>
                    <a:pt x="188" y="81"/>
                    <a:pt x="185" y="79"/>
                    <a:pt x="184" y="77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" name="dirt"/>
          <p:cNvSpPr>
            <a:spLocks/>
          </p:cNvSpPr>
          <p:nvPr/>
        </p:nvSpPr>
        <p:spPr bwMode="auto">
          <a:xfrm>
            <a:off x="3775075" y="4303712"/>
            <a:ext cx="736600" cy="371475"/>
          </a:xfrm>
          <a:custGeom>
            <a:avLst/>
            <a:gdLst>
              <a:gd name="T0" fmla="*/ 227 w 232"/>
              <a:gd name="T1" fmla="*/ 75 h 117"/>
              <a:gd name="T2" fmla="*/ 225 w 232"/>
              <a:gd name="T3" fmla="*/ 74 h 117"/>
              <a:gd name="T4" fmla="*/ 219 w 232"/>
              <a:gd name="T5" fmla="*/ 72 h 117"/>
              <a:gd name="T6" fmla="*/ 216 w 232"/>
              <a:gd name="T7" fmla="*/ 71 h 117"/>
              <a:gd name="T8" fmla="*/ 209 w 232"/>
              <a:gd name="T9" fmla="*/ 57 h 117"/>
              <a:gd name="T10" fmla="*/ 194 w 232"/>
              <a:gd name="T11" fmla="*/ 53 h 117"/>
              <a:gd name="T12" fmla="*/ 184 w 232"/>
              <a:gd name="T13" fmla="*/ 50 h 117"/>
              <a:gd name="T14" fmla="*/ 164 w 232"/>
              <a:gd name="T15" fmla="*/ 21 h 117"/>
              <a:gd name="T16" fmla="*/ 154 w 232"/>
              <a:gd name="T17" fmla="*/ 17 h 117"/>
              <a:gd name="T18" fmla="*/ 147 w 232"/>
              <a:gd name="T19" fmla="*/ 11 h 117"/>
              <a:gd name="T20" fmla="*/ 136 w 232"/>
              <a:gd name="T21" fmla="*/ 12 h 117"/>
              <a:gd name="T22" fmla="*/ 98 w 232"/>
              <a:gd name="T23" fmla="*/ 9 h 117"/>
              <a:gd name="T24" fmla="*/ 77 w 232"/>
              <a:gd name="T25" fmla="*/ 16 h 117"/>
              <a:gd name="T26" fmla="*/ 68 w 232"/>
              <a:gd name="T27" fmla="*/ 31 h 117"/>
              <a:gd name="T28" fmla="*/ 49 w 232"/>
              <a:gd name="T29" fmla="*/ 41 h 117"/>
              <a:gd name="T30" fmla="*/ 27 w 232"/>
              <a:gd name="T31" fmla="*/ 60 h 117"/>
              <a:gd name="T32" fmla="*/ 20 w 232"/>
              <a:gd name="T33" fmla="*/ 64 h 117"/>
              <a:gd name="T34" fmla="*/ 17 w 232"/>
              <a:gd name="T35" fmla="*/ 69 h 117"/>
              <a:gd name="T36" fmla="*/ 13 w 232"/>
              <a:gd name="T37" fmla="*/ 72 h 117"/>
              <a:gd name="T38" fmla="*/ 12 w 232"/>
              <a:gd name="T39" fmla="*/ 90 h 117"/>
              <a:gd name="T40" fmla="*/ 31 w 232"/>
              <a:gd name="T41" fmla="*/ 91 h 117"/>
              <a:gd name="T42" fmla="*/ 32 w 232"/>
              <a:gd name="T43" fmla="*/ 90 h 117"/>
              <a:gd name="T44" fmla="*/ 58 w 232"/>
              <a:gd name="T45" fmla="*/ 94 h 117"/>
              <a:gd name="T46" fmla="*/ 70 w 232"/>
              <a:gd name="T47" fmla="*/ 91 h 117"/>
              <a:gd name="T48" fmla="*/ 77 w 232"/>
              <a:gd name="T49" fmla="*/ 99 h 117"/>
              <a:gd name="T50" fmla="*/ 158 w 232"/>
              <a:gd name="T51" fmla="*/ 102 h 117"/>
              <a:gd name="T52" fmla="*/ 186 w 232"/>
              <a:gd name="T53" fmla="*/ 93 h 117"/>
              <a:gd name="T54" fmla="*/ 197 w 232"/>
              <a:gd name="T55" fmla="*/ 94 h 117"/>
              <a:gd name="T56" fmla="*/ 210 w 232"/>
              <a:gd name="T57" fmla="*/ 91 h 117"/>
              <a:gd name="T58" fmla="*/ 225 w 232"/>
              <a:gd name="T59" fmla="*/ 91 h 117"/>
              <a:gd name="T60" fmla="*/ 230 w 232"/>
              <a:gd name="T61" fmla="*/ 84 h 117"/>
              <a:gd name="T62" fmla="*/ 227 w 232"/>
              <a:gd name="T63" fmla="*/ 75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32" h="117">
                <a:moveTo>
                  <a:pt x="227" y="75"/>
                </a:moveTo>
                <a:cubicBezTo>
                  <a:pt x="226" y="75"/>
                  <a:pt x="226" y="74"/>
                  <a:pt x="225" y="74"/>
                </a:cubicBezTo>
                <a:cubicBezTo>
                  <a:pt x="223" y="73"/>
                  <a:pt x="221" y="73"/>
                  <a:pt x="219" y="72"/>
                </a:cubicBezTo>
                <a:cubicBezTo>
                  <a:pt x="218" y="72"/>
                  <a:pt x="217" y="72"/>
                  <a:pt x="216" y="71"/>
                </a:cubicBezTo>
                <a:cubicBezTo>
                  <a:pt x="215" y="67"/>
                  <a:pt x="213" y="62"/>
                  <a:pt x="209" y="57"/>
                </a:cubicBezTo>
                <a:cubicBezTo>
                  <a:pt x="209" y="57"/>
                  <a:pt x="200" y="49"/>
                  <a:pt x="194" y="53"/>
                </a:cubicBezTo>
                <a:cubicBezTo>
                  <a:pt x="192" y="54"/>
                  <a:pt x="185" y="52"/>
                  <a:pt x="184" y="50"/>
                </a:cubicBezTo>
                <a:cubicBezTo>
                  <a:pt x="181" y="45"/>
                  <a:pt x="169" y="26"/>
                  <a:pt x="164" y="21"/>
                </a:cubicBezTo>
                <a:cubicBezTo>
                  <a:pt x="161" y="18"/>
                  <a:pt x="159" y="18"/>
                  <a:pt x="154" y="17"/>
                </a:cubicBezTo>
                <a:cubicBezTo>
                  <a:pt x="152" y="15"/>
                  <a:pt x="150" y="12"/>
                  <a:pt x="147" y="11"/>
                </a:cubicBezTo>
                <a:cubicBezTo>
                  <a:pt x="144" y="10"/>
                  <a:pt x="139" y="8"/>
                  <a:pt x="136" y="12"/>
                </a:cubicBezTo>
                <a:cubicBezTo>
                  <a:pt x="126" y="22"/>
                  <a:pt x="109" y="18"/>
                  <a:pt x="98" y="9"/>
                </a:cubicBezTo>
                <a:cubicBezTo>
                  <a:pt x="86" y="0"/>
                  <a:pt x="81" y="14"/>
                  <a:pt x="77" y="16"/>
                </a:cubicBezTo>
                <a:cubicBezTo>
                  <a:pt x="72" y="19"/>
                  <a:pt x="71" y="27"/>
                  <a:pt x="68" y="31"/>
                </a:cubicBezTo>
                <a:cubicBezTo>
                  <a:pt x="61" y="42"/>
                  <a:pt x="58" y="37"/>
                  <a:pt x="49" y="41"/>
                </a:cubicBezTo>
                <a:cubicBezTo>
                  <a:pt x="33" y="47"/>
                  <a:pt x="29" y="59"/>
                  <a:pt x="27" y="60"/>
                </a:cubicBezTo>
                <a:cubicBezTo>
                  <a:pt x="25" y="62"/>
                  <a:pt x="22" y="63"/>
                  <a:pt x="20" y="64"/>
                </a:cubicBezTo>
                <a:cubicBezTo>
                  <a:pt x="18" y="65"/>
                  <a:pt x="18" y="67"/>
                  <a:pt x="17" y="69"/>
                </a:cubicBezTo>
                <a:cubicBezTo>
                  <a:pt x="16" y="70"/>
                  <a:pt x="14" y="71"/>
                  <a:pt x="13" y="72"/>
                </a:cubicBezTo>
                <a:cubicBezTo>
                  <a:pt x="6" y="78"/>
                  <a:pt x="0" y="86"/>
                  <a:pt x="12" y="90"/>
                </a:cubicBezTo>
                <a:cubicBezTo>
                  <a:pt x="19" y="92"/>
                  <a:pt x="24" y="93"/>
                  <a:pt x="31" y="91"/>
                </a:cubicBezTo>
                <a:cubicBezTo>
                  <a:pt x="31" y="90"/>
                  <a:pt x="32" y="90"/>
                  <a:pt x="32" y="90"/>
                </a:cubicBezTo>
                <a:cubicBezTo>
                  <a:pt x="40" y="94"/>
                  <a:pt x="49" y="94"/>
                  <a:pt x="58" y="94"/>
                </a:cubicBezTo>
                <a:cubicBezTo>
                  <a:pt x="63" y="94"/>
                  <a:pt x="67" y="93"/>
                  <a:pt x="70" y="91"/>
                </a:cubicBezTo>
                <a:cubicBezTo>
                  <a:pt x="72" y="94"/>
                  <a:pt x="74" y="96"/>
                  <a:pt x="77" y="99"/>
                </a:cubicBezTo>
                <a:cubicBezTo>
                  <a:pt x="98" y="117"/>
                  <a:pt x="134" y="102"/>
                  <a:pt x="158" y="102"/>
                </a:cubicBezTo>
                <a:cubicBezTo>
                  <a:pt x="171" y="102"/>
                  <a:pt x="180" y="99"/>
                  <a:pt x="186" y="93"/>
                </a:cubicBezTo>
                <a:cubicBezTo>
                  <a:pt x="189" y="94"/>
                  <a:pt x="193" y="94"/>
                  <a:pt x="197" y="94"/>
                </a:cubicBezTo>
                <a:cubicBezTo>
                  <a:pt x="203" y="94"/>
                  <a:pt x="207" y="93"/>
                  <a:pt x="210" y="91"/>
                </a:cubicBezTo>
                <a:cubicBezTo>
                  <a:pt x="215" y="92"/>
                  <a:pt x="219" y="93"/>
                  <a:pt x="225" y="91"/>
                </a:cubicBezTo>
                <a:cubicBezTo>
                  <a:pt x="232" y="88"/>
                  <a:pt x="229" y="88"/>
                  <a:pt x="230" y="84"/>
                </a:cubicBezTo>
                <a:cubicBezTo>
                  <a:pt x="231" y="81"/>
                  <a:pt x="228" y="77"/>
                  <a:pt x="227" y="7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8" name="small tree"/>
          <p:cNvGrpSpPr/>
          <p:nvPr/>
        </p:nvGrpSpPr>
        <p:grpSpPr>
          <a:xfrm>
            <a:off x="3355975" y="2719387"/>
            <a:ext cx="1584325" cy="1743075"/>
            <a:chOff x="3355975" y="2719387"/>
            <a:chExt cx="1584325" cy="1743075"/>
          </a:xfrm>
        </p:grpSpPr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3549650" y="2967037"/>
              <a:ext cx="593725" cy="1495425"/>
            </a:xfrm>
            <a:custGeom>
              <a:avLst/>
              <a:gdLst>
                <a:gd name="T0" fmla="*/ 183 w 187"/>
                <a:gd name="T1" fmla="*/ 0 h 471"/>
                <a:gd name="T2" fmla="*/ 179 w 187"/>
                <a:gd name="T3" fmla="*/ 126 h 471"/>
                <a:gd name="T4" fmla="*/ 163 w 187"/>
                <a:gd name="T5" fmla="*/ 133 h 471"/>
                <a:gd name="T6" fmla="*/ 147 w 187"/>
                <a:gd name="T7" fmla="*/ 124 h 471"/>
                <a:gd name="T8" fmla="*/ 119 w 187"/>
                <a:gd name="T9" fmla="*/ 111 h 471"/>
                <a:gd name="T10" fmla="*/ 38 w 187"/>
                <a:gd name="T11" fmla="*/ 92 h 471"/>
                <a:gd name="T12" fmla="*/ 0 w 187"/>
                <a:gd name="T13" fmla="*/ 87 h 471"/>
                <a:gd name="T14" fmla="*/ 0 w 187"/>
                <a:gd name="T15" fmla="*/ 93 h 471"/>
                <a:gd name="T16" fmla="*/ 98 w 187"/>
                <a:gd name="T17" fmla="*/ 112 h 471"/>
                <a:gd name="T18" fmla="*/ 174 w 187"/>
                <a:gd name="T19" fmla="*/ 185 h 471"/>
                <a:gd name="T20" fmla="*/ 173 w 187"/>
                <a:gd name="T21" fmla="*/ 218 h 471"/>
                <a:gd name="T22" fmla="*/ 171 w 187"/>
                <a:gd name="T23" fmla="*/ 284 h 471"/>
                <a:gd name="T24" fmla="*/ 169 w 187"/>
                <a:gd name="T25" fmla="*/ 361 h 471"/>
                <a:gd name="T26" fmla="*/ 168 w 187"/>
                <a:gd name="T27" fmla="*/ 381 h 471"/>
                <a:gd name="T28" fmla="*/ 168 w 187"/>
                <a:gd name="T29" fmla="*/ 452 h 471"/>
                <a:gd name="T30" fmla="*/ 170 w 187"/>
                <a:gd name="T31" fmla="*/ 464 h 471"/>
                <a:gd name="T32" fmla="*/ 187 w 187"/>
                <a:gd name="T33" fmla="*/ 471 h 471"/>
                <a:gd name="T34" fmla="*/ 187 w 187"/>
                <a:gd name="T35" fmla="*/ 471 h 471"/>
                <a:gd name="T36" fmla="*/ 187 w 187"/>
                <a:gd name="T37" fmla="*/ 0 h 471"/>
                <a:gd name="T38" fmla="*/ 183 w 187"/>
                <a:gd name="T39" fmla="*/ 0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7" h="471">
                  <a:moveTo>
                    <a:pt x="183" y="0"/>
                  </a:moveTo>
                  <a:cubicBezTo>
                    <a:pt x="179" y="126"/>
                    <a:pt x="179" y="126"/>
                    <a:pt x="179" y="126"/>
                  </a:cubicBezTo>
                  <a:cubicBezTo>
                    <a:pt x="174" y="134"/>
                    <a:pt x="169" y="137"/>
                    <a:pt x="163" y="133"/>
                  </a:cubicBezTo>
                  <a:cubicBezTo>
                    <a:pt x="155" y="128"/>
                    <a:pt x="155" y="128"/>
                    <a:pt x="147" y="124"/>
                  </a:cubicBezTo>
                  <a:cubicBezTo>
                    <a:pt x="138" y="119"/>
                    <a:pt x="129" y="115"/>
                    <a:pt x="119" y="111"/>
                  </a:cubicBezTo>
                  <a:cubicBezTo>
                    <a:pt x="93" y="101"/>
                    <a:pt x="66" y="95"/>
                    <a:pt x="38" y="92"/>
                  </a:cubicBezTo>
                  <a:cubicBezTo>
                    <a:pt x="25" y="90"/>
                    <a:pt x="12" y="89"/>
                    <a:pt x="0" y="87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33" y="97"/>
                    <a:pt x="66" y="100"/>
                    <a:pt x="98" y="112"/>
                  </a:cubicBezTo>
                  <a:cubicBezTo>
                    <a:pt x="132" y="126"/>
                    <a:pt x="174" y="167"/>
                    <a:pt x="174" y="185"/>
                  </a:cubicBezTo>
                  <a:cubicBezTo>
                    <a:pt x="173" y="196"/>
                    <a:pt x="173" y="207"/>
                    <a:pt x="173" y="218"/>
                  </a:cubicBezTo>
                  <a:cubicBezTo>
                    <a:pt x="172" y="240"/>
                    <a:pt x="171" y="262"/>
                    <a:pt x="171" y="284"/>
                  </a:cubicBezTo>
                  <a:cubicBezTo>
                    <a:pt x="170" y="310"/>
                    <a:pt x="169" y="336"/>
                    <a:pt x="169" y="361"/>
                  </a:cubicBezTo>
                  <a:cubicBezTo>
                    <a:pt x="168" y="368"/>
                    <a:pt x="168" y="375"/>
                    <a:pt x="168" y="381"/>
                  </a:cubicBezTo>
                  <a:cubicBezTo>
                    <a:pt x="168" y="405"/>
                    <a:pt x="168" y="429"/>
                    <a:pt x="168" y="452"/>
                  </a:cubicBezTo>
                  <a:cubicBezTo>
                    <a:pt x="168" y="457"/>
                    <a:pt x="166" y="461"/>
                    <a:pt x="170" y="464"/>
                  </a:cubicBezTo>
                  <a:cubicBezTo>
                    <a:pt x="175" y="468"/>
                    <a:pt x="181" y="471"/>
                    <a:pt x="187" y="471"/>
                  </a:cubicBezTo>
                  <a:cubicBezTo>
                    <a:pt x="187" y="471"/>
                    <a:pt x="187" y="471"/>
                    <a:pt x="187" y="471"/>
                  </a:cubicBezTo>
                  <a:cubicBezTo>
                    <a:pt x="187" y="0"/>
                    <a:pt x="187" y="0"/>
                    <a:pt x="187" y="0"/>
                  </a:cubicBezTo>
                  <a:lnTo>
                    <a:pt x="183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4143375" y="2967037"/>
              <a:ext cx="552450" cy="1495425"/>
            </a:xfrm>
            <a:custGeom>
              <a:avLst/>
              <a:gdLst>
                <a:gd name="T0" fmla="*/ 139 w 174"/>
                <a:gd name="T1" fmla="*/ 183 h 471"/>
                <a:gd name="T2" fmla="*/ 40 w 174"/>
                <a:gd name="T3" fmla="*/ 213 h 471"/>
                <a:gd name="T4" fmla="*/ 28 w 174"/>
                <a:gd name="T5" fmla="*/ 222 h 471"/>
                <a:gd name="T6" fmla="*/ 17 w 174"/>
                <a:gd name="T7" fmla="*/ 230 h 471"/>
                <a:gd name="T8" fmla="*/ 13 w 174"/>
                <a:gd name="T9" fmla="*/ 222 h 471"/>
                <a:gd name="T10" fmla="*/ 13 w 174"/>
                <a:gd name="T11" fmla="*/ 210 h 471"/>
                <a:gd name="T12" fmla="*/ 12 w 174"/>
                <a:gd name="T13" fmla="*/ 196 h 471"/>
                <a:gd name="T14" fmla="*/ 11 w 174"/>
                <a:gd name="T15" fmla="*/ 168 h 471"/>
                <a:gd name="T16" fmla="*/ 10 w 174"/>
                <a:gd name="T17" fmla="*/ 135 h 471"/>
                <a:gd name="T18" fmla="*/ 10 w 174"/>
                <a:gd name="T19" fmla="*/ 102 h 471"/>
                <a:gd name="T20" fmla="*/ 9 w 174"/>
                <a:gd name="T21" fmla="*/ 68 h 471"/>
                <a:gd name="T22" fmla="*/ 8 w 174"/>
                <a:gd name="T23" fmla="*/ 37 h 471"/>
                <a:gd name="T24" fmla="*/ 7 w 174"/>
                <a:gd name="T25" fmla="*/ 11 h 471"/>
                <a:gd name="T26" fmla="*/ 7 w 174"/>
                <a:gd name="T27" fmla="*/ 9 h 471"/>
                <a:gd name="T28" fmla="*/ 6 w 174"/>
                <a:gd name="T29" fmla="*/ 1 h 471"/>
                <a:gd name="T30" fmla="*/ 6 w 174"/>
                <a:gd name="T31" fmla="*/ 0 h 471"/>
                <a:gd name="T32" fmla="*/ 0 w 174"/>
                <a:gd name="T33" fmla="*/ 0 h 471"/>
                <a:gd name="T34" fmla="*/ 0 w 174"/>
                <a:gd name="T35" fmla="*/ 471 h 471"/>
                <a:gd name="T36" fmla="*/ 17 w 174"/>
                <a:gd name="T37" fmla="*/ 464 h 471"/>
                <a:gd name="T38" fmla="*/ 19 w 174"/>
                <a:gd name="T39" fmla="*/ 455 h 471"/>
                <a:gd name="T40" fmla="*/ 18 w 174"/>
                <a:gd name="T41" fmla="*/ 439 h 471"/>
                <a:gd name="T42" fmla="*/ 18 w 174"/>
                <a:gd name="T43" fmla="*/ 412 h 471"/>
                <a:gd name="T44" fmla="*/ 18 w 174"/>
                <a:gd name="T45" fmla="*/ 386 h 471"/>
                <a:gd name="T46" fmla="*/ 17 w 174"/>
                <a:gd name="T47" fmla="*/ 379 h 471"/>
                <a:gd name="T48" fmla="*/ 17 w 174"/>
                <a:gd name="T49" fmla="*/ 356 h 471"/>
                <a:gd name="T50" fmla="*/ 16 w 174"/>
                <a:gd name="T51" fmla="*/ 335 h 471"/>
                <a:gd name="T52" fmla="*/ 15 w 174"/>
                <a:gd name="T53" fmla="*/ 315 h 471"/>
                <a:gd name="T54" fmla="*/ 15 w 174"/>
                <a:gd name="T55" fmla="*/ 299 h 471"/>
                <a:gd name="T56" fmla="*/ 14 w 174"/>
                <a:gd name="T57" fmla="*/ 285 h 471"/>
                <a:gd name="T58" fmla="*/ 15 w 174"/>
                <a:gd name="T59" fmla="*/ 273 h 471"/>
                <a:gd name="T60" fmla="*/ 15 w 174"/>
                <a:gd name="T61" fmla="*/ 264 h 471"/>
                <a:gd name="T62" fmla="*/ 23 w 174"/>
                <a:gd name="T63" fmla="*/ 250 h 471"/>
                <a:gd name="T64" fmla="*/ 35 w 174"/>
                <a:gd name="T65" fmla="*/ 238 h 471"/>
                <a:gd name="T66" fmla="*/ 65 w 174"/>
                <a:gd name="T67" fmla="*/ 217 h 471"/>
                <a:gd name="T68" fmla="*/ 84 w 174"/>
                <a:gd name="T69" fmla="*/ 208 h 471"/>
                <a:gd name="T70" fmla="*/ 174 w 174"/>
                <a:gd name="T71" fmla="*/ 189 h 471"/>
                <a:gd name="T72" fmla="*/ 174 w 174"/>
                <a:gd name="T73" fmla="*/ 178 h 471"/>
                <a:gd name="T74" fmla="*/ 139 w 174"/>
                <a:gd name="T75" fmla="*/ 183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74" h="471">
                  <a:moveTo>
                    <a:pt x="139" y="183"/>
                  </a:moveTo>
                  <a:cubicBezTo>
                    <a:pt x="105" y="187"/>
                    <a:pt x="69" y="193"/>
                    <a:pt x="40" y="213"/>
                  </a:cubicBezTo>
                  <a:cubicBezTo>
                    <a:pt x="36" y="216"/>
                    <a:pt x="32" y="219"/>
                    <a:pt x="28" y="222"/>
                  </a:cubicBezTo>
                  <a:cubicBezTo>
                    <a:pt x="25" y="225"/>
                    <a:pt x="21" y="230"/>
                    <a:pt x="17" y="230"/>
                  </a:cubicBezTo>
                  <a:cubicBezTo>
                    <a:pt x="13" y="230"/>
                    <a:pt x="13" y="224"/>
                    <a:pt x="13" y="222"/>
                  </a:cubicBezTo>
                  <a:cubicBezTo>
                    <a:pt x="13" y="218"/>
                    <a:pt x="13" y="213"/>
                    <a:pt x="13" y="210"/>
                  </a:cubicBezTo>
                  <a:cubicBezTo>
                    <a:pt x="12" y="203"/>
                    <a:pt x="12" y="202"/>
                    <a:pt x="12" y="196"/>
                  </a:cubicBezTo>
                  <a:cubicBezTo>
                    <a:pt x="12" y="186"/>
                    <a:pt x="12" y="177"/>
                    <a:pt x="11" y="168"/>
                  </a:cubicBezTo>
                  <a:cubicBezTo>
                    <a:pt x="11" y="157"/>
                    <a:pt x="11" y="146"/>
                    <a:pt x="10" y="135"/>
                  </a:cubicBezTo>
                  <a:cubicBezTo>
                    <a:pt x="10" y="124"/>
                    <a:pt x="10" y="113"/>
                    <a:pt x="10" y="102"/>
                  </a:cubicBezTo>
                  <a:cubicBezTo>
                    <a:pt x="9" y="91"/>
                    <a:pt x="9" y="79"/>
                    <a:pt x="9" y="68"/>
                  </a:cubicBezTo>
                  <a:cubicBezTo>
                    <a:pt x="8" y="58"/>
                    <a:pt x="8" y="48"/>
                    <a:pt x="8" y="37"/>
                  </a:cubicBezTo>
                  <a:cubicBezTo>
                    <a:pt x="7" y="28"/>
                    <a:pt x="7" y="20"/>
                    <a:pt x="7" y="11"/>
                  </a:cubicBezTo>
                  <a:cubicBezTo>
                    <a:pt x="7" y="5"/>
                    <a:pt x="7" y="15"/>
                    <a:pt x="7" y="9"/>
                  </a:cubicBezTo>
                  <a:cubicBezTo>
                    <a:pt x="6" y="7"/>
                    <a:pt x="6" y="4"/>
                    <a:pt x="6" y="1"/>
                  </a:cubicBezTo>
                  <a:cubicBezTo>
                    <a:pt x="6" y="1"/>
                    <a:pt x="6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71"/>
                    <a:pt x="0" y="471"/>
                    <a:pt x="0" y="471"/>
                  </a:cubicBezTo>
                  <a:cubicBezTo>
                    <a:pt x="6" y="471"/>
                    <a:pt x="14" y="469"/>
                    <a:pt x="17" y="464"/>
                  </a:cubicBezTo>
                  <a:cubicBezTo>
                    <a:pt x="19" y="461"/>
                    <a:pt x="19" y="458"/>
                    <a:pt x="19" y="455"/>
                  </a:cubicBezTo>
                  <a:cubicBezTo>
                    <a:pt x="19" y="450"/>
                    <a:pt x="18" y="445"/>
                    <a:pt x="18" y="439"/>
                  </a:cubicBezTo>
                  <a:cubicBezTo>
                    <a:pt x="18" y="430"/>
                    <a:pt x="17" y="421"/>
                    <a:pt x="18" y="412"/>
                  </a:cubicBezTo>
                  <a:cubicBezTo>
                    <a:pt x="18" y="403"/>
                    <a:pt x="18" y="394"/>
                    <a:pt x="18" y="386"/>
                  </a:cubicBezTo>
                  <a:cubicBezTo>
                    <a:pt x="17" y="384"/>
                    <a:pt x="17" y="381"/>
                    <a:pt x="17" y="379"/>
                  </a:cubicBezTo>
                  <a:cubicBezTo>
                    <a:pt x="17" y="372"/>
                    <a:pt x="17" y="364"/>
                    <a:pt x="17" y="356"/>
                  </a:cubicBezTo>
                  <a:cubicBezTo>
                    <a:pt x="16" y="349"/>
                    <a:pt x="16" y="342"/>
                    <a:pt x="16" y="335"/>
                  </a:cubicBezTo>
                  <a:cubicBezTo>
                    <a:pt x="16" y="328"/>
                    <a:pt x="16" y="322"/>
                    <a:pt x="15" y="315"/>
                  </a:cubicBezTo>
                  <a:cubicBezTo>
                    <a:pt x="15" y="310"/>
                    <a:pt x="15" y="304"/>
                    <a:pt x="15" y="299"/>
                  </a:cubicBezTo>
                  <a:cubicBezTo>
                    <a:pt x="15" y="294"/>
                    <a:pt x="15" y="289"/>
                    <a:pt x="14" y="285"/>
                  </a:cubicBezTo>
                  <a:cubicBezTo>
                    <a:pt x="14" y="281"/>
                    <a:pt x="14" y="277"/>
                    <a:pt x="15" y="273"/>
                  </a:cubicBezTo>
                  <a:cubicBezTo>
                    <a:pt x="15" y="270"/>
                    <a:pt x="15" y="267"/>
                    <a:pt x="15" y="264"/>
                  </a:cubicBezTo>
                  <a:cubicBezTo>
                    <a:pt x="15" y="258"/>
                    <a:pt x="19" y="254"/>
                    <a:pt x="23" y="250"/>
                  </a:cubicBezTo>
                  <a:cubicBezTo>
                    <a:pt x="27" y="246"/>
                    <a:pt x="31" y="242"/>
                    <a:pt x="35" y="238"/>
                  </a:cubicBezTo>
                  <a:cubicBezTo>
                    <a:pt x="44" y="230"/>
                    <a:pt x="54" y="223"/>
                    <a:pt x="65" y="217"/>
                  </a:cubicBezTo>
                  <a:cubicBezTo>
                    <a:pt x="71" y="214"/>
                    <a:pt x="77" y="211"/>
                    <a:pt x="84" y="208"/>
                  </a:cubicBezTo>
                  <a:cubicBezTo>
                    <a:pt x="113" y="196"/>
                    <a:pt x="143" y="194"/>
                    <a:pt x="174" y="189"/>
                  </a:cubicBezTo>
                  <a:cubicBezTo>
                    <a:pt x="174" y="178"/>
                    <a:pt x="174" y="178"/>
                    <a:pt x="174" y="178"/>
                  </a:cubicBezTo>
                  <a:cubicBezTo>
                    <a:pt x="162" y="180"/>
                    <a:pt x="151" y="181"/>
                    <a:pt x="139" y="18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3355975" y="3116262"/>
              <a:ext cx="273050" cy="187325"/>
            </a:xfrm>
            <a:custGeom>
              <a:avLst/>
              <a:gdLst>
                <a:gd name="T0" fmla="*/ 2 w 86"/>
                <a:gd name="T1" fmla="*/ 3 h 59"/>
                <a:gd name="T2" fmla="*/ 6 w 86"/>
                <a:gd name="T3" fmla="*/ 6 h 59"/>
                <a:gd name="T4" fmla="*/ 10 w 86"/>
                <a:gd name="T5" fmla="*/ 10 h 59"/>
                <a:gd name="T6" fmla="*/ 16 w 86"/>
                <a:gd name="T7" fmla="*/ 20 h 59"/>
                <a:gd name="T8" fmla="*/ 19 w 86"/>
                <a:gd name="T9" fmla="*/ 25 h 59"/>
                <a:gd name="T10" fmla="*/ 43 w 86"/>
                <a:gd name="T11" fmla="*/ 52 h 59"/>
                <a:gd name="T12" fmla="*/ 71 w 86"/>
                <a:gd name="T13" fmla="*/ 52 h 59"/>
                <a:gd name="T14" fmla="*/ 83 w 86"/>
                <a:gd name="T15" fmla="*/ 45 h 59"/>
                <a:gd name="T16" fmla="*/ 86 w 86"/>
                <a:gd name="T17" fmla="*/ 45 h 59"/>
                <a:gd name="T18" fmla="*/ 0 w 86"/>
                <a:gd name="T19" fmla="*/ 0 h 59"/>
                <a:gd name="T20" fmla="*/ 2 w 86"/>
                <a:gd name="T21" fmla="*/ 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" h="59">
                  <a:moveTo>
                    <a:pt x="2" y="3"/>
                  </a:moveTo>
                  <a:cubicBezTo>
                    <a:pt x="3" y="4"/>
                    <a:pt x="5" y="5"/>
                    <a:pt x="6" y="6"/>
                  </a:cubicBezTo>
                  <a:cubicBezTo>
                    <a:pt x="8" y="7"/>
                    <a:pt x="9" y="9"/>
                    <a:pt x="10" y="10"/>
                  </a:cubicBezTo>
                  <a:cubicBezTo>
                    <a:pt x="13" y="13"/>
                    <a:pt x="14" y="17"/>
                    <a:pt x="16" y="20"/>
                  </a:cubicBezTo>
                  <a:cubicBezTo>
                    <a:pt x="17" y="22"/>
                    <a:pt x="18" y="24"/>
                    <a:pt x="19" y="25"/>
                  </a:cubicBezTo>
                  <a:cubicBezTo>
                    <a:pt x="25" y="35"/>
                    <a:pt x="32" y="46"/>
                    <a:pt x="43" y="52"/>
                  </a:cubicBezTo>
                  <a:cubicBezTo>
                    <a:pt x="53" y="59"/>
                    <a:pt x="62" y="57"/>
                    <a:pt x="71" y="52"/>
                  </a:cubicBezTo>
                  <a:cubicBezTo>
                    <a:pt x="75" y="50"/>
                    <a:pt x="81" y="45"/>
                    <a:pt x="83" y="45"/>
                  </a:cubicBezTo>
                  <a:cubicBezTo>
                    <a:pt x="85" y="44"/>
                    <a:pt x="86" y="45"/>
                    <a:pt x="86" y="4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2" y="2"/>
                    <a:pt x="2" y="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3355975" y="3113087"/>
              <a:ext cx="276225" cy="146050"/>
            </a:xfrm>
            <a:custGeom>
              <a:avLst/>
              <a:gdLst>
                <a:gd name="T0" fmla="*/ 67 w 87"/>
                <a:gd name="T1" fmla="*/ 5 h 46"/>
                <a:gd name="T2" fmla="*/ 32 w 87"/>
                <a:gd name="T3" fmla="*/ 2 h 46"/>
                <a:gd name="T4" fmla="*/ 26 w 87"/>
                <a:gd name="T5" fmla="*/ 2 h 46"/>
                <a:gd name="T6" fmla="*/ 14 w 87"/>
                <a:gd name="T7" fmla="*/ 3 h 46"/>
                <a:gd name="T8" fmla="*/ 9 w 87"/>
                <a:gd name="T9" fmla="*/ 3 h 46"/>
                <a:gd name="T10" fmla="*/ 4 w 87"/>
                <a:gd name="T11" fmla="*/ 1 h 46"/>
                <a:gd name="T12" fmla="*/ 0 w 87"/>
                <a:gd name="T13" fmla="*/ 1 h 46"/>
                <a:gd name="T14" fmla="*/ 0 w 87"/>
                <a:gd name="T15" fmla="*/ 1 h 46"/>
                <a:gd name="T16" fmla="*/ 86 w 87"/>
                <a:gd name="T17" fmla="*/ 46 h 46"/>
                <a:gd name="T18" fmla="*/ 85 w 87"/>
                <a:gd name="T19" fmla="*/ 43 h 46"/>
                <a:gd name="T20" fmla="*/ 84 w 87"/>
                <a:gd name="T21" fmla="*/ 28 h 46"/>
                <a:gd name="T22" fmla="*/ 67 w 87"/>
                <a:gd name="T23" fmla="*/ 5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7" h="46">
                  <a:moveTo>
                    <a:pt x="67" y="5"/>
                  </a:moveTo>
                  <a:cubicBezTo>
                    <a:pt x="56" y="0"/>
                    <a:pt x="43" y="1"/>
                    <a:pt x="32" y="2"/>
                  </a:cubicBezTo>
                  <a:cubicBezTo>
                    <a:pt x="30" y="2"/>
                    <a:pt x="28" y="2"/>
                    <a:pt x="26" y="2"/>
                  </a:cubicBezTo>
                  <a:cubicBezTo>
                    <a:pt x="22" y="3"/>
                    <a:pt x="18" y="4"/>
                    <a:pt x="14" y="3"/>
                  </a:cubicBezTo>
                  <a:cubicBezTo>
                    <a:pt x="12" y="3"/>
                    <a:pt x="11" y="3"/>
                    <a:pt x="9" y="3"/>
                  </a:cubicBezTo>
                  <a:cubicBezTo>
                    <a:pt x="7" y="2"/>
                    <a:pt x="5" y="2"/>
                    <a:pt x="4" y="1"/>
                  </a:cubicBezTo>
                  <a:cubicBezTo>
                    <a:pt x="3" y="1"/>
                    <a:pt x="1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87" y="44"/>
                    <a:pt x="86" y="45"/>
                    <a:pt x="85" y="43"/>
                  </a:cubicBezTo>
                  <a:cubicBezTo>
                    <a:pt x="83" y="41"/>
                    <a:pt x="84" y="33"/>
                    <a:pt x="84" y="28"/>
                  </a:cubicBezTo>
                  <a:cubicBezTo>
                    <a:pt x="83" y="19"/>
                    <a:pt x="78" y="10"/>
                    <a:pt x="67" y="5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3721100" y="3081337"/>
              <a:ext cx="76200" cy="212725"/>
            </a:xfrm>
            <a:custGeom>
              <a:avLst/>
              <a:gdLst>
                <a:gd name="T0" fmla="*/ 11 w 24"/>
                <a:gd name="T1" fmla="*/ 2 h 67"/>
                <a:gd name="T2" fmla="*/ 11 w 24"/>
                <a:gd name="T3" fmla="*/ 6 h 67"/>
                <a:gd name="T4" fmla="*/ 10 w 24"/>
                <a:gd name="T5" fmla="*/ 10 h 67"/>
                <a:gd name="T6" fmla="*/ 7 w 24"/>
                <a:gd name="T7" fmla="*/ 18 h 67"/>
                <a:gd name="T8" fmla="*/ 6 w 24"/>
                <a:gd name="T9" fmla="*/ 22 h 67"/>
                <a:gd name="T10" fmla="*/ 1 w 24"/>
                <a:gd name="T11" fmla="*/ 46 h 67"/>
                <a:gd name="T12" fmla="*/ 13 w 24"/>
                <a:gd name="T13" fmla="*/ 62 h 67"/>
                <a:gd name="T14" fmla="*/ 23 w 24"/>
                <a:gd name="T15" fmla="*/ 65 h 67"/>
                <a:gd name="T16" fmla="*/ 24 w 24"/>
                <a:gd name="T17" fmla="*/ 67 h 67"/>
                <a:gd name="T18" fmla="*/ 12 w 24"/>
                <a:gd name="T19" fmla="*/ 0 h 67"/>
                <a:gd name="T20" fmla="*/ 11 w 24"/>
                <a:gd name="T21" fmla="*/ 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67">
                  <a:moveTo>
                    <a:pt x="11" y="2"/>
                  </a:moveTo>
                  <a:cubicBezTo>
                    <a:pt x="11" y="4"/>
                    <a:pt x="11" y="5"/>
                    <a:pt x="11" y="6"/>
                  </a:cubicBezTo>
                  <a:cubicBezTo>
                    <a:pt x="11" y="8"/>
                    <a:pt x="11" y="9"/>
                    <a:pt x="10" y="10"/>
                  </a:cubicBezTo>
                  <a:cubicBezTo>
                    <a:pt x="10" y="13"/>
                    <a:pt x="8" y="15"/>
                    <a:pt x="7" y="18"/>
                  </a:cubicBezTo>
                  <a:cubicBezTo>
                    <a:pt x="7" y="19"/>
                    <a:pt x="6" y="20"/>
                    <a:pt x="6" y="22"/>
                  </a:cubicBezTo>
                  <a:cubicBezTo>
                    <a:pt x="3" y="29"/>
                    <a:pt x="0" y="37"/>
                    <a:pt x="1" y="46"/>
                  </a:cubicBezTo>
                  <a:cubicBezTo>
                    <a:pt x="2" y="55"/>
                    <a:pt x="7" y="59"/>
                    <a:pt x="13" y="62"/>
                  </a:cubicBezTo>
                  <a:cubicBezTo>
                    <a:pt x="16" y="63"/>
                    <a:pt x="22" y="64"/>
                    <a:pt x="23" y="65"/>
                  </a:cubicBezTo>
                  <a:cubicBezTo>
                    <a:pt x="23" y="66"/>
                    <a:pt x="23" y="67"/>
                    <a:pt x="24" y="67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11" y="2"/>
                    <a:pt x="11" y="2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3759200" y="3081337"/>
              <a:ext cx="88900" cy="212725"/>
            </a:xfrm>
            <a:custGeom>
              <a:avLst/>
              <a:gdLst>
                <a:gd name="T0" fmla="*/ 26 w 28"/>
                <a:gd name="T1" fmla="*/ 39 h 67"/>
                <a:gd name="T2" fmla="*/ 13 w 28"/>
                <a:gd name="T3" fmla="*/ 18 h 67"/>
                <a:gd name="T4" fmla="*/ 10 w 28"/>
                <a:gd name="T5" fmla="*/ 15 h 67"/>
                <a:gd name="T6" fmla="*/ 4 w 28"/>
                <a:gd name="T7" fmla="*/ 9 h 67"/>
                <a:gd name="T8" fmla="*/ 2 w 28"/>
                <a:gd name="T9" fmla="*/ 6 h 67"/>
                <a:gd name="T10" fmla="*/ 1 w 28"/>
                <a:gd name="T11" fmla="*/ 2 h 67"/>
                <a:gd name="T12" fmla="*/ 0 w 28"/>
                <a:gd name="T13" fmla="*/ 0 h 67"/>
                <a:gd name="T14" fmla="*/ 0 w 28"/>
                <a:gd name="T15" fmla="*/ 0 h 67"/>
                <a:gd name="T16" fmla="*/ 12 w 28"/>
                <a:gd name="T17" fmla="*/ 67 h 67"/>
                <a:gd name="T18" fmla="*/ 13 w 28"/>
                <a:gd name="T19" fmla="*/ 65 h 67"/>
                <a:gd name="T20" fmla="*/ 21 w 28"/>
                <a:gd name="T21" fmla="*/ 58 h 67"/>
                <a:gd name="T22" fmla="*/ 26 w 28"/>
                <a:gd name="T23" fmla="*/ 3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" h="67">
                  <a:moveTo>
                    <a:pt x="26" y="39"/>
                  </a:moveTo>
                  <a:cubicBezTo>
                    <a:pt x="24" y="31"/>
                    <a:pt x="18" y="24"/>
                    <a:pt x="13" y="18"/>
                  </a:cubicBezTo>
                  <a:cubicBezTo>
                    <a:pt x="12" y="17"/>
                    <a:pt x="11" y="16"/>
                    <a:pt x="10" y="15"/>
                  </a:cubicBezTo>
                  <a:cubicBezTo>
                    <a:pt x="8" y="13"/>
                    <a:pt x="6" y="11"/>
                    <a:pt x="4" y="9"/>
                  </a:cubicBezTo>
                  <a:cubicBezTo>
                    <a:pt x="4" y="8"/>
                    <a:pt x="3" y="7"/>
                    <a:pt x="2" y="6"/>
                  </a:cubicBezTo>
                  <a:cubicBezTo>
                    <a:pt x="2" y="4"/>
                    <a:pt x="1" y="3"/>
                    <a:pt x="1" y="2"/>
                  </a:cubicBezTo>
                  <a:cubicBezTo>
                    <a:pt x="1" y="2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67"/>
                    <a:pt x="12" y="67"/>
                    <a:pt x="12" y="67"/>
                  </a:cubicBezTo>
                  <a:cubicBezTo>
                    <a:pt x="13" y="67"/>
                    <a:pt x="12" y="66"/>
                    <a:pt x="13" y="65"/>
                  </a:cubicBezTo>
                  <a:cubicBezTo>
                    <a:pt x="13" y="63"/>
                    <a:pt x="18" y="61"/>
                    <a:pt x="21" y="58"/>
                  </a:cubicBezTo>
                  <a:cubicBezTo>
                    <a:pt x="25" y="54"/>
                    <a:pt x="28" y="47"/>
                    <a:pt x="26" y="39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3724275" y="3328987"/>
              <a:ext cx="187325" cy="111125"/>
            </a:xfrm>
            <a:custGeom>
              <a:avLst/>
              <a:gdLst>
                <a:gd name="T0" fmla="*/ 2 w 59"/>
                <a:gd name="T1" fmla="*/ 35 h 35"/>
                <a:gd name="T2" fmla="*/ 6 w 59"/>
                <a:gd name="T3" fmla="*/ 33 h 35"/>
                <a:gd name="T4" fmla="*/ 10 w 59"/>
                <a:gd name="T5" fmla="*/ 33 h 35"/>
                <a:gd name="T6" fmla="*/ 18 w 59"/>
                <a:gd name="T7" fmla="*/ 33 h 35"/>
                <a:gd name="T8" fmla="*/ 22 w 59"/>
                <a:gd name="T9" fmla="*/ 33 h 35"/>
                <a:gd name="T10" fmla="*/ 47 w 59"/>
                <a:gd name="T11" fmla="*/ 29 h 35"/>
                <a:gd name="T12" fmla="*/ 57 w 59"/>
                <a:gd name="T13" fmla="*/ 12 h 35"/>
                <a:gd name="T14" fmla="*/ 57 w 59"/>
                <a:gd name="T15" fmla="*/ 2 h 35"/>
                <a:gd name="T16" fmla="*/ 58 w 59"/>
                <a:gd name="T17" fmla="*/ 0 h 35"/>
                <a:gd name="T18" fmla="*/ 0 w 59"/>
                <a:gd name="T19" fmla="*/ 35 h 35"/>
                <a:gd name="T20" fmla="*/ 2 w 59"/>
                <a:gd name="T21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35">
                  <a:moveTo>
                    <a:pt x="2" y="35"/>
                  </a:moveTo>
                  <a:cubicBezTo>
                    <a:pt x="3" y="34"/>
                    <a:pt x="4" y="34"/>
                    <a:pt x="6" y="33"/>
                  </a:cubicBezTo>
                  <a:cubicBezTo>
                    <a:pt x="7" y="33"/>
                    <a:pt x="8" y="33"/>
                    <a:pt x="10" y="33"/>
                  </a:cubicBezTo>
                  <a:cubicBezTo>
                    <a:pt x="12" y="32"/>
                    <a:pt x="15" y="32"/>
                    <a:pt x="18" y="33"/>
                  </a:cubicBezTo>
                  <a:cubicBezTo>
                    <a:pt x="19" y="33"/>
                    <a:pt x="20" y="33"/>
                    <a:pt x="22" y="33"/>
                  </a:cubicBezTo>
                  <a:cubicBezTo>
                    <a:pt x="30" y="33"/>
                    <a:pt x="39" y="33"/>
                    <a:pt x="47" y="29"/>
                  </a:cubicBezTo>
                  <a:cubicBezTo>
                    <a:pt x="54" y="25"/>
                    <a:pt x="57" y="19"/>
                    <a:pt x="57" y="12"/>
                  </a:cubicBezTo>
                  <a:cubicBezTo>
                    <a:pt x="57" y="9"/>
                    <a:pt x="57" y="3"/>
                    <a:pt x="57" y="2"/>
                  </a:cubicBezTo>
                  <a:cubicBezTo>
                    <a:pt x="58" y="1"/>
                    <a:pt x="59" y="1"/>
                    <a:pt x="58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1" y="35"/>
                    <a:pt x="2" y="3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3721100" y="3303587"/>
              <a:ext cx="187325" cy="136525"/>
            </a:xfrm>
            <a:custGeom>
              <a:avLst/>
              <a:gdLst>
                <a:gd name="T0" fmla="*/ 28 w 59"/>
                <a:gd name="T1" fmla="*/ 4 h 43"/>
                <a:gd name="T2" fmla="*/ 13 w 59"/>
                <a:gd name="T3" fmla="*/ 24 h 43"/>
                <a:gd name="T4" fmla="*/ 11 w 59"/>
                <a:gd name="T5" fmla="*/ 28 h 43"/>
                <a:gd name="T6" fmla="*/ 7 w 59"/>
                <a:gd name="T7" fmla="*/ 35 h 43"/>
                <a:gd name="T8" fmla="*/ 5 w 59"/>
                <a:gd name="T9" fmla="*/ 38 h 43"/>
                <a:gd name="T10" fmla="*/ 2 w 59"/>
                <a:gd name="T11" fmla="*/ 41 h 43"/>
                <a:gd name="T12" fmla="*/ 1 w 59"/>
                <a:gd name="T13" fmla="*/ 43 h 43"/>
                <a:gd name="T14" fmla="*/ 1 w 59"/>
                <a:gd name="T15" fmla="*/ 43 h 43"/>
                <a:gd name="T16" fmla="*/ 59 w 59"/>
                <a:gd name="T17" fmla="*/ 8 h 43"/>
                <a:gd name="T18" fmla="*/ 57 w 59"/>
                <a:gd name="T19" fmla="*/ 8 h 43"/>
                <a:gd name="T20" fmla="*/ 48 w 59"/>
                <a:gd name="T21" fmla="*/ 3 h 43"/>
                <a:gd name="T22" fmla="*/ 28 w 59"/>
                <a:gd name="T23" fmla="*/ 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43">
                  <a:moveTo>
                    <a:pt x="28" y="4"/>
                  </a:moveTo>
                  <a:cubicBezTo>
                    <a:pt x="21" y="9"/>
                    <a:pt x="17" y="17"/>
                    <a:pt x="13" y="24"/>
                  </a:cubicBezTo>
                  <a:cubicBezTo>
                    <a:pt x="12" y="25"/>
                    <a:pt x="12" y="27"/>
                    <a:pt x="11" y="28"/>
                  </a:cubicBezTo>
                  <a:cubicBezTo>
                    <a:pt x="10" y="30"/>
                    <a:pt x="9" y="33"/>
                    <a:pt x="7" y="35"/>
                  </a:cubicBezTo>
                  <a:cubicBezTo>
                    <a:pt x="7" y="36"/>
                    <a:pt x="6" y="37"/>
                    <a:pt x="5" y="38"/>
                  </a:cubicBezTo>
                  <a:cubicBezTo>
                    <a:pt x="4" y="39"/>
                    <a:pt x="3" y="40"/>
                    <a:pt x="2" y="41"/>
                  </a:cubicBezTo>
                  <a:cubicBezTo>
                    <a:pt x="2" y="41"/>
                    <a:pt x="0" y="42"/>
                    <a:pt x="1" y="43"/>
                  </a:cubicBezTo>
                  <a:cubicBezTo>
                    <a:pt x="1" y="43"/>
                    <a:pt x="1" y="43"/>
                    <a:pt x="1" y="43"/>
                  </a:cubicBezTo>
                  <a:cubicBezTo>
                    <a:pt x="59" y="8"/>
                    <a:pt x="59" y="8"/>
                    <a:pt x="59" y="8"/>
                  </a:cubicBezTo>
                  <a:cubicBezTo>
                    <a:pt x="59" y="7"/>
                    <a:pt x="59" y="8"/>
                    <a:pt x="57" y="8"/>
                  </a:cubicBezTo>
                  <a:cubicBezTo>
                    <a:pt x="56" y="8"/>
                    <a:pt x="51" y="5"/>
                    <a:pt x="48" y="3"/>
                  </a:cubicBezTo>
                  <a:cubicBezTo>
                    <a:pt x="42" y="0"/>
                    <a:pt x="35" y="0"/>
                    <a:pt x="28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4667250" y="3414712"/>
              <a:ext cx="273050" cy="187325"/>
            </a:xfrm>
            <a:custGeom>
              <a:avLst/>
              <a:gdLst>
                <a:gd name="T0" fmla="*/ 84 w 86"/>
                <a:gd name="T1" fmla="*/ 3 h 59"/>
                <a:gd name="T2" fmla="*/ 80 w 86"/>
                <a:gd name="T3" fmla="*/ 6 h 59"/>
                <a:gd name="T4" fmla="*/ 76 w 86"/>
                <a:gd name="T5" fmla="*/ 10 h 59"/>
                <a:gd name="T6" fmla="*/ 70 w 86"/>
                <a:gd name="T7" fmla="*/ 20 h 59"/>
                <a:gd name="T8" fmla="*/ 67 w 86"/>
                <a:gd name="T9" fmla="*/ 26 h 59"/>
                <a:gd name="T10" fmla="*/ 44 w 86"/>
                <a:gd name="T11" fmla="*/ 52 h 59"/>
                <a:gd name="T12" fmla="*/ 16 w 86"/>
                <a:gd name="T13" fmla="*/ 53 h 59"/>
                <a:gd name="T14" fmla="*/ 3 w 86"/>
                <a:gd name="T15" fmla="*/ 45 h 59"/>
                <a:gd name="T16" fmla="*/ 0 w 86"/>
                <a:gd name="T17" fmla="*/ 45 h 59"/>
                <a:gd name="T18" fmla="*/ 86 w 86"/>
                <a:gd name="T19" fmla="*/ 0 h 59"/>
                <a:gd name="T20" fmla="*/ 84 w 86"/>
                <a:gd name="T21" fmla="*/ 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" h="59">
                  <a:moveTo>
                    <a:pt x="84" y="3"/>
                  </a:moveTo>
                  <a:cubicBezTo>
                    <a:pt x="83" y="4"/>
                    <a:pt x="81" y="5"/>
                    <a:pt x="80" y="6"/>
                  </a:cubicBezTo>
                  <a:cubicBezTo>
                    <a:pt x="79" y="8"/>
                    <a:pt x="77" y="9"/>
                    <a:pt x="76" y="10"/>
                  </a:cubicBezTo>
                  <a:cubicBezTo>
                    <a:pt x="74" y="13"/>
                    <a:pt x="72" y="17"/>
                    <a:pt x="70" y="20"/>
                  </a:cubicBezTo>
                  <a:cubicBezTo>
                    <a:pt x="69" y="22"/>
                    <a:pt x="68" y="24"/>
                    <a:pt x="67" y="26"/>
                  </a:cubicBezTo>
                  <a:cubicBezTo>
                    <a:pt x="62" y="35"/>
                    <a:pt x="55" y="46"/>
                    <a:pt x="44" y="52"/>
                  </a:cubicBezTo>
                  <a:cubicBezTo>
                    <a:pt x="33" y="59"/>
                    <a:pt x="24" y="57"/>
                    <a:pt x="16" y="53"/>
                  </a:cubicBezTo>
                  <a:cubicBezTo>
                    <a:pt x="11" y="50"/>
                    <a:pt x="5" y="45"/>
                    <a:pt x="3" y="45"/>
                  </a:cubicBezTo>
                  <a:cubicBezTo>
                    <a:pt x="2" y="45"/>
                    <a:pt x="0" y="46"/>
                    <a:pt x="0" y="45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6" y="1"/>
                    <a:pt x="85" y="2"/>
                    <a:pt x="84" y="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4664075" y="3411537"/>
              <a:ext cx="276225" cy="146050"/>
            </a:xfrm>
            <a:custGeom>
              <a:avLst/>
              <a:gdLst>
                <a:gd name="T0" fmla="*/ 20 w 87"/>
                <a:gd name="T1" fmla="*/ 5 h 46"/>
                <a:gd name="T2" fmla="*/ 56 w 87"/>
                <a:gd name="T3" fmla="*/ 2 h 46"/>
                <a:gd name="T4" fmla="*/ 61 w 87"/>
                <a:gd name="T5" fmla="*/ 3 h 46"/>
                <a:gd name="T6" fmla="*/ 73 w 87"/>
                <a:gd name="T7" fmla="*/ 4 h 46"/>
                <a:gd name="T8" fmla="*/ 79 w 87"/>
                <a:gd name="T9" fmla="*/ 3 h 46"/>
                <a:gd name="T10" fmla="*/ 84 w 87"/>
                <a:gd name="T11" fmla="*/ 1 h 46"/>
                <a:gd name="T12" fmla="*/ 87 w 87"/>
                <a:gd name="T13" fmla="*/ 1 h 46"/>
                <a:gd name="T14" fmla="*/ 87 w 87"/>
                <a:gd name="T15" fmla="*/ 1 h 46"/>
                <a:gd name="T16" fmla="*/ 1 w 87"/>
                <a:gd name="T17" fmla="*/ 46 h 46"/>
                <a:gd name="T18" fmla="*/ 3 w 87"/>
                <a:gd name="T19" fmla="*/ 43 h 46"/>
                <a:gd name="T20" fmla="*/ 4 w 87"/>
                <a:gd name="T21" fmla="*/ 28 h 46"/>
                <a:gd name="T22" fmla="*/ 20 w 87"/>
                <a:gd name="T23" fmla="*/ 5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7" h="46">
                  <a:moveTo>
                    <a:pt x="20" y="5"/>
                  </a:moveTo>
                  <a:cubicBezTo>
                    <a:pt x="32" y="0"/>
                    <a:pt x="44" y="1"/>
                    <a:pt x="56" y="2"/>
                  </a:cubicBezTo>
                  <a:cubicBezTo>
                    <a:pt x="58" y="2"/>
                    <a:pt x="60" y="2"/>
                    <a:pt x="61" y="3"/>
                  </a:cubicBezTo>
                  <a:cubicBezTo>
                    <a:pt x="65" y="3"/>
                    <a:pt x="69" y="4"/>
                    <a:pt x="73" y="4"/>
                  </a:cubicBezTo>
                  <a:cubicBezTo>
                    <a:pt x="75" y="3"/>
                    <a:pt x="77" y="3"/>
                    <a:pt x="79" y="3"/>
                  </a:cubicBezTo>
                  <a:cubicBezTo>
                    <a:pt x="80" y="2"/>
                    <a:pt x="82" y="2"/>
                    <a:pt x="84" y="1"/>
                  </a:cubicBezTo>
                  <a:cubicBezTo>
                    <a:pt x="84" y="1"/>
                    <a:pt x="87" y="0"/>
                    <a:pt x="87" y="1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1" y="46"/>
                    <a:pt x="1" y="46"/>
                    <a:pt x="1" y="46"/>
                  </a:cubicBezTo>
                  <a:cubicBezTo>
                    <a:pt x="0" y="45"/>
                    <a:pt x="2" y="45"/>
                    <a:pt x="3" y="43"/>
                  </a:cubicBezTo>
                  <a:cubicBezTo>
                    <a:pt x="4" y="41"/>
                    <a:pt x="3" y="33"/>
                    <a:pt x="4" y="28"/>
                  </a:cubicBezTo>
                  <a:cubicBezTo>
                    <a:pt x="5" y="19"/>
                    <a:pt x="9" y="10"/>
                    <a:pt x="20" y="5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4511675" y="3402012"/>
              <a:ext cx="142875" cy="168275"/>
            </a:xfrm>
            <a:custGeom>
              <a:avLst/>
              <a:gdLst>
                <a:gd name="T0" fmla="*/ 44 w 45"/>
                <a:gd name="T1" fmla="*/ 2 h 53"/>
                <a:gd name="T2" fmla="*/ 42 w 45"/>
                <a:gd name="T3" fmla="*/ 6 h 53"/>
                <a:gd name="T4" fmla="*/ 41 w 45"/>
                <a:gd name="T5" fmla="*/ 9 h 53"/>
                <a:gd name="T6" fmla="*/ 39 w 45"/>
                <a:gd name="T7" fmla="*/ 17 h 53"/>
                <a:gd name="T8" fmla="*/ 39 w 45"/>
                <a:gd name="T9" fmla="*/ 21 h 53"/>
                <a:gd name="T10" fmla="*/ 30 w 45"/>
                <a:gd name="T11" fmla="*/ 45 h 53"/>
                <a:gd name="T12" fmla="*/ 12 w 45"/>
                <a:gd name="T13" fmla="*/ 52 h 53"/>
                <a:gd name="T14" fmla="*/ 2 w 45"/>
                <a:gd name="T15" fmla="*/ 50 h 53"/>
                <a:gd name="T16" fmla="*/ 0 w 45"/>
                <a:gd name="T17" fmla="*/ 51 h 53"/>
                <a:gd name="T18" fmla="*/ 45 w 45"/>
                <a:gd name="T19" fmla="*/ 0 h 53"/>
                <a:gd name="T20" fmla="*/ 44 w 45"/>
                <a:gd name="T21" fmla="*/ 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53">
                  <a:moveTo>
                    <a:pt x="44" y="2"/>
                  </a:moveTo>
                  <a:cubicBezTo>
                    <a:pt x="43" y="3"/>
                    <a:pt x="43" y="4"/>
                    <a:pt x="42" y="6"/>
                  </a:cubicBezTo>
                  <a:cubicBezTo>
                    <a:pt x="41" y="7"/>
                    <a:pt x="41" y="8"/>
                    <a:pt x="41" y="9"/>
                  </a:cubicBezTo>
                  <a:cubicBezTo>
                    <a:pt x="40" y="12"/>
                    <a:pt x="39" y="15"/>
                    <a:pt x="39" y="17"/>
                  </a:cubicBezTo>
                  <a:cubicBezTo>
                    <a:pt x="39" y="19"/>
                    <a:pt x="39" y="20"/>
                    <a:pt x="39" y="21"/>
                  </a:cubicBezTo>
                  <a:cubicBezTo>
                    <a:pt x="38" y="29"/>
                    <a:pt x="36" y="38"/>
                    <a:pt x="30" y="45"/>
                  </a:cubicBezTo>
                  <a:cubicBezTo>
                    <a:pt x="25" y="52"/>
                    <a:pt x="18" y="53"/>
                    <a:pt x="12" y="52"/>
                  </a:cubicBezTo>
                  <a:cubicBezTo>
                    <a:pt x="8" y="52"/>
                    <a:pt x="3" y="50"/>
                    <a:pt x="2" y="50"/>
                  </a:cubicBezTo>
                  <a:cubicBezTo>
                    <a:pt x="1" y="51"/>
                    <a:pt x="0" y="52"/>
                    <a:pt x="0" y="51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1"/>
                    <a:pt x="44" y="2"/>
                    <a:pt x="44" y="2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4495800" y="3398837"/>
              <a:ext cx="158750" cy="165100"/>
            </a:xfrm>
            <a:custGeom>
              <a:avLst/>
              <a:gdLst>
                <a:gd name="T0" fmla="*/ 7 w 50"/>
                <a:gd name="T1" fmla="*/ 21 h 52"/>
                <a:gd name="T2" fmla="*/ 29 w 50"/>
                <a:gd name="T3" fmla="*/ 10 h 52"/>
                <a:gd name="T4" fmla="*/ 33 w 50"/>
                <a:gd name="T5" fmla="*/ 9 h 52"/>
                <a:gd name="T6" fmla="*/ 41 w 50"/>
                <a:gd name="T7" fmla="*/ 6 h 52"/>
                <a:gd name="T8" fmla="*/ 44 w 50"/>
                <a:gd name="T9" fmla="*/ 4 h 52"/>
                <a:gd name="T10" fmla="*/ 47 w 50"/>
                <a:gd name="T11" fmla="*/ 2 h 52"/>
                <a:gd name="T12" fmla="*/ 50 w 50"/>
                <a:gd name="T13" fmla="*/ 1 h 52"/>
                <a:gd name="T14" fmla="*/ 50 w 50"/>
                <a:gd name="T15" fmla="*/ 1 h 52"/>
                <a:gd name="T16" fmla="*/ 5 w 50"/>
                <a:gd name="T17" fmla="*/ 52 h 52"/>
                <a:gd name="T18" fmla="*/ 5 w 50"/>
                <a:gd name="T19" fmla="*/ 50 h 52"/>
                <a:gd name="T20" fmla="*/ 2 w 50"/>
                <a:gd name="T21" fmla="*/ 40 h 52"/>
                <a:gd name="T22" fmla="*/ 7 w 50"/>
                <a:gd name="T23" fmla="*/ 2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" h="52">
                  <a:moveTo>
                    <a:pt x="7" y="21"/>
                  </a:moveTo>
                  <a:cubicBezTo>
                    <a:pt x="13" y="15"/>
                    <a:pt x="21" y="12"/>
                    <a:pt x="29" y="10"/>
                  </a:cubicBezTo>
                  <a:cubicBezTo>
                    <a:pt x="30" y="9"/>
                    <a:pt x="32" y="9"/>
                    <a:pt x="33" y="9"/>
                  </a:cubicBezTo>
                  <a:cubicBezTo>
                    <a:pt x="36" y="8"/>
                    <a:pt x="38" y="7"/>
                    <a:pt x="41" y="6"/>
                  </a:cubicBezTo>
                  <a:cubicBezTo>
                    <a:pt x="42" y="6"/>
                    <a:pt x="43" y="5"/>
                    <a:pt x="44" y="4"/>
                  </a:cubicBezTo>
                  <a:cubicBezTo>
                    <a:pt x="45" y="4"/>
                    <a:pt x="46" y="3"/>
                    <a:pt x="47" y="2"/>
                  </a:cubicBezTo>
                  <a:cubicBezTo>
                    <a:pt x="48" y="2"/>
                    <a:pt x="49" y="0"/>
                    <a:pt x="50" y="1"/>
                  </a:cubicBezTo>
                  <a:cubicBezTo>
                    <a:pt x="50" y="1"/>
                    <a:pt x="50" y="1"/>
                    <a:pt x="50" y="1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4" y="52"/>
                    <a:pt x="5" y="52"/>
                    <a:pt x="5" y="50"/>
                  </a:cubicBezTo>
                  <a:cubicBezTo>
                    <a:pt x="5" y="48"/>
                    <a:pt x="3" y="43"/>
                    <a:pt x="2" y="40"/>
                  </a:cubicBezTo>
                  <a:cubicBezTo>
                    <a:pt x="0" y="34"/>
                    <a:pt x="1" y="27"/>
                    <a:pt x="7" y="21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4340225" y="3646487"/>
              <a:ext cx="142875" cy="111125"/>
            </a:xfrm>
            <a:custGeom>
              <a:avLst/>
              <a:gdLst>
                <a:gd name="T0" fmla="*/ 43 w 45"/>
                <a:gd name="T1" fmla="*/ 34 h 35"/>
                <a:gd name="T2" fmla="*/ 40 w 45"/>
                <a:gd name="T3" fmla="*/ 33 h 35"/>
                <a:gd name="T4" fmla="*/ 37 w 45"/>
                <a:gd name="T5" fmla="*/ 32 h 35"/>
                <a:gd name="T6" fmla="*/ 31 w 45"/>
                <a:gd name="T7" fmla="*/ 31 h 35"/>
                <a:gd name="T8" fmla="*/ 27 w 45"/>
                <a:gd name="T9" fmla="*/ 31 h 35"/>
                <a:gd name="T10" fmla="*/ 7 w 45"/>
                <a:gd name="T11" fmla="*/ 25 h 35"/>
                <a:gd name="T12" fmla="*/ 0 w 45"/>
                <a:gd name="T13" fmla="*/ 10 h 35"/>
                <a:gd name="T14" fmla="*/ 2 w 45"/>
                <a:gd name="T15" fmla="*/ 1 h 35"/>
                <a:gd name="T16" fmla="*/ 1 w 45"/>
                <a:gd name="T17" fmla="*/ 0 h 35"/>
                <a:gd name="T18" fmla="*/ 45 w 45"/>
                <a:gd name="T19" fmla="*/ 34 h 35"/>
                <a:gd name="T20" fmla="*/ 43 w 45"/>
                <a:gd name="T21" fmla="*/ 3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35">
                  <a:moveTo>
                    <a:pt x="43" y="34"/>
                  </a:moveTo>
                  <a:cubicBezTo>
                    <a:pt x="42" y="34"/>
                    <a:pt x="41" y="33"/>
                    <a:pt x="40" y="33"/>
                  </a:cubicBezTo>
                  <a:cubicBezTo>
                    <a:pt x="39" y="32"/>
                    <a:pt x="38" y="32"/>
                    <a:pt x="37" y="32"/>
                  </a:cubicBezTo>
                  <a:cubicBezTo>
                    <a:pt x="35" y="31"/>
                    <a:pt x="33" y="31"/>
                    <a:pt x="31" y="31"/>
                  </a:cubicBezTo>
                  <a:cubicBezTo>
                    <a:pt x="29" y="31"/>
                    <a:pt x="28" y="31"/>
                    <a:pt x="27" y="31"/>
                  </a:cubicBezTo>
                  <a:cubicBezTo>
                    <a:pt x="21" y="30"/>
                    <a:pt x="13" y="29"/>
                    <a:pt x="7" y="25"/>
                  </a:cubicBezTo>
                  <a:cubicBezTo>
                    <a:pt x="1" y="21"/>
                    <a:pt x="0" y="15"/>
                    <a:pt x="0" y="10"/>
                  </a:cubicBezTo>
                  <a:cubicBezTo>
                    <a:pt x="1" y="7"/>
                    <a:pt x="2" y="2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45" y="35"/>
                    <a:pt x="44" y="34"/>
                    <a:pt x="43" y="34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4343400" y="3630612"/>
              <a:ext cx="139700" cy="123825"/>
            </a:xfrm>
            <a:custGeom>
              <a:avLst/>
              <a:gdLst>
                <a:gd name="T0" fmla="*/ 26 w 44"/>
                <a:gd name="T1" fmla="*/ 5 h 39"/>
                <a:gd name="T2" fmla="*/ 36 w 44"/>
                <a:gd name="T3" fmla="*/ 23 h 39"/>
                <a:gd name="T4" fmla="*/ 37 w 44"/>
                <a:gd name="T5" fmla="*/ 26 h 39"/>
                <a:gd name="T6" fmla="*/ 39 w 44"/>
                <a:gd name="T7" fmla="*/ 33 h 39"/>
                <a:gd name="T8" fmla="*/ 41 w 44"/>
                <a:gd name="T9" fmla="*/ 35 h 39"/>
                <a:gd name="T10" fmla="*/ 43 w 44"/>
                <a:gd name="T11" fmla="*/ 38 h 39"/>
                <a:gd name="T12" fmla="*/ 44 w 44"/>
                <a:gd name="T13" fmla="*/ 39 h 39"/>
                <a:gd name="T14" fmla="*/ 44 w 44"/>
                <a:gd name="T15" fmla="*/ 39 h 39"/>
                <a:gd name="T16" fmla="*/ 0 w 44"/>
                <a:gd name="T17" fmla="*/ 5 h 39"/>
                <a:gd name="T18" fmla="*/ 2 w 44"/>
                <a:gd name="T19" fmla="*/ 5 h 39"/>
                <a:gd name="T20" fmla="*/ 10 w 44"/>
                <a:gd name="T21" fmla="*/ 2 h 39"/>
                <a:gd name="T22" fmla="*/ 26 w 44"/>
                <a:gd name="T23" fmla="*/ 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4" h="39">
                  <a:moveTo>
                    <a:pt x="26" y="5"/>
                  </a:moveTo>
                  <a:cubicBezTo>
                    <a:pt x="31" y="10"/>
                    <a:pt x="34" y="17"/>
                    <a:pt x="36" y="23"/>
                  </a:cubicBezTo>
                  <a:cubicBezTo>
                    <a:pt x="36" y="24"/>
                    <a:pt x="37" y="25"/>
                    <a:pt x="37" y="26"/>
                  </a:cubicBezTo>
                  <a:cubicBezTo>
                    <a:pt x="38" y="28"/>
                    <a:pt x="38" y="31"/>
                    <a:pt x="39" y="33"/>
                  </a:cubicBezTo>
                  <a:cubicBezTo>
                    <a:pt x="40" y="34"/>
                    <a:pt x="40" y="34"/>
                    <a:pt x="41" y="35"/>
                  </a:cubicBezTo>
                  <a:cubicBezTo>
                    <a:pt x="42" y="36"/>
                    <a:pt x="42" y="37"/>
                    <a:pt x="43" y="38"/>
                  </a:cubicBezTo>
                  <a:cubicBezTo>
                    <a:pt x="43" y="38"/>
                    <a:pt x="44" y="39"/>
                    <a:pt x="44" y="39"/>
                  </a:cubicBezTo>
                  <a:cubicBezTo>
                    <a:pt x="44" y="39"/>
                    <a:pt x="44" y="39"/>
                    <a:pt x="44" y="39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7" y="3"/>
                    <a:pt x="10" y="2"/>
                  </a:cubicBezTo>
                  <a:cubicBezTo>
                    <a:pt x="15" y="0"/>
                    <a:pt x="20" y="0"/>
                    <a:pt x="26" y="5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4060825" y="2719387"/>
              <a:ext cx="88900" cy="307975"/>
            </a:xfrm>
            <a:custGeom>
              <a:avLst/>
              <a:gdLst>
                <a:gd name="T0" fmla="*/ 27 w 28"/>
                <a:gd name="T1" fmla="*/ 3 h 97"/>
                <a:gd name="T2" fmla="*/ 26 w 28"/>
                <a:gd name="T3" fmla="*/ 8 h 97"/>
                <a:gd name="T4" fmla="*/ 24 w 28"/>
                <a:gd name="T5" fmla="*/ 14 h 97"/>
                <a:gd name="T6" fmla="*/ 18 w 28"/>
                <a:gd name="T7" fmla="*/ 24 h 97"/>
                <a:gd name="T8" fmla="*/ 14 w 28"/>
                <a:gd name="T9" fmla="*/ 29 h 97"/>
                <a:gd name="T10" fmla="*/ 1 w 28"/>
                <a:gd name="T11" fmla="*/ 62 h 97"/>
                <a:gd name="T12" fmla="*/ 14 w 28"/>
                <a:gd name="T13" fmla="*/ 87 h 97"/>
                <a:gd name="T14" fmla="*/ 27 w 28"/>
                <a:gd name="T15" fmla="*/ 94 h 97"/>
                <a:gd name="T16" fmla="*/ 28 w 28"/>
                <a:gd name="T17" fmla="*/ 97 h 97"/>
                <a:gd name="T18" fmla="*/ 28 w 28"/>
                <a:gd name="T19" fmla="*/ 0 h 97"/>
                <a:gd name="T20" fmla="*/ 27 w 28"/>
                <a:gd name="T21" fmla="*/ 3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" h="97">
                  <a:moveTo>
                    <a:pt x="27" y="3"/>
                  </a:moveTo>
                  <a:cubicBezTo>
                    <a:pt x="26" y="5"/>
                    <a:pt x="26" y="7"/>
                    <a:pt x="26" y="8"/>
                  </a:cubicBezTo>
                  <a:cubicBezTo>
                    <a:pt x="25" y="10"/>
                    <a:pt x="24" y="12"/>
                    <a:pt x="24" y="14"/>
                  </a:cubicBezTo>
                  <a:cubicBezTo>
                    <a:pt x="22" y="17"/>
                    <a:pt x="20" y="21"/>
                    <a:pt x="18" y="24"/>
                  </a:cubicBezTo>
                  <a:cubicBezTo>
                    <a:pt x="16" y="25"/>
                    <a:pt x="15" y="27"/>
                    <a:pt x="14" y="29"/>
                  </a:cubicBezTo>
                  <a:cubicBezTo>
                    <a:pt x="8" y="38"/>
                    <a:pt x="2" y="49"/>
                    <a:pt x="1" y="62"/>
                  </a:cubicBezTo>
                  <a:cubicBezTo>
                    <a:pt x="0" y="74"/>
                    <a:pt x="6" y="82"/>
                    <a:pt x="14" y="87"/>
                  </a:cubicBezTo>
                  <a:cubicBezTo>
                    <a:pt x="18" y="90"/>
                    <a:pt x="26" y="93"/>
                    <a:pt x="27" y="94"/>
                  </a:cubicBezTo>
                  <a:cubicBezTo>
                    <a:pt x="28" y="96"/>
                    <a:pt x="27" y="97"/>
                    <a:pt x="28" y="97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7" y="0"/>
                    <a:pt x="27" y="2"/>
                    <a:pt x="27" y="3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4149725" y="2719387"/>
              <a:ext cx="88900" cy="307975"/>
            </a:xfrm>
            <a:custGeom>
              <a:avLst/>
              <a:gdLst>
                <a:gd name="T0" fmla="*/ 27 w 28"/>
                <a:gd name="T1" fmla="*/ 62 h 97"/>
                <a:gd name="T2" fmla="*/ 14 w 28"/>
                <a:gd name="T3" fmla="*/ 29 h 97"/>
                <a:gd name="T4" fmla="*/ 11 w 28"/>
                <a:gd name="T5" fmla="*/ 24 h 97"/>
                <a:gd name="T6" fmla="*/ 5 w 28"/>
                <a:gd name="T7" fmla="*/ 14 h 97"/>
                <a:gd name="T8" fmla="*/ 3 w 28"/>
                <a:gd name="T9" fmla="*/ 8 h 97"/>
                <a:gd name="T10" fmla="*/ 2 w 28"/>
                <a:gd name="T11" fmla="*/ 3 h 97"/>
                <a:gd name="T12" fmla="*/ 0 w 28"/>
                <a:gd name="T13" fmla="*/ 0 h 97"/>
                <a:gd name="T14" fmla="*/ 0 w 28"/>
                <a:gd name="T15" fmla="*/ 0 h 97"/>
                <a:gd name="T16" fmla="*/ 0 w 28"/>
                <a:gd name="T17" fmla="*/ 97 h 97"/>
                <a:gd name="T18" fmla="*/ 2 w 28"/>
                <a:gd name="T19" fmla="*/ 94 h 97"/>
                <a:gd name="T20" fmla="*/ 14 w 28"/>
                <a:gd name="T21" fmla="*/ 87 h 97"/>
                <a:gd name="T22" fmla="*/ 27 w 28"/>
                <a:gd name="T23" fmla="*/ 62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" h="97">
                  <a:moveTo>
                    <a:pt x="27" y="62"/>
                  </a:moveTo>
                  <a:cubicBezTo>
                    <a:pt x="26" y="49"/>
                    <a:pt x="20" y="38"/>
                    <a:pt x="14" y="29"/>
                  </a:cubicBezTo>
                  <a:cubicBezTo>
                    <a:pt x="13" y="27"/>
                    <a:pt x="12" y="25"/>
                    <a:pt x="11" y="24"/>
                  </a:cubicBezTo>
                  <a:cubicBezTo>
                    <a:pt x="8" y="21"/>
                    <a:pt x="6" y="17"/>
                    <a:pt x="5" y="14"/>
                  </a:cubicBezTo>
                  <a:cubicBezTo>
                    <a:pt x="4" y="12"/>
                    <a:pt x="3" y="10"/>
                    <a:pt x="3" y="8"/>
                  </a:cubicBezTo>
                  <a:cubicBezTo>
                    <a:pt x="2" y="7"/>
                    <a:pt x="2" y="5"/>
                    <a:pt x="2" y="3"/>
                  </a:cubicBezTo>
                  <a:cubicBezTo>
                    <a:pt x="1" y="3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1" y="97"/>
                    <a:pt x="0" y="96"/>
                    <a:pt x="2" y="94"/>
                  </a:cubicBezTo>
                  <a:cubicBezTo>
                    <a:pt x="3" y="92"/>
                    <a:pt x="10" y="90"/>
                    <a:pt x="14" y="87"/>
                  </a:cubicBezTo>
                  <a:cubicBezTo>
                    <a:pt x="22" y="82"/>
                    <a:pt x="28" y="74"/>
                    <a:pt x="27" y="62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4143375" y="3068637"/>
              <a:ext cx="196850" cy="133350"/>
            </a:xfrm>
            <a:custGeom>
              <a:avLst/>
              <a:gdLst>
                <a:gd name="T0" fmla="*/ 61 w 62"/>
                <a:gd name="T1" fmla="*/ 2 h 42"/>
                <a:gd name="T2" fmla="*/ 58 w 62"/>
                <a:gd name="T3" fmla="*/ 5 h 42"/>
                <a:gd name="T4" fmla="*/ 55 w 62"/>
                <a:gd name="T5" fmla="*/ 8 h 42"/>
                <a:gd name="T6" fmla="*/ 50 w 62"/>
                <a:gd name="T7" fmla="*/ 15 h 42"/>
                <a:gd name="T8" fmla="*/ 48 w 62"/>
                <a:gd name="T9" fmla="*/ 19 h 42"/>
                <a:gd name="T10" fmla="*/ 32 w 62"/>
                <a:gd name="T11" fmla="*/ 38 h 42"/>
                <a:gd name="T12" fmla="*/ 12 w 62"/>
                <a:gd name="T13" fmla="*/ 38 h 42"/>
                <a:gd name="T14" fmla="*/ 3 w 62"/>
                <a:gd name="T15" fmla="*/ 32 h 42"/>
                <a:gd name="T16" fmla="*/ 0 w 62"/>
                <a:gd name="T17" fmla="*/ 32 h 42"/>
                <a:gd name="T18" fmla="*/ 62 w 62"/>
                <a:gd name="T19" fmla="*/ 0 h 42"/>
                <a:gd name="T20" fmla="*/ 61 w 62"/>
                <a:gd name="T21" fmla="*/ 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2" h="42">
                  <a:moveTo>
                    <a:pt x="61" y="2"/>
                  </a:moveTo>
                  <a:cubicBezTo>
                    <a:pt x="60" y="3"/>
                    <a:pt x="59" y="4"/>
                    <a:pt x="58" y="5"/>
                  </a:cubicBezTo>
                  <a:cubicBezTo>
                    <a:pt x="56" y="6"/>
                    <a:pt x="56" y="7"/>
                    <a:pt x="55" y="8"/>
                  </a:cubicBezTo>
                  <a:cubicBezTo>
                    <a:pt x="53" y="10"/>
                    <a:pt x="52" y="12"/>
                    <a:pt x="50" y="15"/>
                  </a:cubicBezTo>
                  <a:cubicBezTo>
                    <a:pt x="50" y="16"/>
                    <a:pt x="49" y="17"/>
                    <a:pt x="48" y="19"/>
                  </a:cubicBezTo>
                  <a:cubicBezTo>
                    <a:pt x="44" y="26"/>
                    <a:pt x="39" y="33"/>
                    <a:pt x="32" y="38"/>
                  </a:cubicBezTo>
                  <a:cubicBezTo>
                    <a:pt x="24" y="42"/>
                    <a:pt x="17" y="41"/>
                    <a:pt x="12" y="38"/>
                  </a:cubicBezTo>
                  <a:cubicBezTo>
                    <a:pt x="8" y="36"/>
                    <a:pt x="4" y="32"/>
                    <a:pt x="3" y="32"/>
                  </a:cubicBezTo>
                  <a:cubicBezTo>
                    <a:pt x="1" y="32"/>
                    <a:pt x="1" y="33"/>
                    <a:pt x="0" y="32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1"/>
                    <a:pt x="61" y="2"/>
                    <a:pt x="61" y="2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4143375" y="3065462"/>
              <a:ext cx="196850" cy="104775"/>
            </a:xfrm>
            <a:custGeom>
              <a:avLst/>
              <a:gdLst>
                <a:gd name="T0" fmla="*/ 14 w 62"/>
                <a:gd name="T1" fmla="*/ 4 h 33"/>
                <a:gd name="T2" fmla="*/ 39 w 62"/>
                <a:gd name="T3" fmla="*/ 2 h 33"/>
                <a:gd name="T4" fmla="*/ 44 w 62"/>
                <a:gd name="T5" fmla="*/ 2 h 33"/>
                <a:gd name="T6" fmla="*/ 52 w 62"/>
                <a:gd name="T7" fmla="*/ 3 h 33"/>
                <a:gd name="T8" fmla="*/ 56 w 62"/>
                <a:gd name="T9" fmla="*/ 2 h 33"/>
                <a:gd name="T10" fmla="*/ 59 w 62"/>
                <a:gd name="T11" fmla="*/ 1 h 33"/>
                <a:gd name="T12" fmla="*/ 62 w 62"/>
                <a:gd name="T13" fmla="*/ 1 h 33"/>
                <a:gd name="T14" fmla="*/ 62 w 62"/>
                <a:gd name="T15" fmla="*/ 1 h 33"/>
                <a:gd name="T16" fmla="*/ 0 w 62"/>
                <a:gd name="T17" fmla="*/ 33 h 33"/>
                <a:gd name="T18" fmla="*/ 2 w 62"/>
                <a:gd name="T19" fmla="*/ 31 h 33"/>
                <a:gd name="T20" fmla="*/ 2 w 62"/>
                <a:gd name="T21" fmla="*/ 21 h 33"/>
                <a:gd name="T22" fmla="*/ 14 w 62"/>
                <a:gd name="T23" fmla="*/ 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2" h="33">
                  <a:moveTo>
                    <a:pt x="14" y="4"/>
                  </a:moveTo>
                  <a:cubicBezTo>
                    <a:pt x="22" y="1"/>
                    <a:pt x="31" y="1"/>
                    <a:pt x="39" y="2"/>
                  </a:cubicBezTo>
                  <a:cubicBezTo>
                    <a:pt x="41" y="2"/>
                    <a:pt x="42" y="2"/>
                    <a:pt x="44" y="2"/>
                  </a:cubicBezTo>
                  <a:cubicBezTo>
                    <a:pt x="46" y="3"/>
                    <a:pt x="49" y="3"/>
                    <a:pt x="52" y="3"/>
                  </a:cubicBezTo>
                  <a:cubicBezTo>
                    <a:pt x="53" y="3"/>
                    <a:pt x="55" y="3"/>
                    <a:pt x="56" y="2"/>
                  </a:cubicBezTo>
                  <a:cubicBezTo>
                    <a:pt x="57" y="2"/>
                    <a:pt x="58" y="2"/>
                    <a:pt x="59" y="1"/>
                  </a:cubicBezTo>
                  <a:cubicBezTo>
                    <a:pt x="60" y="1"/>
                    <a:pt x="62" y="0"/>
                    <a:pt x="62" y="1"/>
                  </a:cubicBezTo>
                  <a:cubicBezTo>
                    <a:pt x="62" y="1"/>
                    <a:pt x="62" y="1"/>
                    <a:pt x="62" y="1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2"/>
                    <a:pt x="1" y="33"/>
                    <a:pt x="2" y="31"/>
                  </a:cubicBezTo>
                  <a:cubicBezTo>
                    <a:pt x="2" y="30"/>
                    <a:pt x="2" y="24"/>
                    <a:pt x="2" y="21"/>
                  </a:cubicBezTo>
                  <a:cubicBezTo>
                    <a:pt x="3" y="14"/>
                    <a:pt x="6" y="8"/>
                    <a:pt x="14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dirt"/>
          <p:cNvSpPr>
            <a:spLocks/>
          </p:cNvSpPr>
          <p:nvPr/>
        </p:nvSpPr>
        <p:spPr bwMode="auto">
          <a:xfrm>
            <a:off x="6200775" y="4303712"/>
            <a:ext cx="1019175" cy="415925"/>
          </a:xfrm>
          <a:custGeom>
            <a:avLst/>
            <a:gdLst>
              <a:gd name="T0" fmla="*/ 314 w 321"/>
              <a:gd name="T1" fmla="*/ 82 h 131"/>
              <a:gd name="T2" fmla="*/ 312 w 321"/>
              <a:gd name="T3" fmla="*/ 80 h 131"/>
              <a:gd name="T4" fmla="*/ 304 w 321"/>
              <a:gd name="T5" fmla="*/ 78 h 131"/>
              <a:gd name="T6" fmla="*/ 300 w 321"/>
              <a:gd name="T7" fmla="*/ 77 h 131"/>
              <a:gd name="T8" fmla="*/ 290 w 321"/>
              <a:gd name="T9" fmla="*/ 60 h 131"/>
              <a:gd name="T10" fmla="*/ 269 w 321"/>
              <a:gd name="T11" fmla="*/ 54 h 131"/>
              <a:gd name="T12" fmla="*/ 255 w 321"/>
              <a:gd name="T13" fmla="*/ 52 h 131"/>
              <a:gd name="T14" fmla="*/ 228 w 321"/>
              <a:gd name="T15" fmla="*/ 17 h 131"/>
              <a:gd name="T16" fmla="*/ 214 w 321"/>
              <a:gd name="T17" fmla="*/ 11 h 131"/>
              <a:gd name="T18" fmla="*/ 204 w 321"/>
              <a:gd name="T19" fmla="*/ 5 h 131"/>
              <a:gd name="T20" fmla="*/ 189 w 321"/>
              <a:gd name="T21" fmla="*/ 5 h 131"/>
              <a:gd name="T22" fmla="*/ 136 w 321"/>
              <a:gd name="T23" fmla="*/ 2 h 131"/>
              <a:gd name="T24" fmla="*/ 107 w 321"/>
              <a:gd name="T25" fmla="*/ 11 h 131"/>
              <a:gd name="T26" fmla="*/ 94 w 321"/>
              <a:gd name="T27" fmla="*/ 29 h 131"/>
              <a:gd name="T28" fmla="*/ 69 w 321"/>
              <a:gd name="T29" fmla="*/ 40 h 131"/>
              <a:gd name="T30" fmla="*/ 38 w 321"/>
              <a:gd name="T31" fmla="*/ 63 h 131"/>
              <a:gd name="T32" fmla="*/ 28 w 321"/>
              <a:gd name="T33" fmla="*/ 68 h 131"/>
              <a:gd name="T34" fmla="*/ 23 w 321"/>
              <a:gd name="T35" fmla="*/ 74 h 131"/>
              <a:gd name="T36" fmla="*/ 18 w 321"/>
              <a:gd name="T37" fmla="*/ 78 h 131"/>
              <a:gd name="T38" fmla="*/ 17 w 321"/>
              <a:gd name="T39" fmla="*/ 99 h 131"/>
              <a:gd name="T40" fmla="*/ 43 w 321"/>
              <a:gd name="T41" fmla="*/ 100 h 131"/>
              <a:gd name="T42" fmla="*/ 45 w 321"/>
              <a:gd name="T43" fmla="*/ 99 h 131"/>
              <a:gd name="T44" fmla="*/ 81 w 321"/>
              <a:gd name="T45" fmla="*/ 104 h 131"/>
              <a:gd name="T46" fmla="*/ 98 w 321"/>
              <a:gd name="T47" fmla="*/ 101 h 131"/>
              <a:gd name="T48" fmla="*/ 106 w 321"/>
              <a:gd name="T49" fmla="*/ 109 h 131"/>
              <a:gd name="T50" fmla="*/ 219 w 321"/>
              <a:gd name="T51" fmla="*/ 114 h 131"/>
              <a:gd name="T52" fmla="*/ 257 w 321"/>
              <a:gd name="T53" fmla="*/ 103 h 131"/>
              <a:gd name="T54" fmla="*/ 273 w 321"/>
              <a:gd name="T55" fmla="*/ 104 h 131"/>
              <a:gd name="T56" fmla="*/ 291 w 321"/>
              <a:gd name="T57" fmla="*/ 100 h 131"/>
              <a:gd name="T58" fmla="*/ 312 w 321"/>
              <a:gd name="T59" fmla="*/ 100 h 131"/>
              <a:gd name="T60" fmla="*/ 319 w 321"/>
              <a:gd name="T61" fmla="*/ 91 h 131"/>
              <a:gd name="T62" fmla="*/ 314 w 321"/>
              <a:gd name="T63" fmla="*/ 82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21" h="131">
                <a:moveTo>
                  <a:pt x="314" y="82"/>
                </a:moveTo>
                <a:cubicBezTo>
                  <a:pt x="314" y="81"/>
                  <a:pt x="313" y="80"/>
                  <a:pt x="312" y="80"/>
                </a:cubicBezTo>
                <a:cubicBezTo>
                  <a:pt x="309" y="78"/>
                  <a:pt x="307" y="78"/>
                  <a:pt x="304" y="78"/>
                </a:cubicBezTo>
                <a:cubicBezTo>
                  <a:pt x="303" y="78"/>
                  <a:pt x="301" y="77"/>
                  <a:pt x="300" y="77"/>
                </a:cubicBezTo>
                <a:cubicBezTo>
                  <a:pt x="298" y="71"/>
                  <a:pt x="295" y="65"/>
                  <a:pt x="290" y="60"/>
                </a:cubicBezTo>
                <a:cubicBezTo>
                  <a:pt x="290" y="60"/>
                  <a:pt x="277" y="51"/>
                  <a:pt x="269" y="54"/>
                </a:cubicBezTo>
                <a:cubicBezTo>
                  <a:pt x="266" y="56"/>
                  <a:pt x="256" y="53"/>
                  <a:pt x="255" y="52"/>
                </a:cubicBezTo>
                <a:cubicBezTo>
                  <a:pt x="251" y="45"/>
                  <a:pt x="234" y="22"/>
                  <a:pt x="228" y="17"/>
                </a:cubicBezTo>
                <a:cubicBezTo>
                  <a:pt x="224" y="13"/>
                  <a:pt x="221" y="13"/>
                  <a:pt x="214" y="11"/>
                </a:cubicBezTo>
                <a:cubicBezTo>
                  <a:pt x="211" y="10"/>
                  <a:pt x="208" y="6"/>
                  <a:pt x="204" y="5"/>
                </a:cubicBezTo>
                <a:cubicBezTo>
                  <a:pt x="199" y="3"/>
                  <a:pt x="194" y="5"/>
                  <a:pt x="189" y="5"/>
                </a:cubicBezTo>
                <a:cubicBezTo>
                  <a:pt x="159" y="4"/>
                  <a:pt x="156" y="5"/>
                  <a:pt x="136" y="2"/>
                </a:cubicBezTo>
                <a:cubicBezTo>
                  <a:pt x="116" y="0"/>
                  <a:pt x="113" y="8"/>
                  <a:pt x="107" y="11"/>
                </a:cubicBezTo>
                <a:cubicBezTo>
                  <a:pt x="100" y="15"/>
                  <a:pt x="98" y="23"/>
                  <a:pt x="94" y="29"/>
                </a:cubicBezTo>
                <a:cubicBezTo>
                  <a:pt x="84" y="41"/>
                  <a:pt x="81" y="36"/>
                  <a:pt x="69" y="40"/>
                </a:cubicBezTo>
                <a:cubicBezTo>
                  <a:pt x="46" y="47"/>
                  <a:pt x="40" y="62"/>
                  <a:pt x="38" y="63"/>
                </a:cubicBezTo>
                <a:cubicBezTo>
                  <a:pt x="35" y="65"/>
                  <a:pt x="31" y="66"/>
                  <a:pt x="28" y="68"/>
                </a:cubicBezTo>
                <a:cubicBezTo>
                  <a:pt x="26" y="69"/>
                  <a:pt x="25" y="72"/>
                  <a:pt x="23" y="74"/>
                </a:cubicBezTo>
                <a:cubicBezTo>
                  <a:pt x="22" y="75"/>
                  <a:pt x="20" y="77"/>
                  <a:pt x="18" y="78"/>
                </a:cubicBezTo>
                <a:cubicBezTo>
                  <a:pt x="8" y="84"/>
                  <a:pt x="0" y="94"/>
                  <a:pt x="17" y="99"/>
                </a:cubicBezTo>
                <a:cubicBezTo>
                  <a:pt x="26" y="101"/>
                  <a:pt x="33" y="103"/>
                  <a:pt x="43" y="100"/>
                </a:cubicBezTo>
                <a:cubicBezTo>
                  <a:pt x="44" y="100"/>
                  <a:pt x="44" y="99"/>
                  <a:pt x="45" y="99"/>
                </a:cubicBezTo>
                <a:cubicBezTo>
                  <a:pt x="56" y="104"/>
                  <a:pt x="68" y="104"/>
                  <a:pt x="81" y="104"/>
                </a:cubicBezTo>
                <a:cubicBezTo>
                  <a:pt x="88" y="104"/>
                  <a:pt x="93" y="102"/>
                  <a:pt x="98" y="101"/>
                </a:cubicBezTo>
                <a:cubicBezTo>
                  <a:pt x="100" y="103"/>
                  <a:pt x="102" y="106"/>
                  <a:pt x="106" y="109"/>
                </a:cubicBezTo>
                <a:cubicBezTo>
                  <a:pt x="136" y="131"/>
                  <a:pt x="185" y="114"/>
                  <a:pt x="219" y="114"/>
                </a:cubicBezTo>
                <a:cubicBezTo>
                  <a:pt x="238" y="114"/>
                  <a:pt x="250" y="110"/>
                  <a:pt x="257" y="103"/>
                </a:cubicBezTo>
                <a:cubicBezTo>
                  <a:pt x="262" y="103"/>
                  <a:pt x="268" y="104"/>
                  <a:pt x="273" y="104"/>
                </a:cubicBezTo>
                <a:cubicBezTo>
                  <a:pt x="281" y="104"/>
                  <a:pt x="287" y="102"/>
                  <a:pt x="291" y="100"/>
                </a:cubicBezTo>
                <a:cubicBezTo>
                  <a:pt x="298" y="102"/>
                  <a:pt x="304" y="102"/>
                  <a:pt x="312" y="100"/>
                </a:cubicBezTo>
                <a:cubicBezTo>
                  <a:pt x="321" y="97"/>
                  <a:pt x="318" y="96"/>
                  <a:pt x="319" y="91"/>
                </a:cubicBezTo>
                <a:cubicBezTo>
                  <a:pt x="320" y="88"/>
                  <a:pt x="317" y="84"/>
                  <a:pt x="314" y="82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44" name="grown tree"/>
          <p:cNvGrpSpPr/>
          <p:nvPr/>
        </p:nvGrpSpPr>
        <p:grpSpPr>
          <a:xfrm>
            <a:off x="4724400" y="152399"/>
            <a:ext cx="4286250" cy="4418013"/>
            <a:chOff x="4724400" y="152399"/>
            <a:chExt cx="4286250" cy="4418013"/>
          </a:xfrm>
        </p:grpSpPr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5111750" y="650874"/>
              <a:ext cx="1597025" cy="3919538"/>
            </a:xfrm>
            <a:custGeom>
              <a:avLst/>
              <a:gdLst>
                <a:gd name="T0" fmla="*/ 497 w 503"/>
                <a:gd name="T1" fmla="*/ 0 h 1234"/>
                <a:gd name="T2" fmla="*/ 493 w 503"/>
                <a:gd name="T3" fmla="*/ 142 h 1234"/>
                <a:gd name="T4" fmla="*/ 481 w 503"/>
                <a:gd name="T5" fmla="*/ 149 h 1234"/>
                <a:gd name="T6" fmla="*/ 465 w 503"/>
                <a:gd name="T7" fmla="*/ 140 h 1234"/>
                <a:gd name="T8" fmla="*/ 437 w 503"/>
                <a:gd name="T9" fmla="*/ 127 h 1234"/>
                <a:gd name="T10" fmla="*/ 355 w 503"/>
                <a:gd name="T11" fmla="*/ 107 h 1234"/>
                <a:gd name="T12" fmla="*/ 224 w 503"/>
                <a:gd name="T13" fmla="*/ 78 h 1234"/>
                <a:gd name="T14" fmla="*/ 220 w 503"/>
                <a:gd name="T15" fmla="*/ 80 h 1234"/>
                <a:gd name="T16" fmla="*/ 297 w 503"/>
                <a:gd name="T17" fmla="*/ 105 h 1234"/>
                <a:gd name="T18" fmla="*/ 416 w 503"/>
                <a:gd name="T19" fmla="*/ 128 h 1234"/>
                <a:gd name="T20" fmla="*/ 491 w 503"/>
                <a:gd name="T21" fmla="*/ 201 h 1234"/>
                <a:gd name="T22" fmla="*/ 490 w 503"/>
                <a:gd name="T23" fmla="*/ 234 h 1234"/>
                <a:gd name="T24" fmla="*/ 489 w 503"/>
                <a:gd name="T25" fmla="*/ 300 h 1234"/>
                <a:gd name="T26" fmla="*/ 486 w 503"/>
                <a:gd name="T27" fmla="*/ 377 h 1234"/>
                <a:gd name="T28" fmla="*/ 486 w 503"/>
                <a:gd name="T29" fmla="*/ 463 h 1234"/>
                <a:gd name="T30" fmla="*/ 483 w 503"/>
                <a:gd name="T31" fmla="*/ 482 h 1234"/>
                <a:gd name="T32" fmla="*/ 474 w 503"/>
                <a:gd name="T33" fmla="*/ 472 h 1234"/>
                <a:gd name="T34" fmla="*/ 447 w 503"/>
                <a:gd name="T35" fmla="*/ 438 h 1234"/>
                <a:gd name="T36" fmla="*/ 438 w 503"/>
                <a:gd name="T37" fmla="*/ 430 h 1234"/>
                <a:gd name="T38" fmla="*/ 407 w 503"/>
                <a:gd name="T39" fmla="*/ 407 h 1234"/>
                <a:gd name="T40" fmla="*/ 388 w 503"/>
                <a:gd name="T41" fmla="*/ 397 h 1234"/>
                <a:gd name="T42" fmla="*/ 342 w 503"/>
                <a:gd name="T43" fmla="*/ 381 h 1234"/>
                <a:gd name="T44" fmla="*/ 89 w 503"/>
                <a:gd name="T45" fmla="*/ 321 h 1234"/>
                <a:gd name="T46" fmla="*/ 3 w 503"/>
                <a:gd name="T47" fmla="*/ 296 h 1234"/>
                <a:gd name="T48" fmla="*/ 0 w 503"/>
                <a:gd name="T49" fmla="*/ 306 h 1234"/>
                <a:gd name="T50" fmla="*/ 69 w 503"/>
                <a:gd name="T51" fmla="*/ 331 h 1234"/>
                <a:gd name="T52" fmla="*/ 326 w 503"/>
                <a:gd name="T53" fmla="*/ 393 h 1234"/>
                <a:gd name="T54" fmla="*/ 410 w 503"/>
                <a:gd name="T55" fmla="*/ 445 h 1234"/>
                <a:gd name="T56" fmla="*/ 468 w 503"/>
                <a:gd name="T57" fmla="*/ 536 h 1234"/>
                <a:gd name="T58" fmla="*/ 481 w 503"/>
                <a:gd name="T59" fmla="*/ 603 h 1234"/>
                <a:gd name="T60" fmla="*/ 478 w 503"/>
                <a:gd name="T61" fmla="*/ 697 h 1234"/>
                <a:gd name="T62" fmla="*/ 476 w 503"/>
                <a:gd name="T63" fmla="*/ 725 h 1234"/>
                <a:gd name="T64" fmla="*/ 475 w 503"/>
                <a:gd name="T65" fmla="*/ 809 h 1234"/>
                <a:gd name="T66" fmla="*/ 472 w 503"/>
                <a:gd name="T67" fmla="*/ 898 h 1234"/>
                <a:gd name="T68" fmla="*/ 469 w 503"/>
                <a:gd name="T69" fmla="*/ 987 h 1234"/>
                <a:gd name="T70" fmla="*/ 467 w 503"/>
                <a:gd name="T71" fmla="*/ 1070 h 1234"/>
                <a:gd name="T72" fmla="*/ 465 w 503"/>
                <a:gd name="T73" fmla="*/ 1139 h 1234"/>
                <a:gd name="T74" fmla="*/ 464 w 503"/>
                <a:gd name="T75" fmla="*/ 1188 h 1234"/>
                <a:gd name="T76" fmla="*/ 464 w 503"/>
                <a:gd name="T77" fmla="*/ 1200 h 1234"/>
                <a:gd name="T78" fmla="*/ 464 w 503"/>
                <a:gd name="T79" fmla="*/ 1215 h 1234"/>
                <a:gd name="T80" fmla="*/ 466 w 503"/>
                <a:gd name="T81" fmla="*/ 1217 h 1234"/>
                <a:gd name="T82" fmla="*/ 470 w 503"/>
                <a:gd name="T83" fmla="*/ 1222 h 1234"/>
                <a:gd name="T84" fmla="*/ 486 w 503"/>
                <a:gd name="T85" fmla="*/ 1232 h 1234"/>
                <a:gd name="T86" fmla="*/ 500 w 503"/>
                <a:gd name="T87" fmla="*/ 1234 h 1234"/>
                <a:gd name="T88" fmla="*/ 503 w 503"/>
                <a:gd name="T89" fmla="*/ 1234 h 1234"/>
                <a:gd name="T90" fmla="*/ 503 w 503"/>
                <a:gd name="T91" fmla="*/ 0 h 1234"/>
                <a:gd name="T92" fmla="*/ 497 w 503"/>
                <a:gd name="T93" fmla="*/ 0 h 1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03" h="1234">
                  <a:moveTo>
                    <a:pt x="497" y="0"/>
                  </a:moveTo>
                  <a:cubicBezTo>
                    <a:pt x="493" y="142"/>
                    <a:pt x="493" y="142"/>
                    <a:pt x="493" y="142"/>
                  </a:cubicBezTo>
                  <a:cubicBezTo>
                    <a:pt x="492" y="150"/>
                    <a:pt x="486" y="152"/>
                    <a:pt x="481" y="149"/>
                  </a:cubicBezTo>
                  <a:cubicBezTo>
                    <a:pt x="473" y="144"/>
                    <a:pt x="473" y="144"/>
                    <a:pt x="465" y="140"/>
                  </a:cubicBezTo>
                  <a:cubicBezTo>
                    <a:pt x="456" y="135"/>
                    <a:pt x="446" y="131"/>
                    <a:pt x="437" y="127"/>
                  </a:cubicBezTo>
                  <a:cubicBezTo>
                    <a:pt x="411" y="117"/>
                    <a:pt x="383" y="111"/>
                    <a:pt x="355" y="107"/>
                  </a:cubicBezTo>
                  <a:cubicBezTo>
                    <a:pt x="309" y="101"/>
                    <a:pt x="264" y="100"/>
                    <a:pt x="224" y="78"/>
                  </a:cubicBezTo>
                  <a:cubicBezTo>
                    <a:pt x="223" y="78"/>
                    <a:pt x="221" y="80"/>
                    <a:pt x="220" y="80"/>
                  </a:cubicBezTo>
                  <a:cubicBezTo>
                    <a:pt x="244" y="93"/>
                    <a:pt x="270" y="100"/>
                    <a:pt x="297" y="105"/>
                  </a:cubicBezTo>
                  <a:cubicBezTo>
                    <a:pt x="338" y="113"/>
                    <a:pt x="377" y="113"/>
                    <a:pt x="416" y="128"/>
                  </a:cubicBezTo>
                  <a:cubicBezTo>
                    <a:pt x="450" y="141"/>
                    <a:pt x="492" y="183"/>
                    <a:pt x="491" y="201"/>
                  </a:cubicBezTo>
                  <a:cubicBezTo>
                    <a:pt x="491" y="212"/>
                    <a:pt x="491" y="223"/>
                    <a:pt x="490" y="234"/>
                  </a:cubicBezTo>
                  <a:cubicBezTo>
                    <a:pt x="490" y="256"/>
                    <a:pt x="489" y="278"/>
                    <a:pt x="489" y="300"/>
                  </a:cubicBezTo>
                  <a:cubicBezTo>
                    <a:pt x="488" y="326"/>
                    <a:pt x="487" y="352"/>
                    <a:pt x="486" y="377"/>
                  </a:cubicBezTo>
                  <a:cubicBezTo>
                    <a:pt x="486" y="407"/>
                    <a:pt x="485" y="433"/>
                    <a:pt x="486" y="463"/>
                  </a:cubicBezTo>
                  <a:cubicBezTo>
                    <a:pt x="486" y="469"/>
                    <a:pt x="485" y="482"/>
                    <a:pt x="483" y="482"/>
                  </a:cubicBezTo>
                  <a:cubicBezTo>
                    <a:pt x="479" y="482"/>
                    <a:pt x="475" y="474"/>
                    <a:pt x="474" y="472"/>
                  </a:cubicBezTo>
                  <a:cubicBezTo>
                    <a:pt x="466" y="460"/>
                    <a:pt x="457" y="448"/>
                    <a:pt x="447" y="438"/>
                  </a:cubicBezTo>
                  <a:cubicBezTo>
                    <a:pt x="444" y="435"/>
                    <a:pt x="441" y="432"/>
                    <a:pt x="438" y="430"/>
                  </a:cubicBezTo>
                  <a:cubicBezTo>
                    <a:pt x="429" y="421"/>
                    <a:pt x="418" y="413"/>
                    <a:pt x="407" y="407"/>
                  </a:cubicBezTo>
                  <a:cubicBezTo>
                    <a:pt x="401" y="403"/>
                    <a:pt x="394" y="400"/>
                    <a:pt x="388" y="397"/>
                  </a:cubicBezTo>
                  <a:cubicBezTo>
                    <a:pt x="373" y="390"/>
                    <a:pt x="357" y="385"/>
                    <a:pt x="342" y="381"/>
                  </a:cubicBezTo>
                  <a:cubicBezTo>
                    <a:pt x="221" y="352"/>
                    <a:pt x="150" y="343"/>
                    <a:pt x="89" y="321"/>
                  </a:cubicBezTo>
                  <a:cubicBezTo>
                    <a:pt x="36" y="303"/>
                    <a:pt x="3" y="296"/>
                    <a:pt x="3" y="296"/>
                  </a:cubicBezTo>
                  <a:cubicBezTo>
                    <a:pt x="0" y="306"/>
                    <a:pt x="0" y="306"/>
                    <a:pt x="0" y="306"/>
                  </a:cubicBezTo>
                  <a:cubicBezTo>
                    <a:pt x="0" y="306"/>
                    <a:pt x="16" y="313"/>
                    <a:pt x="69" y="331"/>
                  </a:cubicBezTo>
                  <a:cubicBezTo>
                    <a:pt x="130" y="352"/>
                    <a:pt x="205" y="364"/>
                    <a:pt x="326" y="393"/>
                  </a:cubicBezTo>
                  <a:cubicBezTo>
                    <a:pt x="360" y="401"/>
                    <a:pt x="387" y="421"/>
                    <a:pt x="410" y="445"/>
                  </a:cubicBezTo>
                  <a:cubicBezTo>
                    <a:pt x="434" y="471"/>
                    <a:pt x="453" y="504"/>
                    <a:pt x="468" y="536"/>
                  </a:cubicBezTo>
                  <a:cubicBezTo>
                    <a:pt x="477" y="558"/>
                    <a:pt x="481" y="579"/>
                    <a:pt x="481" y="603"/>
                  </a:cubicBezTo>
                  <a:cubicBezTo>
                    <a:pt x="480" y="634"/>
                    <a:pt x="479" y="666"/>
                    <a:pt x="478" y="697"/>
                  </a:cubicBezTo>
                  <a:cubicBezTo>
                    <a:pt x="477" y="706"/>
                    <a:pt x="477" y="715"/>
                    <a:pt x="476" y="725"/>
                  </a:cubicBezTo>
                  <a:cubicBezTo>
                    <a:pt x="476" y="753"/>
                    <a:pt x="475" y="781"/>
                    <a:pt x="475" y="809"/>
                  </a:cubicBezTo>
                  <a:cubicBezTo>
                    <a:pt x="473" y="839"/>
                    <a:pt x="473" y="869"/>
                    <a:pt x="472" y="898"/>
                  </a:cubicBezTo>
                  <a:cubicBezTo>
                    <a:pt x="471" y="928"/>
                    <a:pt x="470" y="958"/>
                    <a:pt x="469" y="987"/>
                  </a:cubicBezTo>
                  <a:cubicBezTo>
                    <a:pt x="469" y="1015"/>
                    <a:pt x="468" y="1042"/>
                    <a:pt x="467" y="1070"/>
                  </a:cubicBezTo>
                  <a:cubicBezTo>
                    <a:pt x="466" y="1093"/>
                    <a:pt x="466" y="1116"/>
                    <a:pt x="465" y="1139"/>
                  </a:cubicBezTo>
                  <a:cubicBezTo>
                    <a:pt x="465" y="1155"/>
                    <a:pt x="464" y="1172"/>
                    <a:pt x="464" y="1188"/>
                  </a:cubicBezTo>
                  <a:cubicBezTo>
                    <a:pt x="464" y="1192"/>
                    <a:pt x="464" y="1196"/>
                    <a:pt x="464" y="1200"/>
                  </a:cubicBezTo>
                  <a:cubicBezTo>
                    <a:pt x="464" y="1205"/>
                    <a:pt x="462" y="1210"/>
                    <a:pt x="464" y="1215"/>
                  </a:cubicBezTo>
                  <a:cubicBezTo>
                    <a:pt x="465" y="1216"/>
                    <a:pt x="465" y="1216"/>
                    <a:pt x="466" y="1217"/>
                  </a:cubicBezTo>
                  <a:cubicBezTo>
                    <a:pt x="467" y="1219"/>
                    <a:pt x="468" y="1220"/>
                    <a:pt x="470" y="1222"/>
                  </a:cubicBezTo>
                  <a:cubicBezTo>
                    <a:pt x="474" y="1227"/>
                    <a:pt x="480" y="1230"/>
                    <a:pt x="486" y="1232"/>
                  </a:cubicBezTo>
                  <a:cubicBezTo>
                    <a:pt x="490" y="1233"/>
                    <a:pt x="495" y="1234"/>
                    <a:pt x="500" y="1234"/>
                  </a:cubicBezTo>
                  <a:cubicBezTo>
                    <a:pt x="501" y="1234"/>
                    <a:pt x="502" y="1234"/>
                    <a:pt x="503" y="1234"/>
                  </a:cubicBezTo>
                  <a:cubicBezTo>
                    <a:pt x="503" y="0"/>
                    <a:pt x="503" y="0"/>
                    <a:pt x="503" y="0"/>
                  </a:cubicBezTo>
                  <a:lnTo>
                    <a:pt x="497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6708775" y="650874"/>
              <a:ext cx="1860550" cy="3919538"/>
            </a:xfrm>
            <a:custGeom>
              <a:avLst/>
              <a:gdLst>
                <a:gd name="T0" fmla="*/ 484 w 586"/>
                <a:gd name="T1" fmla="*/ 450 h 1234"/>
                <a:gd name="T2" fmla="*/ 51 w 586"/>
                <a:gd name="T3" fmla="*/ 594 h 1234"/>
                <a:gd name="T4" fmla="*/ 30 w 586"/>
                <a:gd name="T5" fmla="*/ 620 h 1234"/>
                <a:gd name="T6" fmla="*/ 25 w 586"/>
                <a:gd name="T7" fmla="*/ 607 h 1234"/>
                <a:gd name="T8" fmla="*/ 24 w 586"/>
                <a:gd name="T9" fmla="*/ 577 h 1234"/>
                <a:gd name="T10" fmla="*/ 23 w 586"/>
                <a:gd name="T11" fmla="*/ 537 h 1234"/>
                <a:gd name="T12" fmla="*/ 22 w 586"/>
                <a:gd name="T13" fmla="*/ 492 h 1234"/>
                <a:gd name="T14" fmla="*/ 20 w 586"/>
                <a:gd name="T15" fmla="*/ 443 h 1234"/>
                <a:gd name="T16" fmla="*/ 19 w 586"/>
                <a:gd name="T17" fmla="*/ 395 h 1234"/>
                <a:gd name="T18" fmla="*/ 18 w 586"/>
                <a:gd name="T19" fmla="*/ 351 h 1234"/>
                <a:gd name="T20" fmla="*/ 16 w 586"/>
                <a:gd name="T21" fmla="*/ 314 h 1234"/>
                <a:gd name="T22" fmla="*/ 16 w 586"/>
                <a:gd name="T23" fmla="*/ 289 h 1234"/>
                <a:gd name="T24" fmla="*/ 24 w 586"/>
                <a:gd name="T25" fmla="*/ 266 h 1234"/>
                <a:gd name="T26" fmla="*/ 67 w 586"/>
                <a:gd name="T27" fmla="*/ 233 h 1234"/>
                <a:gd name="T28" fmla="*/ 198 w 586"/>
                <a:gd name="T29" fmla="*/ 201 h 1234"/>
                <a:gd name="T30" fmla="*/ 266 w 586"/>
                <a:gd name="T31" fmla="*/ 169 h 1234"/>
                <a:gd name="T32" fmla="*/ 42 w 586"/>
                <a:gd name="T33" fmla="*/ 229 h 1234"/>
                <a:gd name="T34" fmla="*/ 19 w 586"/>
                <a:gd name="T35" fmla="*/ 246 h 1234"/>
                <a:gd name="T36" fmla="*/ 14 w 586"/>
                <a:gd name="T37" fmla="*/ 226 h 1234"/>
                <a:gd name="T38" fmla="*/ 13 w 586"/>
                <a:gd name="T39" fmla="*/ 184 h 1234"/>
                <a:gd name="T40" fmla="*/ 11 w 586"/>
                <a:gd name="T41" fmla="*/ 117 h 1234"/>
                <a:gd name="T42" fmla="*/ 9 w 586"/>
                <a:gd name="T43" fmla="*/ 53 h 1234"/>
                <a:gd name="T44" fmla="*/ 8 w 586"/>
                <a:gd name="T45" fmla="*/ 9 h 1234"/>
                <a:gd name="T46" fmla="*/ 8 w 586"/>
                <a:gd name="T47" fmla="*/ 0 h 1234"/>
                <a:gd name="T48" fmla="*/ 0 w 586"/>
                <a:gd name="T49" fmla="*/ 1234 h 1234"/>
                <a:gd name="T50" fmla="*/ 34 w 586"/>
                <a:gd name="T51" fmla="*/ 1221 h 1234"/>
                <a:gd name="T52" fmla="*/ 42 w 586"/>
                <a:gd name="T53" fmla="*/ 1208 h 1234"/>
                <a:gd name="T54" fmla="*/ 41 w 586"/>
                <a:gd name="T55" fmla="*/ 1177 h 1234"/>
                <a:gd name="T56" fmla="*/ 39 w 586"/>
                <a:gd name="T57" fmla="*/ 1110 h 1234"/>
                <a:gd name="T58" fmla="*/ 35 w 586"/>
                <a:gd name="T59" fmla="*/ 973 h 1234"/>
                <a:gd name="T60" fmla="*/ 29 w 586"/>
                <a:gd name="T61" fmla="*/ 790 h 1234"/>
                <a:gd name="T62" fmla="*/ 48 w 586"/>
                <a:gd name="T63" fmla="*/ 646 h 1234"/>
                <a:gd name="T64" fmla="*/ 152 w 586"/>
                <a:gd name="T65" fmla="*/ 540 h 1234"/>
                <a:gd name="T66" fmla="*/ 506 w 586"/>
                <a:gd name="T67" fmla="*/ 457 h 1234"/>
                <a:gd name="T68" fmla="*/ 583 w 586"/>
                <a:gd name="T69" fmla="*/ 425 h 1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6" h="1234">
                  <a:moveTo>
                    <a:pt x="583" y="425"/>
                  </a:moveTo>
                  <a:cubicBezTo>
                    <a:pt x="583" y="425"/>
                    <a:pt x="545" y="432"/>
                    <a:pt x="484" y="450"/>
                  </a:cubicBezTo>
                  <a:cubicBezTo>
                    <a:pt x="413" y="472"/>
                    <a:pt x="332" y="481"/>
                    <a:pt x="192" y="510"/>
                  </a:cubicBezTo>
                  <a:cubicBezTo>
                    <a:pt x="137" y="522"/>
                    <a:pt x="89" y="554"/>
                    <a:pt x="51" y="594"/>
                  </a:cubicBezTo>
                  <a:cubicBezTo>
                    <a:pt x="46" y="600"/>
                    <a:pt x="42" y="606"/>
                    <a:pt x="37" y="612"/>
                  </a:cubicBezTo>
                  <a:cubicBezTo>
                    <a:pt x="35" y="615"/>
                    <a:pt x="33" y="618"/>
                    <a:pt x="30" y="620"/>
                  </a:cubicBezTo>
                  <a:cubicBezTo>
                    <a:pt x="25" y="623"/>
                    <a:pt x="25" y="621"/>
                    <a:pt x="25" y="616"/>
                  </a:cubicBezTo>
                  <a:cubicBezTo>
                    <a:pt x="25" y="613"/>
                    <a:pt x="25" y="610"/>
                    <a:pt x="25" y="607"/>
                  </a:cubicBezTo>
                  <a:cubicBezTo>
                    <a:pt x="25" y="602"/>
                    <a:pt x="25" y="598"/>
                    <a:pt x="24" y="594"/>
                  </a:cubicBezTo>
                  <a:cubicBezTo>
                    <a:pt x="24" y="588"/>
                    <a:pt x="24" y="583"/>
                    <a:pt x="24" y="577"/>
                  </a:cubicBezTo>
                  <a:cubicBezTo>
                    <a:pt x="24" y="571"/>
                    <a:pt x="24" y="564"/>
                    <a:pt x="23" y="558"/>
                  </a:cubicBezTo>
                  <a:cubicBezTo>
                    <a:pt x="23" y="551"/>
                    <a:pt x="23" y="544"/>
                    <a:pt x="23" y="537"/>
                  </a:cubicBezTo>
                  <a:cubicBezTo>
                    <a:pt x="23" y="530"/>
                    <a:pt x="22" y="522"/>
                    <a:pt x="22" y="515"/>
                  </a:cubicBezTo>
                  <a:cubicBezTo>
                    <a:pt x="22" y="507"/>
                    <a:pt x="22" y="499"/>
                    <a:pt x="22" y="492"/>
                  </a:cubicBezTo>
                  <a:cubicBezTo>
                    <a:pt x="21" y="484"/>
                    <a:pt x="21" y="476"/>
                    <a:pt x="21" y="468"/>
                  </a:cubicBezTo>
                  <a:cubicBezTo>
                    <a:pt x="21" y="460"/>
                    <a:pt x="20" y="451"/>
                    <a:pt x="20" y="443"/>
                  </a:cubicBezTo>
                  <a:cubicBezTo>
                    <a:pt x="20" y="435"/>
                    <a:pt x="20" y="427"/>
                    <a:pt x="20" y="419"/>
                  </a:cubicBezTo>
                  <a:cubicBezTo>
                    <a:pt x="19" y="411"/>
                    <a:pt x="19" y="403"/>
                    <a:pt x="19" y="395"/>
                  </a:cubicBezTo>
                  <a:cubicBezTo>
                    <a:pt x="19" y="387"/>
                    <a:pt x="19" y="380"/>
                    <a:pt x="18" y="372"/>
                  </a:cubicBezTo>
                  <a:cubicBezTo>
                    <a:pt x="18" y="365"/>
                    <a:pt x="18" y="358"/>
                    <a:pt x="18" y="351"/>
                  </a:cubicBezTo>
                  <a:cubicBezTo>
                    <a:pt x="17" y="344"/>
                    <a:pt x="17" y="338"/>
                    <a:pt x="17" y="331"/>
                  </a:cubicBezTo>
                  <a:cubicBezTo>
                    <a:pt x="17" y="326"/>
                    <a:pt x="17" y="320"/>
                    <a:pt x="16" y="314"/>
                  </a:cubicBezTo>
                  <a:cubicBezTo>
                    <a:pt x="16" y="310"/>
                    <a:pt x="16" y="305"/>
                    <a:pt x="16" y="300"/>
                  </a:cubicBezTo>
                  <a:cubicBezTo>
                    <a:pt x="16" y="297"/>
                    <a:pt x="16" y="293"/>
                    <a:pt x="16" y="289"/>
                  </a:cubicBezTo>
                  <a:cubicBezTo>
                    <a:pt x="16" y="286"/>
                    <a:pt x="17" y="283"/>
                    <a:pt x="17" y="279"/>
                  </a:cubicBezTo>
                  <a:cubicBezTo>
                    <a:pt x="17" y="274"/>
                    <a:pt x="21" y="270"/>
                    <a:pt x="24" y="266"/>
                  </a:cubicBezTo>
                  <a:cubicBezTo>
                    <a:pt x="28" y="262"/>
                    <a:pt x="32" y="258"/>
                    <a:pt x="37" y="254"/>
                  </a:cubicBezTo>
                  <a:cubicBezTo>
                    <a:pt x="46" y="246"/>
                    <a:pt x="56" y="239"/>
                    <a:pt x="67" y="233"/>
                  </a:cubicBezTo>
                  <a:cubicBezTo>
                    <a:pt x="73" y="230"/>
                    <a:pt x="79" y="227"/>
                    <a:pt x="85" y="224"/>
                  </a:cubicBezTo>
                  <a:cubicBezTo>
                    <a:pt x="122" y="209"/>
                    <a:pt x="159" y="209"/>
                    <a:pt x="198" y="201"/>
                  </a:cubicBezTo>
                  <a:cubicBezTo>
                    <a:pt x="224" y="196"/>
                    <a:pt x="250" y="187"/>
                    <a:pt x="272" y="174"/>
                  </a:cubicBezTo>
                  <a:cubicBezTo>
                    <a:pt x="272" y="173"/>
                    <a:pt x="267" y="169"/>
                    <a:pt x="266" y="169"/>
                  </a:cubicBezTo>
                  <a:cubicBezTo>
                    <a:pt x="228" y="191"/>
                    <a:pt x="185" y="193"/>
                    <a:pt x="141" y="199"/>
                  </a:cubicBezTo>
                  <a:cubicBezTo>
                    <a:pt x="107" y="203"/>
                    <a:pt x="71" y="209"/>
                    <a:pt x="42" y="229"/>
                  </a:cubicBezTo>
                  <a:cubicBezTo>
                    <a:pt x="38" y="232"/>
                    <a:pt x="34" y="235"/>
                    <a:pt x="30" y="238"/>
                  </a:cubicBezTo>
                  <a:cubicBezTo>
                    <a:pt x="27" y="241"/>
                    <a:pt x="23" y="246"/>
                    <a:pt x="19" y="246"/>
                  </a:cubicBezTo>
                  <a:cubicBezTo>
                    <a:pt x="15" y="246"/>
                    <a:pt x="14" y="240"/>
                    <a:pt x="14" y="237"/>
                  </a:cubicBezTo>
                  <a:cubicBezTo>
                    <a:pt x="14" y="234"/>
                    <a:pt x="14" y="229"/>
                    <a:pt x="14" y="226"/>
                  </a:cubicBezTo>
                  <a:cubicBezTo>
                    <a:pt x="14" y="219"/>
                    <a:pt x="14" y="218"/>
                    <a:pt x="14" y="212"/>
                  </a:cubicBezTo>
                  <a:cubicBezTo>
                    <a:pt x="14" y="202"/>
                    <a:pt x="13" y="193"/>
                    <a:pt x="13" y="184"/>
                  </a:cubicBezTo>
                  <a:cubicBezTo>
                    <a:pt x="13" y="173"/>
                    <a:pt x="12" y="162"/>
                    <a:pt x="12" y="151"/>
                  </a:cubicBezTo>
                  <a:cubicBezTo>
                    <a:pt x="12" y="140"/>
                    <a:pt x="12" y="129"/>
                    <a:pt x="11" y="117"/>
                  </a:cubicBezTo>
                  <a:cubicBezTo>
                    <a:pt x="11" y="106"/>
                    <a:pt x="11" y="95"/>
                    <a:pt x="10" y="84"/>
                  </a:cubicBezTo>
                  <a:cubicBezTo>
                    <a:pt x="10" y="74"/>
                    <a:pt x="10" y="64"/>
                    <a:pt x="9" y="53"/>
                  </a:cubicBezTo>
                  <a:cubicBezTo>
                    <a:pt x="9" y="44"/>
                    <a:pt x="9" y="35"/>
                    <a:pt x="9" y="27"/>
                  </a:cubicBezTo>
                  <a:cubicBezTo>
                    <a:pt x="9" y="21"/>
                    <a:pt x="8" y="15"/>
                    <a:pt x="8" y="9"/>
                  </a:cubicBezTo>
                  <a:cubicBezTo>
                    <a:pt x="8" y="6"/>
                    <a:pt x="8" y="4"/>
                    <a:pt x="8" y="1"/>
                  </a:cubicBezTo>
                  <a:cubicBezTo>
                    <a:pt x="8" y="1"/>
                    <a:pt x="8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34"/>
                    <a:pt x="0" y="1234"/>
                    <a:pt x="0" y="1234"/>
                  </a:cubicBezTo>
                  <a:cubicBezTo>
                    <a:pt x="9" y="1234"/>
                    <a:pt x="18" y="1232"/>
                    <a:pt x="25" y="1227"/>
                  </a:cubicBezTo>
                  <a:cubicBezTo>
                    <a:pt x="28" y="1226"/>
                    <a:pt x="31" y="1224"/>
                    <a:pt x="34" y="1221"/>
                  </a:cubicBezTo>
                  <a:cubicBezTo>
                    <a:pt x="36" y="1220"/>
                    <a:pt x="37" y="1219"/>
                    <a:pt x="39" y="1216"/>
                  </a:cubicBezTo>
                  <a:cubicBezTo>
                    <a:pt x="41" y="1213"/>
                    <a:pt x="42" y="1211"/>
                    <a:pt x="42" y="1208"/>
                  </a:cubicBezTo>
                  <a:cubicBezTo>
                    <a:pt x="41" y="1205"/>
                    <a:pt x="41" y="1201"/>
                    <a:pt x="41" y="1198"/>
                  </a:cubicBezTo>
                  <a:cubicBezTo>
                    <a:pt x="41" y="1191"/>
                    <a:pt x="41" y="1184"/>
                    <a:pt x="41" y="1177"/>
                  </a:cubicBezTo>
                  <a:cubicBezTo>
                    <a:pt x="40" y="1162"/>
                    <a:pt x="40" y="1148"/>
                    <a:pt x="39" y="1134"/>
                  </a:cubicBezTo>
                  <a:cubicBezTo>
                    <a:pt x="39" y="1126"/>
                    <a:pt x="39" y="1118"/>
                    <a:pt x="39" y="1110"/>
                  </a:cubicBezTo>
                  <a:cubicBezTo>
                    <a:pt x="38" y="1088"/>
                    <a:pt x="37" y="1067"/>
                    <a:pt x="37" y="1045"/>
                  </a:cubicBezTo>
                  <a:cubicBezTo>
                    <a:pt x="36" y="1021"/>
                    <a:pt x="36" y="997"/>
                    <a:pt x="35" y="973"/>
                  </a:cubicBezTo>
                  <a:cubicBezTo>
                    <a:pt x="34" y="948"/>
                    <a:pt x="34" y="923"/>
                    <a:pt x="33" y="899"/>
                  </a:cubicBezTo>
                  <a:cubicBezTo>
                    <a:pt x="32" y="863"/>
                    <a:pt x="31" y="826"/>
                    <a:pt x="29" y="790"/>
                  </a:cubicBezTo>
                  <a:cubicBezTo>
                    <a:pt x="27" y="756"/>
                    <a:pt x="24" y="720"/>
                    <a:pt x="29" y="686"/>
                  </a:cubicBezTo>
                  <a:cubicBezTo>
                    <a:pt x="31" y="672"/>
                    <a:pt x="40" y="657"/>
                    <a:pt x="48" y="646"/>
                  </a:cubicBezTo>
                  <a:cubicBezTo>
                    <a:pt x="56" y="632"/>
                    <a:pt x="65" y="620"/>
                    <a:pt x="75" y="608"/>
                  </a:cubicBezTo>
                  <a:cubicBezTo>
                    <a:pt x="97" y="582"/>
                    <a:pt x="122" y="557"/>
                    <a:pt x="152" y="540"/>
                  </a:cubicBezTo>
                  <a:cubicBezTo>
                    <a:pt x="169" y="531"/>
                    <a:pt x="189" y="523"/>
                    <a:pt x="209" y="519"/>
                  </a:cubicBezTo>
                  <a:cubicBezTo>
                    <a:pt x="349" y="490"/>
                    <a:pt x="435" y="478"/>
                    <a:pt x="506" y="457"/>
                  </a:cubicBezTo>
                  <a:cubicBezTo>
                    <a:pt x="567" y="439"/>
                    <a:pt x="586" y="435"/>
                    <a:pt x="586" y="435"/>
                  </a:cubicBezTo>
                  <a:lnTo>
                    <a:pt x="583" y="425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6553200" y="152399"/>
              <a:ext cx="165100" cy="581025"/>
            </a:xfrm>
            <a:custGeom>
              <a:avLst/>
              <a:gdLst>
                <a:gd name="T0" fmla="*/ 50 w 52"/>
                <a:gd name="T1" fmla="*/ 5 h 183"/>
                <a:gd name="T2" fmla="*/ 48 w 52"/>
                <a:gd name="T3" fmla="*/ 15 h 183"/>
                <a:gd name="T4" fmla="*/ 44 w 52"/>
                <a:gd name="T5" fmla="*/ 26 h 183"/>
                <a:gd name="T6" fmla="*/ 32 w 52"/>
                <a:gd name="T7" fmla="*/ 44 h 183"/>
                <a:gd name="T8" fmla="*/ 26 w 52"/>
                <a:gd name="T9" fmla="*/ 54 h 183"/>
                <a:gd name="T10" fmla="*/ 1 w 52"/>
                <a:gd name="T11" fmla="*/ 116 h 183"/>
                <a:gd name="T12" fmla="*/ 25 w 52"/>
                <a:gd name="T13" fmla="*/ 163 h 183"/>
                <a:gd name="T14" fmla="*/ 50 w 52"/>
                <a:gd name="T15" fmla="*/ 178 h 183"/>
                <a:gd name="T16" fmla="*/ 52 w 52"/>
                <a:gd name="T17" fmla="*/ 183 h 183"/>
                <a:gd name="T18" fmla="*/ 52 w 52"/>
                <a:gd name="T19" fmla="*/ 0 h 183"/>
                <a:gd name="T20" fmla="*/ 50 w 52"/>
                <a:gd name="T21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183">
                  <a:moveTo>
                    <a:pt x="50" y="5"/>
                  </a:moveTo>
                  <a:cubicBezTo>
                    <a:pt x="49" y="9"/>
                    <a:pt x="49" y="12"/>
                    <a:pt x="48" y="15"/>
                  </a:cubicBezTo>
                  <a:cubicBezTo>
                    <a:pt x="47" y="19"/>
                    <a:pt x="45" y="22"/>
                    <a:pt x="44" y="26"/>
                  </a:cubicBezTo>
                  <a:cubicBezTo>
                    <a:pt x="41" y="32"/>
                    <a:pt x="37" y="38"/>
                    <a:pt x="32" y="44"/>
                  </a:cubicBezTo>
                  <a:cubicBezTo>
                    <a:pt x="30" y="47"/>
                    <a:pt x="28" y="50"/>
                    <a:pt x="26" y="54"/>
                  </a:cubicBezTo>
                  <a:cubicBezTo>
                    <a:pt x="15" y="71"/>
                    <a:pt x="3" y="92"/>
                    <a:pt x="1" y="116"/>
                  </a:cubicBezTo>
                  <a:cubicBezTo>
                    <a:pt x="0" y="139"/>
                    <a:pt x="11" y="154"/>
                    <a:pt x="25" y="163"/>
                  </a:cubicBezTo>
                  <a:cubicBezTo>
                    <a:pt x="33" y="169"/>
                    <a:pt x="48" y="175"/>
                    <a:pt x="50" y="178"/>
                  </a:cubicBezTo>
                  <a:cubicBezTo>
                    <a:pt x="51" y="180"/>
                    <a:pt x="50" y="183"/>
                    <a:pt x="52" y="183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1" y="0"/>
                    <a:pt x="50" y="4"/>
                    <a:pt x="50" y="5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6718300" y="152399"/>
              <a:ext cx="168275" cy="581025"/>
            </a:xfrm>
            <a:custGeom>
              <a:avLst/>
              <a:gdLst>
                <a:gd name="T0" fmla="*/ 51 w 53"/>
                <a:gd name="T1" fmla="*/ 116 h 183"/>
                <a:gd name="T2" fmla="*/ 27 w 53"/>
                <a:gd name="T3" fmla="*/ 54 h 183"/>
                <a:gd name="T4" fmla="*/ 20 w 53"/>
                <a:gd name="T5" fmla="*/ 44 h 183"/>
                <a:gd name="T6" fmla="*/ 9 w 53"/>
                <a:gd name="T7" fmla="*/ 26 h 183"/>
                <a:gd name="T8" fmla="*/ 5 w 53"/>
                <a:gd name="T9" fmla="*/ 15 h 183"/>
                <a:gd name="T10" fmla="*/ 3 w 53"/>
                <a:gd name="T11" fmla="*/ 6 h 183"/>
                <a:gd name="T12" fmla="*/ 0 w 53"/>
                <a:gd name="T13" fmla="*/ 0 h 183"/>
                <a:gd name="T14" fmla="*/ 0 w 53"/>
                <a:gd name="T15" fmla="*/ 0 h 183"/>
                <a:gd name="T16" fmla="*/ 0 w 53"/>
                <a:gd name="T17" fmla="*/ 183 h 183"/>
                <a:gd name="T18" fmla="*/ 3 w 53"/>
                <a:gd name="T19" fmla="*/ 178 h 183"/>
                <a:gd name="T20" fmla="*/ 27 w 53"/>
                <a:gd name="T21" fmla="*/ 163 h 183"/>
                <a:gd name="T22" fmla="*/ 51 w 53"/>
                <a:gd name="T23" fmla="*/ 116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" h="183">
                  <a:moveTo>
                    <a:pt x="51" y="116"/>
                  </a:moveTo>
                  <a:cubicBezTo>
                    <a:pt x="50" y="92"/>
                    <a:pt x="38" y="71"/>
                    <a:pt x="27" y="54"/>
                  </a:cubicBezTo>
                  <a:cubicBezTo>
                    <a:pt x="25" y="50"/>
                    <a:pt x="22" y="47"/>
                    <a:pt x="20" y="44"/>
                  </a:cubicBezTo>
                  <a:cubicBezTo>
                    <a:pt x="16" y="38"/>
                    <a:pt x="12" y="32"/>
                    <a:pt x="9" y="26"/>
                  </a:cubicBezTo>
                  <a:cubicBezTo>
                    <a:pt x="7" y="22"/>
                    <a:pt x="6" y="19"/>
                    <a:pt x="5" y="15"/>
                  </a:cubicBezTo>
                  <a:cubicBezTo>
                    <a:pt x="4" y="12"/>
                    <a:pt x="4" y="9"/>
                    <a:pt x="3" y="6"/>
                  </a:cubicBezTo>
                  <a:cubicBezTo>
                    <a:pt x="3" y="5"/>
                    <a:pt x="3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2" y="183"/>
                    <a:pt x="1" y="181"/>
                    <a:pt x="3" y="178"/>
                  </a:cubicBezTo>
                  <a:cubicBezTo>
                    <a:pt x="5" y="174"/>
                    <a:pt x="20" y="169"/>
                    <a:pt x="27" y="163"/>
                  </a:cubicBezTo>
                  <a:cubicBezTo>
                    <a:pt x="42" y="154"/>
                    <a:pt x="53" y="139"/>
                    <a:pt x="51" y="116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5470525" y="742949"/>
              <a:ext cx="365125" cy="228600"/>
            </a:xfrm>
            <a:custGeom>
              <a:avLst/>
              <a:gdLst>
                <a:gd name="T0" fmla="*/ 3 w 115"/>
                <a:gd name="T1" fmla="*/ 3 h 72"/>
                <a:gd name="T2" fmla="*/ 9 w 115"/>
                <a:gd name="T3" fmla="*/ 7 h 72"/>
                <a:gd name="T4" fmla="*/ 14 w 115"/>
                <a:gd name="T5" fmla="*/ 12 h 72"/>
                <a:gd name="T6" fmla="*/ 23 w 115"/>
                <a:gd name="T7" fmla="*/ 25 h 72"/>
                <a:gd name="T8" fmla="*/ 27 w 115"/>
                <a:gd name="T9" fmla="*/ 32 h 72"/>
                <a:gd name="T10" fmla="*/ 59 w 115"/>
                <a:gd name="T11" fmla="*/ 65 h 72"/>
                <a:gd name="T12" fmla="*/ 95 w 115"/>
                <a:gd name="T13" fmla="*/ 63 h 72"/>
                <a:gd name="T14" fmla="*/ 111 w 115"/>
                <a:gd name="T15" fmla="*/ 52 h 72"/>
                <a:gd name="T16" fmla="*/ 115 w 115"/>
                <a:gd name="T17" fmla="*/ 52 h 72"/>
                <a:gd name="T18" fmla="*/ 1 w 115"/>
                <a:gd name="T19" fmla="*/ 0 h 72"/>
                <a:gd name="T20" fmla="*/ 3 w 115"/>
                <a:gd name="T21" fmla="*/ 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72">
                  <a:moveTo>
                    <a:pt x="3" y="3"/>
                  </a:moveTo>
                  <a:cubicBezTo>
                    <a:pt x="5" y="5"/>
                    <a:pt x="7" y="6"/>
                    <a:pt x="9" y="7"/>
                  </a:cubicBezTo>
                  <a:cubicBezTo>
                    <a:pt x="11" y="9"/>
                    <a:pt x="13" y="11"/>
                    <a:pt x="14" y="12"/>
                  </a:cubicBezTo>
                  <a:cubicBezTo>
                    <a:pt x="18" y="16"/>
                    <a:pt x="20" y="21"/>
                    <a:pt x="23" y="25"/>
                  </a:cubicBezTo>
                  <a:cubicBezTo>
                    <a:pt x="24" y="27"/>
                    <a:pt x="25" y="29"/>
                    <a:pt x="27" y="32"/>
                  </a:cubicBezTo>
                  <a:cubicBezTo>
                    <a:pt x="35" y="44"/>
                    <a:pt x="44" y="57"/>
                    <a:pt x="59" y="65"/>
                  </a:cubicBezTo>
                  <a:cubicBezTo>
                    <a:pt x="73" y="72"/>
                    <a:pt x="85" y="70"/>
                    <a:pt x="95" y="63"/>
                  </a:cubicBezTo>
                  <a:cubicBezTo>
                    <a:pt x="101" y="60"/>
                    <a:pt x="109" y="52"/>
                    <a:pt x="111" y="52"/>
                  </a:cubicBezTo>
                  <a:cubicBezTo>
                    <a:pt x="113" y="52"/>
                    <a:pt x="114" y="53"/>
                    <a:pt x="115" y="5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3" y="2"/>
                    <a:pt x="3" y="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5473700" y="727074"/>
              <a:ext cx="365125" cy="180975"/>
            </a:xfrm>
            <a:custGeom>
              <a:avLst/>
              <a:gdLst>
                <a:gd name="T0" fmla="*/ 87 w 115"/>
                <a:gd name="T1" fmla="*/ 6 h 57"/>
                <a:gd name="T2" fmla="*/ 41 w 115"/>
                <a:gd name="T3" fmla="*/ 4 h 57"/>
                <a:gd name="T4" fmla="*/ 33 w 115"/>
                <a:gd name="T5" fmla="*/ 5 h 57"/>
                <a:gd name="T6" fmla="*/ 18 w 115"/>
                <a:gd name="T7" fmla="*/ 7 h 57"/>
                <a:gd name="T8" fmla="*/ 11 w 115"/>
                <a:gd name="T9" fmla="*/ 6 h 57"/>
                <a:gd name="T10" fmla="*/ 4 w 115"/>
                <a:gd name="T11" fmla="*/ 5 h 57"/>
                <a:gd name="T12" fmla="*/ 0 w 115"/>
                <a:gd name="T13" fmla="*/ 5 h 57"/>
                <a:gd name="T14" fmla="*/ 0 w 115"/>
                <a:gd name="T15" fmla="*/ 5 h 57"/>
                <a:gd name="T16" fmla="*/ 114 w 115"/>
                <a:gd name="T17" fmla="*/ 57 h 57"/>
                <a:gd name="T18" fmla="*/ 111 w 115"/>
                <a:gd name="T19" fmla="*/ 54 h 57"/>
                <a:gd name="T20" fmla="*/ 110 w 115"/>
                <a:gd name="T21" fmla="*/ 35 h 57"/>
                <a:gd name="T22" fmla="*/ 87 w 115"/>
                <a:gd name="T23" fmla="*/ 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" h="57">
                  <a:moveTo>
                    <a:pt x="87" y="6"/>
                  </a:moveTo>
                  <a:cubicBezTo>
                    <a:pt x="71" y="0"/>
                    <a:pt x="55" y="2"/>
                    <a:pt x="41" y="4"/>
                  </a:cubicBezTo>
                  <a:cubicBezTo>
                    <a:pt x="38" y="4"/>
                    <a:pt x="35" y="5"/>
                    <a:pt x="33" y="5"/>
                  </a:cubicBezTo>
                  <a:cubicBezTo>
                    <a:pt x="28" y="6"/>
                    <a:pt x="23" y="7"/>
                    <a:pt x="18" y="7"/>
                  </a:cubicBezTo>
                  <a:cubicBezTo>
                    <a:pt x="16" y="7"/>
                    <a:pt x="13" y="7"/>
                    <a:pt x="11" y="6"/>
                  </a:cubicBezTo>
                  <a:cubicBezTo>
                    <a:pt x="8" y="6"/>
                    <a:pt x="6" y="5"/>
                    <a:pt x="4" y="5"/>
                  </a:cubicBezTo>
                  <a:cubicBezTo>
                    <a:pt x="3" y="5"/>
                    <a:pt x="0" y="3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14" y="57"/>
                    <a:pt x="114" y="57"/>
                    <a:pt x="114" y="57"/>
                  </a:cubicBezTo>
                  <a:cubicBezTo>
                    <a:pt x="115" y="56"/>
                    <a:pt x="113" y="56"/>
                    <a:pt x="111" y="54"/>
                  </a:cubicBezTo>
                  <a:cubicBezTo>
                    <a:pt x="110" y="51"/>
                    <a:pt x="111" y="41"/>
                    <a:pt x="110" y="35"/>
                  </a:cubicBezTo>
                  <a:cubicBezTo>
                    <a:pt x="108" y="22"/>
                    <a:pt x="101" y="12"/>
                    <a:pt x="87" y="6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5334000" y="1184274"/>
              <a:ext cx="231775" cy="558800"/>
            </a:xfrm>
            <a:custGeom>
              <a:avLst/>
              <a:gdLst>
                <a:gd name="T0" fmla="*/ 20 w 73"/>
                <a:gd name="T1" fmla="*/ 6 h 176"/>
                <a:gd name="T2" fmla="*/ 21 w 73"/>
                <a:gd name="T3" fmla="*/ 16 h 176"/>
                <a:gd name="T4" fmla="*/ 20 w 73"/>
                <a:gd name="T5" fmla="*/ 27 h 176"/>
                <a:gd name="T6" fmla="*/ 14 w 73"/>
                <a:gd name="T7" fmla="*/ 48 h 176"/>
                <a:gd name="T8" fmla="*/ 11 w 73"/>
                <a:gd name="T9" fmla="*/ 59 h 176"/>
                <a:gd name="T10" fmla="*/ 5 w 73"/>
                <a:gd name="T11" fmla="*/ 126 h 176"/>
                <a:gd name="T12" fmla="*/ 42 w 73"/>
                <a:gd name="T13" fmla="*/ 164 h 176"/>
                <a:gd name="T14" fmla="*/ 69 w 73"/>
                <a:gd name="T15" fmla="*/ 171 h 176"/>
                <a:gd name="T16" fmla="*/ 73 w 73"/>
                <a:gd name="T17" fmla="*/ 175 h 176"/>
                <a:gd name="T18" fmla="*/ 21 w 73"/>
                <a:gd name="T19" fmla="*/ 0 h 176"/>
                <a:gd name="T20" fmla="*/ 20 w 73"/>
                <a:gd name="T21" fmla="*/ 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" h="176">
                  <a:moveTo>
                    <a:pt x="20" y="6"/>
                  </a:moveTo>
                  <a:cubicBezTo>
                    <a:pt x="20" y="9"/>
                    <a:pt x="21" y="13"/>
                    <a:pt x="21" y="16"/>
                  </a:cubicBezTo>
                  <a:cubicBezTo>
                    <a:pt x="21" y="20"/>
                    <a:pt x="21" y="23"/>
                    <a:pt x="20" y="27"/>
                  </a:cubicBezTo>
                  <a:cubicBezTo>
                    <a:pt x="19" y="34"/>
                    <a:pt x="17" y="41"/>
                    <a:pt x="14" y="48"/>
                  </a:cubicBezTo>
                  <a:cubicBezTo>
                    <a:pt x="13" y="52"/>
                    <a:pt x="12" y="55"/>
                    <a:pt x="11" y="59"/>
                  </a:cubicBezTo>
                  <a:cubicBezTo>
                    <a:pt x="5" y="79"/>
                    <a:pt x="0" y="102"/>
                    <a:pt x="5" y="126"/>
                  </a:cubicBezTo>
                  <a:cubicBezTo>
                    <a:pt x="10" y="148"/>
                    <a:pt x="25" y="159"/>
                    <a:pt x="42" y="164"/>
                  </a:cubicBezTo>
                  <a:cubicBezTo>
                    <a:pt x="51" y="167"/>
                    <a:pt x="66" y="169"/>
                    <a:pt x="69" y="171"/>
                  </a:cubicBezTo>
                  <a:cubicBezTo>
                    <a:pt x="71" y="173"/>
                    <a:pt x="71" y="176"/>
                    <a:pt x="73" y="175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9" y="1"/>
                    <a:pt x="20" y="4"/>
                    <a:pt x="20" y="6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5400675" y="1181099"/>
              <a:ext cx="285750" cy="558800"/>
            </a:xfrm>
            <a:custGeom>
              <a:avLst/>
              <a:gdLst>
                <a:gd name="T0" fmla="*/ 82 w 90"/>
                <a:gd name="T1" fmla="*/ 98 h 176"/>
                <a:gd name="T2" fmla="*/ 40 w 90"/>
                <a:gd name="T3" fmla="*/ 45 h 176"/>
                <a:gd name="T4" fmla="*/ 32 w 90"/>
                <a:gd name="T5" fmla="*/ 38 h 176"/>
                <a:gd name="T6" fmla="*/ 15 w 90"/>
                <a:gd name="T7" fmla="*/ 23 h 176"/>
                <a:gd name="T8" fmla="*/ 9 w 90"/>
                <a:gd name="T9" fmla="*/ 14 h 176"/>
                <a:gd name="T10" fmla="*/ 4 w 90"/>
                <a:gd name="T11" fmla="*/ 6 h 176"/>
                <a:gd name="T12" fmla="*/ 0 w 90"/>
                <a:gd name="T13" fmla="*/ 1 h 176"/>
                <a:gd name="T14" fmla="*/ 0 w 90"/>
                <a:gd name="T15" fmla="*/ 1 h 176"/>
                <a:gd name="T16" fmla="*/ 52 w 90"/>
                <a:gd name="T17" fmla="*/ 176 h 176"/>
                <a:gd name="T18" fmla="*/ 53 w 90"/>
                <a:gd name="T19" fmla="*/ 170 h 176"/>
                <a:gd name="T20" fmla="*/ 72 w 90"/>
                <a:gd name="T21" fmla="*/ 150 h 176"/>
                <a:gd name="T22" fmla="*/ 82 w 90"/>
                <a:gd name="T23" fmla="*/ 9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0" h="176">
                  <a:moveTo>
                    <a:pt x="82" y="98"/>
                  </a:moveTo>
                  <a:cubicBezTo>
                    <a:pt x="73" y="75"/>
                    <a:pt x="57" y="59"/>
                    <a:pt x="40" y="45"/>
                  </a:cubicBezTo>
                  <a:cubicBezTo>
                    <a:pt x="38" y="42"/>
                    <a:pt x="35" y="40"/>
                    <a:pt x="32" y="38"/>
                  </a:cubicBezTo>
                  <a:cubicBezTo>
                    <a:pt x="26" y="33"/>
                    <a:pt x="20" y="29"/>
                    <a:pt x="15" y="23"/>
                  </a:cubicBezTo>
                  <a:cubicBezTo>
                    <a:pt x="13" y="20"/>
                    <a:pt x="11" y="18"/>
                    <a:pt x="9" y="14"/>
                  </a:cubicBezTo>
                  <a:cubicBezTo>
                    <a:pt x="7" y="12"/>
                    <a:pt x="6" y="9"/>
                    <a:pt x="4" y="6"/>
                  </a:cubicBezTo>
                  <a:cubicBezTo>
                    <a:pt x="4" y="5"/>
                    <a:pt x="2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2" y="176"/>
                    <a:pt x="52" y="176"/>
                    <a:pt x="52" y="176"/>
                  </a:cubicBezTo>
                  <a:cubicBezTo>
                    <a:pt x="54" y="176"/>
                    <a:pt x="52" y="174"/>
                    <a:pt x="53" y="170"/>
                  </a:cubicBezTo>
                  <a:cubicBezTo>
                    <a:pt x="54" y="166"/>
                    <a:pt x="66" y="157"/>
                    <a:pt x="72" y="150"/>
                  </a:cubicBezTo>
                  <a:cubicBezTo>
                    <a:pt x="84" y="136"/>
                    <a:pt x="90" y="119"/>
                    <a:pt x="82" y="98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5435600" y="1777999"/>
              <a:ext cx="307975" cy="287338"/>
            </a:xfrm>
            <a:custGeom>
              <a:avLst/>
              <a:gdLst>
                <a:gd name="T0" fmla="*/ 3 w 97"/>
                <a:gd name="T1" fmla="*/ 88 h 90"/>
                <a:gd name="T2" fmla="*/ 10 w 97"/>
                <a:gd name="T3" fmla="*/ 84 h 90"/>
                <a:gd name="T4" fmla="*/ 17 w 97"/>
                <a:gd name="T5" fmla="*/ 81 h 90"/>
                <a:gd name="T6" fmla="*/ 31 w 97"/>
                <a:gd name="T7" fmla="*/ 78 h 90"/>
                <a:gd name="T8" fmla="*/ 39 w 97"/>
                <a:gd name="T9" fmla="*/ 77 h 90"/>
                <a:gd name="T10" fmla="*/ 83 w 97"/>
                <a:gd name="T11" fmla="*/ 58 h 90"/>
                <a:gd name="T12" fmla="*/ 95 w 97"/>
                <a:gd name="T13" fmla="*/ 23 h 90"/>
                <a:gd name="T14" fmla="*/ 90 w 97"/>
                <a:gd name="T15" fmla="*/ 4 h 90"/>
                <a:gd name="T16" fmla="*/ 91 w 97"/>
                <a:gd name="T17" fmla="*/ 0 h 90"/>
                <a:gd name="T18" fmla="*/ 0 w 97"/>
                <a:gd name="T19" fmla="*/ 90 h 90"/>
                <a:gd name="T20" fmla="*/ 3 w 97"/>
                <a:gd name="T21" fmla="*/ 8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7" h="90">
                  <a:moveTo>
                    <a:pt x="3" y="88"/>
                  </a:moveTo>
                  <a:cubicBezTo>
                    <a:pt x="6" y="87"/>
                    <a:pt x="7" y="86"/>
                    <a:pt x="10" y="84"/>
                  </a:cubicBezTo>
                  <a:cubicBezTo>
                    <a:pt x="12" y="83"/>
                    <a:pt x="14" y="82"/>
                    <a:pt x="17" y="81"/>
                  </a:cubicBezTo>
                  <a:cubicBezTo>
                    <a:pt x="21" y="79"/>
                    <a:pt x="26" y="79"/>
                    <a:pt x="31" y="78"/>
                  </a:cubicBezTo>
                  <a:cubicBezTo>
                    <a:pt x="34" y="77"/>
                    <a:pt x="37" y="77"/>
                    <a:pt x="39" y="77"/>
                  </a:cubicBezTo>
                  <a:cubicBezTo>
                    <a:pt x="54" y="73"/>
                    <a:pt x="70" y="69"/>
                    <a:pt x="83" y="58"/>
                  </a:cubicBezTo>
                  <a:cubicBezTo>
                    <a:pt x="95" y="48"/>
                    <a:pt x="97" y="35"/>
                    <a:pt x="95" y="23"/>
                  </a:cubicBezTo>
                  <a:cubicBezTo>
                    <a:pt x="94" y="16"/>
                    <a:pt x="89" y="6"/>
                    <a:pt x="90" y="4"/>
                  </a:cubicBezTo>
                  <a:cubicBezTo>
                    <a:pt x="90" y="2"/>
                    <a:pt x="92" y="1"/>
                    <a:pt x="91" y="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3" y="89"/>
                    <a:pt x="3" y="88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5429250" y="1755774"/>
              <a:ext cx="295275" cy="309563"/>
            </a:xfrm>
            <a:custGeom>
              <a:avLst/>
              <a:gdLst>
                <a:gd name="T0" fmla="*/ 35 w 93"/>
                <a:gd name="T1" fmla="*/ 14 h 97"/>
                <a:gd name="T2" fmla="*/ 15 w 93"/>
                <a:gd name="T3" fmla="*/ 57 h 97"/>
                <a:gd name="T4" fmla="*/ 14 w 93"/>
                <a:gd name="T5" fmla="*/ 65 h 97"/>
                <a:gd name="T6" fmla="*/ 10 w 93"/>
                <a:gd name="T7" fmla="*/ 80 h 97"/>
                <a:gd name="T8" fmla="*/ 7 w 93"/>
                <a:gd name="T9" fmla="*/ 87 h 97"/>
                <a:gd name="T10" fmla="*/ 3 w 93"/>
                <a:gd name="T11" fmla="*/ 92 h 97"/>
                <a:gd name="T12" fmla="*/ 2 w 93"/>
                <a:gd name="T13" fmla="*/ 97 h 97"/>
                <a:gd name="T14" fmla="*/ 2 w 93"/>
                <a:gd name="T15" fmla="*/ 97 h 97"/>
                <a:gd name="T16" fmla="*/ 93 w 93"/>
                <a:gd name="T17" fmla="*/ 7 h 97"/>
                <a:gd name="T18" fmla="*/ 89 w 93"/>
                <a:gd name="T19" fmla="*/ 8 h 97"/>
                <a:gd name="T20" fmla="*/ 70 w 93"/>
                <a:gd name="T21" fmla="*/ 3 h 97"/>
                <a:gd name="T22" fmla="*/ 35 w 93"/>
                <a:gd name="T23" fmla="*/ 14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3" h="97">
                  <a:moveTo>
                    <a:pt x="35" y="14"/>
                  </a:moveTo>
                  <a:cubicBezTo>
                    <a:pt x="23" y="27"/>
                    <a:pt x="19" y="43"/>
                    <a:pt x="15" y="57"/>
                  </a:cubicBezTo>
                  <a:cubicBezTo>
                    <a:pt x="15" y="60"/>
                    <a:pt x="14" y="62"/>
                    <a:pt x="14" y="65"/>
                  </a:cubicBezTo>
                  <a:cubicBezTo>
                    <a:pt x="13" y="70"/>
                    <a:pt x="12" y="75"/>
                    <a:pt x="10" y="80"/>
                  </a:cubicBezTo>
                  <a:cubicBezTo>
                    <a:pt x="9" y="82"/>
                    <a:pt x="8" y="84"/>
                    <a:pt x="7" y="87"/>
                  </a:cubicBezTo>
                  <a:cubicBezTo>
                    <a:pt x="6" y="89"/>
                    <a:pt x="4" y="90"/>
                    <a:pt x="3" y="92"/>
                  </a:cubicBezTo>
                  <a:cubicBezTo>
                    <a:pt x="3" y="93"/>
                    <a:pt x="0" y="96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93" y="7"/>
                    <a:pt x="93" y="7"/>
                    <a:pt x="93" y="7"/>
                  </a:cubicBezTo>
                  <a:cubicBezTo>
                    <a:pt x="92" y="6"/>
                    <a:pt x="92" y="7"/>
                    <a:pt x="89" y="8"/>
                  </a:cubicBezTo>
                  <a:cubicBezTo>
                    <a:pt x="86" y="9"/>
                    <a:pt x="77" y="4"/>
                    <a:pt x="70" y="3"/>
                  </a:cubicBezTo>
                  <a:cubicBezTo>
                    <a:pt x="58" y="0"/>
                    <a:pt x="45" y="2"/>
                    <a:pt x="35" y="1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5969000" y="1539874"/>
              <a:ext cx="127000" cy="317500"/>
            </a:xfrm>
            <a:custGeom>
              <a:avLst/>
              <a:gdLst>
                <a:gd name="T0" fmla="*/ 14 w 40"/>
                <a:gd name="T1" fmla="*/ 3 h 100"/>
                <a:gd name="T2" fmla="*/ 14 w 40"/>
                <a:gd name="T3" fmla="*/ 9 h 100"/>
                <a:gd name="T4" fmla="*/ 13 w 40"/>
                <a:gd name="T5" fmla="*/ 15 h 100"/>
                <a:gd name="T6" fmla="*/ 10 w 40"/>
                <a:gd name="T7" fmla="*/ 27 h 100"/>
                <a:gd name="T8" fmla="*/ 7 w 40"/>
                <a:gd name="T9" fmla="*/ 33 h 100"/>
                <a:gd name="T10" fmla="*/ 3 w 40"/>
                <a:gd name="T11" fmla="*/ 70 h 100"/>
                <a:gd name="T12" fmla="*/ 22 w 40"/>
                <a:gd name="T13" fmla="*/ 93 h 100"/>
                <a:gd name="T14" fmla="*/ 37 w 40"/>
                <a:gd name="T15" fmla="*/ 97 h 100"/>
                <a:gd name="T16" fmla="*/ 40 w 40"/>
                <a:gd name="T17" fmla="*/ 100 h 100"/>
                <a:gd name="T18" fmla="*/ 14 w 40"/>
                <a:gd name="T19" fmla="*/ 0 h 100"/>
                <a:gd name="T20" fmla="*/ 14 w 40"/>
                <a:gd name="T21" fmla="*/ 3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" h="100">
                  <a:moveTo>
                    <a:pt x="14" y="3"/>
                  </a:moveTo>
                  <a:cubicBezTo>
                    <a:pt x="14" y="5"/>
                    <a:pt x="14" y="7"/>
                    <a:pt x="14" y="9"/>
                  </a:cubicBezTo>
                  <a:cubicBezTo>
                    <a:pt x="14" y="11"/>
                    <a:pt x="14" y="13"/>
                    <a:pt x="13" y="15"/>
                  </a:cubicBezTo>
                  <a:cubicBezTo>
                    <a:pt x="13" y="19"/>
                    <a:pt x="11" y="23"/>
                    <a:pt x="10" y="27"/>
                  </a:cubicBezTo>
                  <a:cubicBezTo>
                    <a:pt x="9" y="29"/>
                    <a:pt x="8" y="31"/>
                    <a:pt x="7" y="33"/>
                  </a:cubicBezTo>
                  <a:cubicBezTo>
                    <a:pt x="4" y="44"/>
                    <a:pt x="0" y="57"/>
                    <a:pt x="3" y="70"/>
                  </a:cubicBezTo>
                  <a:cubicBezTo>
                    <a:pt x="5" y="83"/>
                    <a:pt x="13" y="89"/>
                    <a:pt x="22" y="93"/>
                  </a:cubicBezTo>
                  <a:cubicBezTo>
                    <a:pt x="27" y="95"/>
                    <a:pt x="36" y="96"/>
                    <a:pt x="37" y="97"/>
                  </a:cubicBezTo>
                  <a:cubicBezTo>
                    <a:pt x="39" y="98"/>
                    <a:pt x="39" y="100"/>
                    <a:pt x="40" y="10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2"/>
                    <a:pt x="14" y="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6013450" y="1536699"/>
              <a:ext cx="152400" cy="320675"/>
            </a:xfrm>
            <a:custGeom>
              <a:avLst/>
              <a:gdLst>
                <a:gd name="T0" fmla="*/ 44 w 48"/>
                <a:gd name="T1" fmla="*/ 57 h 101"/>
                <a:gd name="T2" fmla="*/ 22 w 48"/>
                <a:gd name="T3" fmla="*/ 26 h 101"/>
                <a:gd name="T4" fmla="*/ 17 w 48"/>
                <a:gd name="T5" fmla="*/ 22 h 101"/>
                <a:gd name="T6" fmla="*/ 9 w 48"/>
                <a:gd name="T7" fmla="*/ 14 h 101"/>
                <a:gd name="T8" fmla="*/ 5 w 48"/>
                <a:gd name="T9" fmla="*/ 8 h 101"/>
                <a:gd name="T10" fmla="*/ 3 w 48"/>
                <a:gd name="T11" fmla="*/ 3 h 101"/>
                <a:gd name="T12" fmla="*/ 0 w 48"/>
                <a:gd name="T13" fmla="*/ 1 h 101"/>
                <a:gd name="T14" fmla="*/ 0 w 48"/>
                <a:gd name="T15" fmla="*/ 1 h 101"/>
                <a:gd name="T16" fmla="*/ 26 w 48"/>
                <a:gd name="T17" fmla="*/ 101 h 101"/>
                <a:gd name="T18" fmla="*/ 26 w 48"/>
                <a:gd name="T19" fmla="*/ 97 h 101"/>
                <a:gd name="T20" fmla="*/ 38 w 48"/>
                <a:gd name="T21" fmla="*/ 86 h 101"/>
                <a:gd name="T22" fmla="*/ 44 w 48"/>
                <a:gd name="T23" fmla="*/ 5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" h="101">
                  <a:moveTo>
                    <a:pt x="44" y="57"/>
                  </a:moveTo>
                  <a:cubicBezTo>
                    <a:pt x="40" y="44"/>
                    <a:pt x="31" y="35"/>
                    <a:pt x="22" y="26"/>
                  </a:cubicBezTo>
                  <a:cubicBezTo>
                    <a:pt x="21" y="25"/>
                    <a:pt x="19" y="23"/>
                    <a:pt x="17" y="22"/>
                  </a:cubicBezTo>
                  <a:cubicBezTo>
                    <a:pt x="14" y="19"/>
                    <a:pt x="11" y="17"/>
                    <a:pt x="9" y="14"/>
                  </a:cubicBezTo>
                  <a:cubicBezTo>
                    <a:pt x="7" y="12"/>
                    <a:pt x="6" y="10"/>
                    <a:pt x="5" y="8"/>
                  </a:cubicBezTo>
                  <a:cubicBezTo>
                    <a:pt x="4" y="7"/>
                    <a:pt x="4" y="5"/>
                    <a:pt x="3" y="3"/>
                  </a:cubicBezTo>
                  <a:cubicBezTo>
                    <a:pt x="2" y="3"/>
                    <a:pt x="2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7" y="100"/>
                    <a:pt x="26" y="100"/>
                    <a:pt x="26" y="97"/>
                  </a:cubicBezTo>
                  <a:cubicBezTo>
                    <a:pt x="27" y="95"/>
                    <a:pt x="34" y="90"/>
                    <a:pt x="38" y="86"/>
                  </a:cubicBezTo>
                  <a:cubicBezTo>
                    <a:pt x="44" y="79"/>
                    <a:pt x="48" y="69"/>
                    <a:pt x="44" y="5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6340475" y="761999"/>
              <a:ext cx="149225" cy="295275"/>
            </a:xfrm>
            <a:custGeom>
              <a:avLst/>
              <a:gdLst>
                <a:gd name="T0" fmla="*/ 2 w 47"/>
                <a:gd name="T1" fmla="*/ 3 h 93"/>
                <a:gd name="T2" fmla="*/ 3 w 47"/>
                <a:gd name="T3" fmla="*/ 9 h 93"/>
                <a:gd name="T4" fmla="*/ 4 w 47"/>
                <a:gd name="T5" fmla="*/ 15 h 93"/>
                <a:gd name="T6" fmla="*/ 3 w 47"/>
                <a:gd name="T7" fmla="*/ 27 h 93"/>
                <a:gd name="T8" fmla="*/ 2 w 47"/>
                <a:gd name="T9" fmla="*/ 33 h 93"/>
                <a:gd name="T10" fmla="*/ 5 w 47"/>
                <a:gd name="T11" fmla="*/ 71 h 93"/>
                <a:gd name="T12" fmla="*/ 28 w 47"/>
                <a:gd name="T13" fmla="*/ 89 h 93"/>
                <a:gd name="T14" fmla="*/ 44 w 47"/>
                <a:gd name="T15" fmla="*/ 90 h 93"/>
                <a:gd name="T16" fmla="*/ 47 w 47"/>
                <a:gd name="T17" fmla="*/ 92 h 93"/>
                <a:gd name="T18" fmla="*/ 2 w 47"/>
                <a:gd name="T19" fmla="*/ 0 h 93"/>
                <a:gd name="T20" fmla="*/ 2 w 47"/>
                <a:gd name="T21" fmla="*/ 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93">
                  <a:moveTo>
                    <a:pt x="2" y="3"/>
                  </a:moveTo>
                  <a:cubicBezTo>
                    <a:pt x="2" y="5"/>
                    <a:pt x="3" y="7"/>
                    <a:pt x="3" y="9"/>
                  </a:cubicBezTo>
                  <a:cubicBezTo>
                    <a:pt x="4" y="11"/>
                    <a:pt x="4" y="13"/>
                    <a:pt x="4" y="15"/>
                  </a:cubicBezTo>
                  <a:cubicBezTo>
                    <a:pt x="4" y="19"/>
                    <a:pt x="3" y="23"/>
                    <a:pt x="3" y="27"/>
                  </a:cubicBezTo>
                  <a:cubicBezTo>
                    <a:pt x="2" y="29"/>
                    <a:pt x="2" y="31"/>
                    <a:pt x="2" y="33"/>
                  </a:cubicBezTo>
                  <a:cubicBezTo>
                    <a:pt x="0" y="45"/>
                    <a:pt x="0" y="58"/>
                    <a:pt x="5" y="71"/>
                  </a:cubicBezTo>
                  <a:cubicBezTo>
                    <a:pt x="9" y="83"/>
                    <a:pt x="18" y="88"/>
                    <a:pt x="28" y="89"/>
                  </a:cubicBezTo>
                  <a:cubicBezTo>
                    <a:pt x="34" y="90"/>
                    <a:pt x="43" y="89"/>
                    <a:pt x="44" y="90"/>
                  </a:cubicBezTo>
                  <a:cubicBezTo>
                    <a:pt x="46" y="91"/>
                    <a:pt x="46" y="93"/>
                    <a:pt x="47" y="92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2" y="2"/>
                    <a:pt x="2" y="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6346825" y="758824"/>
              <a:ext cx="193675" cy="295275"/>
            </a:xfrm>
            <a:custGeom>
              <a:avLst/>
              <a:gdLst>
                <a:gd name="T0" fmla="*/ 54 w 61"/>
                <a:gd name="T1" fmla="*/ 47 h 93"/>
                <a:gd name="T2" fmla="*/ 26 w 61"/>
                <a:gd name="T3" fmla="*/ 21 h 93"/>
                <a:gd name="T4" fmla="*/ 21 w 61"/>
                <a:gd name="T5" fmla="*/ 18 h 93"/>
                <a:gd name="T6" fmla="*/ 11 w 61"/>
                <a:gd name="T7" fmla="*/ 12 h 93"/>
                <a:gd name="T8" fmla="*/ 6 w 61"/>
                <a:gd name="T9" fmla="*/ 7 h 93"/>
                <a:gd name="T10" fmla="*/ 3 w 61"/>
                <a:gd name="T11" fmla="*/ 3 h 93"/>
                <a:gd name="T12" fmla="*/ 0 w 61"/>
                <a:gd name="T13" fmla="*/ 1 h 93"/>
                <a:gd name="T14" fmla="*/ 0 w 61"/>
                <a:gd name="T15" fmla="*/ 1 h 93"/>
                <a:gd name="T16" fmla="*/ 45 w 61"/>
                <a:gd name="T17" fmla="*/ 93 h 93"/>
                <a:gd name="T18" fmla="*/ 45 w 61"/>
                <a:gd name="T19" fmla="*/ 90 h 93"/>
                <a:gd name="T20" fmla="*/ 54 w 61"/>
                <a:gd name="T21" fmla="*/ 77 h 93"/>
                <a:gd name="T22" fmla="*/ 54 w 61"/>
                <a:gd name="T23" fmla="*/ 4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" h="93">
                  <a:moveTo>
                    <a:pt x="54" y="47"/>
                  </a:moveTo>
                  <a:cubicBezTo>
                    <a:pt x="48" y="35"/>
                    <a:pt x="37" y="28"/>
                    <a:pt x="26" y="21"/>
                  </a:cubicBezTo>
                  <a:cubicBezTo>
                    <a:pt x="25" y="20"/>
                    <a:pt x="23" y="19"/>
                    <a:pt x="21" y="18"/>
                  </a:cubicBezTo>
                  <a:cubicBezTo>
                    <a:pt x="17" y="16"/>
                    <a:pt x="14" y="14"/>
                    <a:pt x="11" y="12"/>
                  </a:cubicBezTo>
                  <a:cubicBezTo>
                    <a:pt x="9" y="10"/>
                    <a:pt x="7" y="9"/>
                    <a:pt x="6" y="7"/>
                  </a:cubicBezTo>
                  <a:cubicBezTo>
                    <a:pt x="5" y="6"/>
                    <a:pt x="4" y="4"/>
                    <a:pt x="3" y="3"/>
                  </a:cubicBezTo>
                  <a:cubicBezTo>
                    <a:pt x="2" y="2"/>
                    <a:pt x="1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45" y="93"/>
                    <a:pt x="45" y="93"/>
                    <a:pt x="45" y="93"/>
                  </a:cubicBezTo>
                  <a:cubicBezTo>
                    <a:pt x="46" y="93"/>
                    <a:pt x="45" y="92"/>
                    <a:pt x="45" y="90"/>
                  </a:cubicBezTo>
                  <a:cubicBezTo>
                    <a:pt x="45" y="88"/>
                    <a:pt x="51" y="81"/>
                    <a:pt x="54" y="77"/>
                  </a:cubicBezTo>
                  <a:cubicBezTo>
                    <a:pt x="59" y="68"/>
                    <a:pt x="61" y="58"/>
                    <a:pt x="54" y="47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5975350" y="996949"/>
              <a:ext cx="206375" cy="193675"/>
            </a:xfrm>
            <a:custGeom>
              <a:avLst/>
              <a:gdLst>
                <a:gd name="T0" fmla="*/ 2 w 65"/>
                <a:gd name="T1" fmla="*/ 59 h 61"/>
                <a:gd name="T2" fmla="*/ 7 w 65"/>
                <a:gd name="T3" fmla="*/ 57 h 61"/>
                <a:gd name="T4" fmla="*/ 11 w 65"/>
                <a:gd name="T5" fmla="*/ 54 h 61"/>
                <a:gd name="T6" fmla="*/ 21 w 65"/>
                <a:gd name="T7" fmla="*/ 52 h 61"/>
                <a:gd name="T8" fmla="*/ 26 w 65"/>
                <a:gd name="T9" fmla="*/ 51 h 61"/>
                <a:gd name="T10" fmla="*/ 56 w 65"/>
                <a:gd name="T11" fmla="*/ 39 h 61"/>
                <a:gd name="T12" fmla="*/ 64 w 65"/>
                <a:gd name="T13" fmla="*/ 15 h 61"/>
                <a:gd name="T14" fmla="*/ 60 w 65"/>
                <a:gd name="T15" fmla="*/ 3 h 61"/>
                <a:gd name="T16" fmla="*/ 61 w 65"/>
                <a:gd name="T17" fmla="*/ 0 h 61"/>
                <a:gd name="T18" fmla="*/ 0 w 65"/>
                <a:gd name="T19" fmla="*/ 60 h 61"/>
                <a:gd name="T20" fmla="*/ 2 w 65"/>
                <a:gd name="T21" fmla="*/ 59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5" h="61">
                  <a:moveTo>
                    <a:pt x="2" y="59"/>
                  </a:moveTo>
                  <a:cubicBezTo>
                    <a:pt x="4" y="58"/>
                    <a:pt x="5" y="57"/>
                    <a:pt x="7" y="57"/>
                  </a:cubicBezTo>
                  <a:cubicBezTo>
                    <a:pt x="8" y="56"/>
                    <a:pt x="10" y="55"/>
                    <a:pt x="11" y="54"/>
                  </a:cubicBezTo>
                  <a:cubicBezTo>
                    <a:pt x="14" y="53"/>
                    <a:pt x="18" y="53"/>
                    <a:pt x="21" y="52"/>
                  </a:cubicBezTo>
                  <a:cubicBezTo>
                    <a:pt x="23" y="52"/>
                    <a:pt x="25" y="52"/>
                    <a:pt x="26" y="51"/>
                  </a:cubicBezTo>
                  <a:cubicBezTo>
                    <a:pt x="36" y="49"/>
                    <a:pt x="47" y="46"/>
                    <a:pt x="56" y="39"/>
                  </a:cubicBezTo>
                  <a:cubicBezTo>
                    <a:pt x="64" y="32"/>
                    <a:pt x="65" y="24"/>
                    <a:pt x="64" y="15"/>
                  </a:cubicBezTo>
                  <a:cubicBezTo>
                    <a:pt x="63" y="11"/>
                    <a:pt x="60" y="4"/>
                    <a:pt x="60" y="3"/>
                  </a:cubicBezTo>
                  <a:cubicBezTo>
                    <a:pt x="61" y="1"/>
                    <a:pt x="62" y="1"/>
                    <a:pt x="61" y="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1"/>
                    <a:pt x="2" y="60"/>
                    <a:pt x="2" y="5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5972175" y="984249"/>
              <a:ext cx="196850" cy="203200"/>
            </a:xfrm>
            <a:custGeom>
              <a:avLst/>
              <a:gdLst>
                <a:gd name="T0" fmla="*/ 23 w 62"/>
                <a:gd name="T1" fmla="*/ 9 h 64"/>
                <a:gd name="T2" fmla="*/ 10 w 62"/>
                <a:gd name="T3" fmla="*/ 38 h 64"/>
                <a:gd name="T4" fmla="*/ 9 w 62"/>
                <a:gd name="T5" fmla="*/ 43 h 64"/>
                <a:gd name="T6" fmla="*/ 7 w 62"/>
                <a:gd name="T7" fmla="*/ 53 h 64"/>
                <a:gd name="T8" fmla="*/ 4 w 62"/>
                <a:gd name="T9" fmla="*/ 57 h 64"/>
                <a:gd name="T10" fmla="*/ 2 w 62"/>
                <a:gd name="T11" fmla="*/ 61 h 64"/>
                <a:gd name="T12" fmla="*/ 1 w 62"/>
                <a:gd name="T13" fmla="*/ 64 h 64"/>
                <a:gd name="T14" fmla="*/ 1 w 62"/>
                <a:gd name="T15" fmla="*/ 64 h 64"/>
                <a:gd name="T16" fmla="*/ 62 w 62"/>
                <a:gd name="T17" fmla="*/ 4 h 64"/>
                <a:gd name="T18" fmla="*/ 59 w 62"/>
                <a:gd name="T19" fmla="*/ 5 h 64"/>
                <a:gd name="T20" fmla="*/ 47 w 62"/>
                <a:gd name="T21" fmla="*/ 1 h 64"/>
                <a:gd name="T22" fmla="*/ 23 w 62"/>
                <a:gd name="T23" fmla="*/ 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2" h="64">
                  <a:moveTo>
                    <a:pt x="23" y="9"/>
                  </a:moveTo>
                  <a:cubicBezTo>
                    <a:pt x="16" y="17"/>
                    <a:pt x="12" y="28"/>
                    <a:pt x="10" y="38"/>
                  </a:cubicBezTo>
                  <a:cubicBezTo>
                    <a:pt x="10" y="39"/>
                    <a:pt x="9" y="41"/>
                    <a:pt x="9" y="43"/>
                  </a:cubicBezTo>
                  <a:cubicBezTo>
                    <a:pt x="9" y="46"/>
                    <a:pt x="8" y="50"/>
                    <a:pt x="7" y="53"/>
                  </a:cubicBezTo>
                  <a:cubicBezTo>
                    <a:pt x="6" y="54"/>
                    <a:pt x="5" y="56"/>
                    <a:pt x="4" y="57"/>
                  </a:cubicBezTo>
                  <a:cubicBezTo>
                    <a:pt x="4" y="59"/>
                    <a:pt x="3" y="60"/>
                    <a:pt x="2" y="61"/>
                  </a:cubicBezTo>
                  <a:cubicBezTo>
                    <a:pt x="1" y="62"/>
                    <a:pt x="0" y="63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62" y="4"/>
                    <a:pt x="62" y="4"/>
                    <a:pt x="62" y="4"/>
                  </a:cubicBezTo>
                  <a:cubicBezTo>
                    <a:pt x="62" y="3"/>
                    <a:pt x="61" y="4"/>
                    <a:pt x="59" y="5"/>
                  </a:cubicBezTo>
                  <a:cubicBezTo>
                    <a:pt x="57" y="5"/>
                    <a:pt x="51" y="2"/>
                    <a:pt x="47" y="1"/>
                  </a:cubicBezTo>
                  <a:cubicBezTo>
                    <a:pt x="39" y="0"/>
                    <a:pt x="30" y="1"/>
                    <a:pt x="23" y="9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7546975" y="1038224"/>
              <a:ext cx="365125" cy="228600"/>
            </a:xfrm>
            <a:custGeom>
              <a:avLst/>
              <a:gdLst>
                <a:gd name="T0" fmla="*/ 112 w 115"/>
                <a:gd name="T1" fmla="*/ 3 h 72"/>
                <a:gd name="T2" fmla="*/ 106 w 115"/>
                <a:gd name="T3" fmla="*/ 7 h 72"/>
                <a:gd name="T4" fmla="*/ 101 w 115"/>
                <a:gd name="T5" fmla="*/ 12 h 72"/>
                <a:gd name="T6" fmla="*/ 93 w 115"/>
                <a:gd name="T7" fmla="*/ 25 h 72"/>
                <a:gd name="T8" fmla="*/ 89 w 115"/>
                <a:gd name="T9" fmla="*/ 32 h 72"/>
                <a:gd name="T10" fmla="*/ 56 w 115"/>
                <a:gd name="T11" fmla="*/ 65 h 72"/>
                <a:gd name="T12" fmla="*/ 20 w 115"/>
                <a:gd name="T13" fmla="*/ 63 h 72"/>
                <a:gd name="T14" fmla="*/ 4 w 115"/>
                <a:gd name="T15" fmla="*/ 52 h 72"/>
                <a:gd name="T16" fmla="*/ 0 w 115"/>
                <a:gd name="T17" fmla="*/ 52 h 72"/>
                <a:gd name="T18" fmla="*/ 115 w 115"/>
                <a:gd name="T19" fmla="*/ 0 h 72"/>
                <a:gd name="T20" fmla="*/ 112 w 115"/>
                <a:gd name="T21" fmla="*/ 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72">
                  <a:moveTo>
                    <a:pt x="112" y="3"/>
                  </a:moveTo>
                  <a:cubicBezTo>
                    <a:pt x="110" y="5"/>
                    <a:pt x="108" y="6"/>
                    <a:pt x="106" y="7"/>
                  </a:cubicBezTo>
                  <a:cubicBezTo>
                    <a:pt x="104" y="9"/>
                    <a:pt x="103" y="11"/>
                    <a:pt x="101" y="12"/>
                  </a:cubicBezTo>
                  <a:cubicBezTo>
                    <a:pt x="98" y="16"/>
                    <a:pt x="95" y="21"/>
                    <a:pt x="93" y="25"/>
                  </a:cubicBezTo>
                  <a:cubicBezTo>
                    <a:pt x="91" y="27"/>
                    <a:pt x="90" y="29"/>
                    <a:pt x="89" y="32"/>
                  </a:cubicBezTo>
                  <a:cubicBezTo>
                    <a:pt x="81" y="44"/>
                    <a:pt x="71" y="57"/>
                    <a:pt x="56" y="65"/>
                  </a:cubicBezTo>
                  <a:cubicBezTo>
                    <a:pt x="43" y="72"/>
                    <a:pt x="30" y="70"/>
                    <a:pt x="20" y="63"/>
                  </a:cubicBezTo>
                  <a:cubicBezTo>
                    <a:pt x="15" y="60"/>
                    <a:pt x="7" y="52"/>
                    <a:pt x="4" y="52"/>
                  </a:cubicBezTo>
                  <a:cubicBezTo>
                    <a:pt x="2" y="52"/>
                    <a:pt x="1" y="53"/>
                    <a:pt x="0" y="52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1"/>
                    <a:pt x="113" y="2"/>
                    <a:pt x="112" y="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7546974" y="1027110"/>
              <a:ext cx="365125" cy="180975"/>
            </a:xfrm>
            <a:custGeom>
              <a:avLst/>
              <a:gdLst>
                <a:gd name="T0" fmla="*/ 28 w 115"/>
                <a:gd name="T1" fmla="*/ 6 h 57"/>
                <a:gd name="T2" fmla="*/ 74 w 115"/>
                <a:gd name="T3" fmla="*/ 4 h 57"/>
                <a:gd name="T4" fmla="*/ 81 w 115"/>
                <a:gd name="T5" fmla="*/ 5 h 57"/>
                <a:gd name="T6" fmla="*/ 96 w 115"/>
                <a:gd name="T7" fmla="*/ 7 h 57"/>
                <a:gd name="T8" fmla="*/ 104 w 115"/>
                <a:gd name="T9" fmla="*/ 6 h 57"/>
                <a:gd name="T10" fmla="*/ 110 w 115"/>
                <a:gd name="T11" fmla="*/ 5 h 57"/>
                <a:gd name="T12" fmla="*/ 115 w 115"/>
                <a:gd name="T13" fmla="*/ 5 h 57"/>
                <a:gd name="T14" fmla="*/ 115 w 115"/>
                <a:gd name="T15" fmla="*/ 5 h 57"/>
                <a:gd name="T16" fmla="*/ 0 w 115"/>
                <a:gd name="T17" fmla="*/ 57 h 57"/>
                <a:gd name="T18" fmla="*/ 3 w 115"/>
                <a:gd name="T19" fmla="*/ 54 h 57"/>
                <a:gd name="T20" fmla="*/ 5 w 115"/>
                <a:gd name="T21" fmla="*/ 35 h 57"/>
                <a:gd name="T22" fmla="*/ 28 w 115"/>
                <a:gd name="T23" fmla="*/ 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" h="57">
                  <a:moveTo>
                    <a:pt x="28" y="6"/>
                  </a:moveTo>
                  <a:cubicBezTo>
                    <a:pt x="43" y="0"/>
                    <a:pt x="59" y="2"/>
                    <a:pt x="74" y="4"/>
                  </a:cubicBezTo>
                  <a:cubicBezTo>
                    <a:pt x="76" y="4"/>
                    <a:pt x="79" y="5"/>
                    <a:pt x="81" y="5"/>
                  </a:cubicBezTo>
                  <a:cubicBezTo>
                    <a:pt x="86" y="6"/>
                    <a:pt x="91" y="7"/>
                    <a:pt x="96" y="7"/>
                  </a:cubicBezTo>
                  <a:cubicBezTo>
                    <a:pt x="99" y="7"/>
                    <a:pt x="101" y="7"/>
                    <a:pt x="104" y="6"/>
                  </a:cubicBezTo>
                  <a:cubicBezTo>
                    <a:pt x="106" y="6"/>
                    <a:pt x="108" y="5"/>
                    <a:pt x="110" y="5"/>
                  </a:cubicBezTo>
                  <a:cubicBezTo>
                    <a:pt x="111" y="5"/>
                    <a:pt x="114" y="3"/>
                    <a:pt x="115" y="5"/>
                  </a:cubicBezTo>
                  <a:cubicBezTo>
                    <a:pt x="115" y="5"/>
                    <a:pt x="115" y="5"/>
                    <a:pt x="115" y="5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1" y="56"/>
                    <a:pt x="3" y="54"/>
                  </a:cubicBezTo>
                  <a:cubicBezTo>
                    <a:pt x="4" y="51"/>
                    <a:pt x="4" y="41"/>
                    <a:pt x="5" y="35"/>
                  </a:cubicBezTo>
                  <a:cubicBezTo>
                    <a:pt x="7" y="22"/>
                    <a:pt x="13" y="12"/>
                    <a:pt x="28" y="6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8108950" y="1577974"/>
              <a:ext cx="231775" cy="560388"/>
            </a:xfrm>
            <a:custGeom>
              <a:avLst/>
              <a:gdLst>
                <a:gd name="T0" fmla="*/ 53 w 73"/>
                <a:gd name="T1" fmla="*/ 6 h 176"/>
                <a:gd name="T2" fmla="*/ 52 w 73"/>
                <a:gd name="T3" fmla="*/ 16 h 176"/>
                <a:gd name="T4" fmla="*/ 53 w 73"/>
                <a:gd name="T5" fmla="*/ 27 h 176"/>
                <a:gd name="T6" fmla="*/ 59 w 73"/>
                <a:gd name="T7" fmla="*/ 48 h 176"/>
                <a:gd name="T8" fmla="*/ 62 w 73"/>
                <a:gd name="T9" fmla="*/ 59 h 176"/>
                <a:gd name="T10" fmla="*/ 68 w 73"/>
                <a:gd name="T11" fmla="*/ 126 h 176"/>
                <a:gd name="T12" fmla="*/ 32 w 73"/>
                <a:gd name="T13" fmla="*/ 164 h 176"/>
                <a:gd name="T14" fmla="*/ 4 w 73"/>
                <a:gd name="T15" fmla="*/ 171 h 176"/>
                <a:gd name="T16" fmla="*/ 0 w 73"/>
                <a:gd name="T17" fmla="*/ 175 h 176"/>
                <a:gd name="T18" fmla="*/ 52 w 73"/>
                <a:gd name="T19" fmla="*/ 0 h 176"/>
                <a:gd name="T20" fmla="*/ 53 w 73"/>
                <a:gd name="T21" fmla="*/ 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" h="176">
                  <a:moveTo>
                    <a:pt x="53" y="6"/>
                  </a:moveTo>
                  <a:cubicBezTo>
                    <a:pt x="53" y="9"/>
                    <a:pt x="53" y="13"/>
                    <a:pt x="52" y="16"/>
                  </a:cubicBezTo>
                  <a:cubicBezTo>
                    <a:pt x="52" y="20"/>
                    <a:pt x="53" y="24"/>
                    <a:pt x="53" y="27"/>
                  </a:cubicBezTo>
                  <a:cubicBezTo>
                    <a:pt x="54" y="34"/>
                    <a:pt x="56" y="41"/>
                    <a:pt x="59" y="48"/>
                  </a:cubicBezTo>
                  <a:cubicBezTo>
                    <a:pt x="60" y="52"/>
                    <a:pt x="61" y="55"/>
                    <a:pt x="62" y="59"/>
                  </a:cubicBezTo>
                  <a:cubicBezTo>
                    <a:pt x="68" y="79"/>
                    <a:pt x="73" y="103"/>
                    <a:pt x="68" y="126"/>
                  </a:cubicBezTo>
                  <a:cubicBezTo>
                    <a:pt x="63" y="148"/>
                    <a:pt x="49" y="159"/>
                    <a:pt x="32" y="164"/>
                  </a:cubicBezTo>
                  <a:cubicBezTo>
                    <a:pt x="23" y="167"/>
                    <a:pt x="7" y="169"/>
                    <a:pt x="4" y="171"/>
                  </a:cubicBezTo>
                  <a:cubicBezTo>
                    <a:pt x="2" y="173"/>
                    <a:pt x="2" y="176"/>
                    <a:pt x="0" y="175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4" y="1"/>
                    <a:pt x="53" y="5"/>
                    <a:pt x="53" y="6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7988300" y="1574799"/>
              <a:ext cx="285750" cy="560388"/>
            </a:xfrm>
            <a:custGeom>
              <a:avLst/>
              <a:gdLst>
                <a:gd name="T0" fmla="*/ 8 w 90"/>
                <a:gd name="T1" fmla="*/ 98 h 176"/>
                <a:gd name="T2" fmla="*/ 50 w 90"/>
                <a:gd name="T3" fmla="*/ 45 h 176"/>
                <a:gd name="T4" fmla="*/ 59 w 90"/>
                <a:gd name="T5" fmla="*/ 38 h 176"/>
                <a:gd name="T6" fmla="*/ 75 w 90"/>
                <a:gd name="T7" fmla="*/ 23 h 176"/>
                <a:gd name="T8" fmla="*/ 81 w 90"/>
                <a:gd name="T9" fmla="*/ 15 h 176"/>
                <a:gd name="T10" fmla="*/ 86 w 90"/>
                <a:gd name="T11" fmla="*/ 6 h 176"/>
                <a:gd name="T12" fmla="*/ 90 w 90"/>
                <a:gd name="T13" fmla="*/ 1 h 176"/>
                <a:gd name="T14" fmla="*/ 90 w 90"/>
                <a:gd name="T15" fmla="*/ 1 h 176"/>
                <a:gd name="T16" fmla="*/ 38 w 90"/>
                <a:gd name="T17" fmla="*/ 176 h 176"/>
                <a:gd name="T18" fmla="*/ 37 w 90"/>
                <a:gd name="T19" fmla="*/ 170 h 176"/>
                <a:gd name="T20" fmla="*/ 18 w 90"/>
                <a:gd name="T21" fmla="*/ 150 h 176"/>
                <a:gd name="T22" fmla="*/ 8 w 90"/>
                <a:gd name="T23" fmla="*/ 9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0" h="176">
                  <a:moveTo>
                    <a:pt x="8" y="98"/>
                  </a:moveTo>
                  <a:cubicBezTo>
                    <a:pt x="17" y="75"/>
                    <a:pt x="34" y="59"/>
                    <a:pt x="50" y="45"/>
                  </a:cubicBezTo>
                  <a:cubicBezTo>
                    <a:pt x="53" y="42"/>
                    <a:pt x="56" y="40"/>
                    <a:pt x="59" y="38"/>
                  </a:cubicBezTo>
                  <a:cubicBezTo>
                    <a:pt x="64" y="33"/>
                    <a:pt x="70" y="29"/>
                    <a:pt x="75" y="23"/>
                  </a:cubicBezTo>
                  <a:cubicBezTo>
                    <a:pt x="77" y="21"/>
                    <a:pt x="80" y="18"/>
                    <a:pt x="81" y="15"/>
                  </a:cubicBezTo>
                  <a:cubicBezTo>
                    <a:pt x="83" y="12"/>
                    <a:pt x="84" y="9"/>
                    <a:pt x="86" y="6"/>
                  </a:cubicBezTo>
                  <a:cubicBezTo>
                    <a:pt x="87" y="5"/>
                    <a:pt x="88" y="0"/>
                    <a:pt x="90" y="1"/>
                  </a:cubicBezTo>
                  <a:cubicBezTo>
                    <a:pt x="90" y="1"/>
                    <a:pt x="90" y="1"/>
                    <a:pt x="90" y="1"/>
                  </a:cubicBezTo>
                  <a:cubicBezTo>
                    <a:pt x="38" y="176"/>
                    <a:pt x="38" y="176"/>
                    <a:pt x="38" y="176"/>
                  </a:cubicBezTo>
                  <a:cubicBezTo>
                    <a:pt x="36" y="176"/>
                    <a:pt x="38" y="175"/>
                    <a:pt x="37" y="170"/>
                  </a:cubicBezTo>
                  <a:cubicBezTo>
                    <a:pt x="36" y="166"/>
                    <a:pt x="24" y="157"/>
                    <a:pt x="18" y="150"/>
                  </a:cubicBezTo>
                  <a:cubicBezTo>
                    <a:pt x="7" y="136"/>
                    <a:pt x="0" y="119"/>
                    <a:pt x="8" y="98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8134350" y="2138362"/>
              <a:ext cx="311150" cy="288925"/>
            </a:xfrm>
            <a:custGeom>
              <a:avLst/>
              <a:gdLst>
                <a:gd name="T0" fmla="*/ 94 w 98"/>
                <a:gd name="T1" fmla="*/ 89 h 91"/>
                <a:gd name="T2" fmla="*/ 88 w 98"/>
                <a:gd name="T3" fmla="*/ 85 h 91"/>
                <a:gd name="T4" fmla="*/ 81 w 98"/>
                <a:gd name="T5" fmla="*/ 82 h 91"/>
                <a:gd name="T6" fmla="*/ 66 w 98"/>
                <a:gd name="T7" fmla="*/ 78 h 91"/>
                <a:gd name="T8" fmla="*/ 58 w 98"/>
                <a:gd name="T9" fmla="*/ 77 h 91"/>
                <a:gd name="T10" fmla="*/ 14 w 98"/>
                <a:gd name="T11" fmla="*/ 58 h 91"/>
                <a:gd name="T12" fmla="*/ 2 w 98"/>
                <a:gd name="T13" fmla="*/ 23 h 91"/>
                <a:gd name="T14" fmla="*/ 7 w 98"/>
                <a:gd name="T15" fmla="*/ 4 h 91"/>
                <a:gd name="T16" fmla="*/ 6 w 98"/>
                <a:gd name="T17" fmla="*/ 0 h 91"/>
                <a:gd name="T18" fmla="*/ 98 w 98"/>
                <a:gd name="T19" fmla="*/ 90 h 91"/>
                <a:gd name="T20" fmla="*/ 94 w 98"/>
                <a:gd name="T21" fmla="*/ 8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" h="91">
                  <a:moveTo>
                    <a:pt x="94" y="89"/>
                  </a:moveTo>
                  <a:cubicBezTo>
                    <a:pt x="92" y="88"/>
                    <a:pt x="90" y="86"/>
                    <a:pt x="88" y="85"/>
                  </a:cubicBezTo>
                  <a:cubicBezTo>
                    <a:pt x="85" y="83"/>
                    <a:pt x="83" y="82"/>
                    <a:pt x="81" y="82"/>
                  </a:cubicBezTo>
                  <a:cubicBezTo>
                    <a:pt x="76" y="80"/>
                    <a:pt x="71" y="79"/>
                    <a:pt x="66" y="78"/>
                  </a:cubicBezTo>
                  <a:cubicBezTo>
                    <a:pt x="63" y="78"/>
                    <a:pt x="60" y="77"/>
                    <a:pt x="58" y="77"/>
                  </a:cubicBezTo>
                  <a:cubicBezTo>
                    <a:pt x="43" y="74"/>
                    <a:pt x="27" y="69"/>
                    <a:pt x="14" y="58"/>
                  </a:cubicBezTo>
                  <a:cubicBezTo>
                    <a:pt x="2" y="48"/>
                    <a:pt x="0" y="35"/>
                    <a:pt x="2" y="23"/>
                  </a:cubicBezTo>
                  <a:cubicBezTo>
                    <a:pt x="4" y="17"/>
                    <a:pt x="8" y="6"/>
                    <a:pt x="7" y="4"/>
                  </a:cubicBezTo>
                  <a:cubicBezTo>
                    <a:pt x="7" y="2"/>
                    <a:pt x="5" y="1"/>
                    <a:pt x="6" y="0"/>
                  </a:cubicBezTo>
                  <a:cubicBezTo>
                    <a:pt x="98" y="90"/>
                    <a:pt x="98" y="90"/>
                    <a:pt x="98" y="90"/>
                  </a:cubicBezTo>
                  <a:cubicBezTo>
                    <a:pt x="97" y="91"/>
                    <a:pt x="94" y="89"/>
                    <a:pt x="94" y="8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8153400" y="2119312"/>
              <a:ext cx="295275" cy="304800"/>
            </a:xfrm>
            <a:custGeom>
              <a:avLst/>
              <a:gdLst>
                <a:gd name="T0" fmla="*/ 58 w 93"/>
                <a:gd name="T1" fmla="*/ 13 h 96"/>
                <a:gd name="T2" fmla="*/ 78 w 93"/>
                <a:gd name="T3" fmla="*/ 56 h 96"/>
                <a:gd name="T4" fmla="*/ 79 w 93"/>
                <a:gd name="T5" fmla="*/ 64 h 96"/>
                <a:gd name="T6" fmla="*/ 83 w 93"/>
                <a:gd name="T7" fmla="*/ 79 h 96"/>
                <a:gd name="T8" fmla="*/ 86 w 93"/>
                <a:gd name="T9" fmla="*/ 86 h 96"/>
                <a:gd name="T10" fmla="*/ 90 w 93"/>
                <a:gd name="T11" fmla="*/ 92 h 96"/>
                <a:gd name="T12" fmla="*/ 92 w 93"/>
                <a:gd name="T13" fmla="*/ 96 h 96"/>
                <a:gd name="T14" fmla="*/ 92 w 93"/>
                <a:gd name="T15" fmla="*/ 96 h 96"/>
                <a:gd name="T16" fmla="*/ 0 w 93"/>
                <a:gd name="T17" fmla="*/ 6 h 96"/>
                <a:gd name="T18" fmla="*/ 4 w 93"/>
                <a:gd name="T19" fmla="*/ 7 h 96"/>
                <a:gd name="T20" fmla="*/ 23 w 93"/>
                <a:gd name="T21" fmla="*/ 2 h 96"/>
                <a:gd name="T22" fmla="*/ 58 w 93"/>
                <a:gd name="T23" fmla="*/ 1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3" h="96">
                  <a:moveTo>
                    <a:pt x="58" y="13"/>
                  </a:moveTo>
                  <a:cubicBezTo>
                    <a:pt x="70" y="26"/>
                    <a:pt x="74" y="42"/>
                    <a:pt x="78" y="56"/>
                  </a:cubicBezTo>
                  <a:cubicBezTo>
                    <a:pt x="78" y="59"/>
                    <a:pt x="79" y="62"/>
                    <a:pt x="79" y="64"/>
                  </a:cubicBezTo>
                  <a:cubicBezTo>
                    <a:pt x="80" y="69"/>
                    <a:pt x="81" y="74"/>
                    <a:pt x="83" y="79"/>
                  </a:cubicBezTo>
                  <a:cubicBezTo>
                    <a:pt x="84" y="82"/>
                    <a:pt x="85" y="84"/>
                    <a:pt x="86" y="86"/>
                  </a:cubicBezTo>
                  <a:cubicBezTo>
                    <a:pt x="87" y="88"/>
                    <a:pt x="89" y="90"/>
                    <a:pt x="90" y="92"/>
                  </a:cubicBezTo>
                  <a:cubicBezTo>
                    <a:pt x="91" y="92"/>
                    <a:pt x="93" y="95"/>
                    <a:pt x="92" y="96"/>
                  </a:cubicBezTo>
                  <a:cubicBezTo>
                    <a:pt x="92" y="96"/>
                    <a:pt x="92" y="96"/>
                    <a:pt x="92" y="9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5"/>
                    <a:pt x="1" y="7"/>
                    <a:pt x="4" y="7"/>
                  </a:cubicBezTo>
                  <a:cubicBezTo>
                    <a:pt x="7" y="8"/>
                    <a:pt x="16" y="3"/>
                    <a:pt x="23" y="2"/>
                  </a:cubicBezTo>
                  <a:cubicBezTo>
                    <a:pt x="35" y="0"/>
                    <a:pt x="48" y="1"/>
                    <a:pt x="58" y="13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7534275" y="1931987"/>
              <a:ext cx="123825" cy="317500"/>
            </a:xfrm>
            <a:custGeom>
              <a:avLst/>
              <a:gdLst>
                <a:gd name="T0" fmla="*/ 26 w 39"/>
                <a:gd name="T1" fmla="*/ 3 h 100"/>
                <a:gd name="T2" fmla="*/ 25 w 39"/>
                <a:gd name="T3" fmla="*/ 9 h 100"/>
                <a:gd name="T4" fmla="*/ 26 w 39"/>
                <a:gd name="T5" fmla="*/ 15 h 100"/>
                <a:gd name="T6" fmla="*/ 30 w 39"/>
                <a:gd name="T7" fmla="*/ 27 h 100"/>
                <a:gd name="T8" fmla="*/ 32 w 39"/>
                <a:gd name="T9" fmla="*/ 33 h 100"/>
                <a:gd name="T10" fmla="*/ 37 w 39"/>
                <a:gd name="T11" fmla="*/ 71 h 100"/>
                <a:gd name="T12" fmla="*/ 17 w 39"/>
                <a:gd name="T13" fmla="*/ 93 h 100"/>
                <a:gd name="T14" fmla="*/ 2 w 39"/>
                <a:gd name="T15" fmla="*/ 98 h 100"/>
                <a:gd name="T16" fmla="*/ 0 w 39"/>
                <a:gd name="T17" fmla="*/ 100 h 100"/>
                <a:gd name="T18" fmla="*/ 25 w 39"/>
                <a:gd name="T19" fmla="*/ 0 h 100"/>
                <a:gd name="T20" fmla="*/ 26 w 39"/>
                <a:gd name="T21" fmla="*/ 3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" h="100">
                  <a:moveTo>
                    <a:pt x="26" y="3"/>
                  </a:moveTo>
                  <a:cubicBezTo>
                    <a:pt x="26" y="5"/>
                    <a:pt x="25" y="7"/>
                    <a:pt x="25" y="9"/>
                  </a:cubicBezTo>
                  <a:cubicBezTo>
                    <a:pt x="25" y="11"/>
                    <a:pt x="25" y="13"/>
                    <a:pt x="26" y="15"/>
                  </a:cubicBezTo>
                  <a:cubicBezTo>
                    <a:pt x="27" y="19"/>
                    <a:pt x="28" y="23"/>
                    <a:pt x="30" y="27"/>
                  </a:cubicBezTo>
                  <a:cubicBezTo>
                    <a:pt x="30" y="29"/>
                    <a:pt x="31" y="31"/>
                    <a:pt x="32" y="33"/>
                  </a:cubicBezTo>
                  <a:cubicBezTo>
                    <a:pt x="36" y="44"/>
                    <a:pt x="39" y="57"/>
                    <a:pt x="37" y="71"/>
                  </a:cubicBezTo>
                  <a:cubicBezTo>
                    <a:pt x="34" y="83"/>
                    <a:pt x="26" y="90"/>
                    <a:pt x="17" y="93"/>
                  </a:cubicBezTo>
                  <a:cubicBezTo>
                    <a:pt x="12" y="95"/>
                    <a:pt x="3" y="96"/>
                    <a:pt x="2" y="98"/>
                  </a:cubicBezTo>
                  <a:cubicBezTo>
                    <a:pt x="0" y="99"/>
                    <a:pt x="1" y="100"/>
                    <a:pt x="0" y="10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6" y="3"/>
                    <a:pt x="26" y="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7461250" y="1928812"/>
              <a:ext cx="152400" cy="320675"/>
            </a:xfrm>
            <a:custGeom>
              <a:avLst/>
              <a:gdLst>
                <a:gd name="T0" fmla="*/ 4 w 48"/>
                <a:gd name="T1" fmla="*/ 57 h 101"/>
                <a:gd name="T2" fmla="*/ 26 w 48"/>
                <a:gd name="T3" fmla="*/ 27 h 101"/>
                <a:gd name="T4" fmla="*/ 31 w 48"/>
                <a:gd name="T5" fmla="*/ 22 h 101"/>
                <a:gd name="T6" fmla="*/ 40 w 48"/>
                <a:gd name="T7" fmla="*/ 14 h 101"/>
                <a:gd name="T8" fmla="*/ 43 w 48"/>
                <a:gd name="T9" fmla="*/ 9 h 101"/>
                <a:gd name="T10" fmla="*/ 45 w 48"/>
                <a:gd name="T11" fmla="*/ 4 h 101"/>
                <a:gd name="T12" fmla="*/ 48 w 48"/>
                <a:gd name="T13" fmla="*/ 1 h 101"/>
                <a:gd name="T14" fmla="*/ 48 w 48"/>
                <a:gd name="T15" fmla="*/ 1 h 101"/>
                <a:gd name="T16" fmla="*/ 23 w 48"/>
                <a:gd name="T17" fmla="*/ 101 h 101"/>
                <a:gd name="T18" fmla="*/ 22 w 48"/>
                <a:gd name="T19" fmla="*/ 98 h 101"/>
                <a:gd name="T20" fmla="*/ 10 w 48"/>
                <a:gd name="T21" fmla="*/ 87 h 101"/>
                <a:gd name="T22" fmla="*/ 4 w 48"/>
                <a:gd name="T23" fmla="*/ 5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" h="101">
                  <a:moveTo>
                    <a:pt x="4" y="57"/>
                  </a:moveTo>
                  <a:cubicBezTo>
                    <a:pt x="8" y="45"/>
                    <a:pt x="17" y="35"/>
                    <a:pt x="26" y="27"/>
                  </a:cubicBezTo>
                  <a:cubicBezTo>
                    <a:pt x="28" y="25"/>
                    <a:pt x="29" y="24"/>
                    <a:pt x="31" y="22"/>
                  </a:cubicBezTo>
                  <a:cubicBezTo>
                    <a:pt x="34" y="20"/>
                    <a:pt x="37" y="17"/>
                    <a:pt x="40" y="14"/>
                  </a:cubicBezTo>
                  <a:cubicBezTo>
                    <a:pt x="41" y="12"/>
                    <a:pt x="42" y="11"/>
                    <a:pt x="43" y="9"/>
                  </a:cubicBezTo>
                  <a:cubicBezTo>
                    <a:pt x="44" y="7"/>
                    <a:pt x="45" y="6"/>
                    <a:pt x="45" y="4"/>
                  </a:cubicBezTo>
                  <a:cubicBezTo>
                    <a:pt x="46" y="3"/>
                    <a:pt x="47" y="0"/>
                    <a:pt x="48" y="1"/>
                  </a:cubicBezTo>
                  <a:cubicBezTo>
                    <a:pt x="48" y="1"/>
                    <a:pt x="48" y="1"/>
                    <a:pt x="48" y="1"/>
                  </a:cubicBezTo>
                  <a:cubicBezTo>
                    <a:pt x="23" y="101"/>
                    <a:pt x="23" y="101"/>
                    <a:pt x="23" y="101"/>
                  </a:cubicBezTo>
                  <a:cubicBezTo>
                    <a:pt x="21" y="101"/>
                    <a:pt x="22" y="100"/>
                    <a:pt x="22" y="98"/>
                  </a:cubicBezTo>
                  <a:cubicBezTo>
                    <a:pt x="21" y="95"/>
                    <a:pt x="14" y="91"/>
                    <a:pt x="10" y="87"/>
                  </a:cubicBezTo>
                  <a:cubicBezTo>
                    <a:pt x="4" y="79"/>
                    <a:pt x="0" y="70"/>
                    <a:pt x="4" y="57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7112000" y="1025524"/>
              <a:ext cx="114300" cy="282575"/>
            </a:xfrm>
            <a:custGeom>
              <a:avLst/>
              <a:gdLst>
                <a:gd name="T0" fmla="*/ 25 w 36"/>
                <a:gd name="T1" fmla="*/ 3 h 89"/>
                <a:gd name="T2" fmla="*/ 24 w 36"/>
                <a:gd name="T3" fmla="*/ 8 h 89"/>
                <a:gd name="T4" fmla="*/ 25 w 36"/>
                <a:gd name="T5" fmla="*/ 14 h 89"/>
                <a:gd name="T6" fmla="*/ 28 w 36"/>
                <a:gd name="T7" fmla="*/ 24 h 89"/>
                <a:gd name="T8" fmla="*/ 30 w 36"/>
                <a:gd name="T9" fmla="*/ 30 h 89"/>
                <a:gd name="T10" fmla="*/ 33 w 36"/>
                <a:gd name="T11" fmla="*/ 64 h 89"/>
                <a:gd name="T12" fmla="*/ 15 w 36"/>
                <a:gd name="T13" fmla="*/ 83 h 89"/>
                <a:gd name="T14" fmla="*/ 2 w 36"/>
                <a:gd name="T15" fmla="*/ 87 h 89"/>
                <a:gd name="T16" fmla="*/ 0 w 36"/>
                <a:gd name="T17" fmla="*/ 89 h 89"/>
                <a:gd name="T18" fmla="*/ 24 w 36"/>
                <a:gd name="T19" fmla="*/ 0 h 89"/>
                <a:gd name="T20" fmla="*/ 25 w 36"/>
                <a:gd name="T21" fmla="*/ 3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" h="89">
                  <a:moveTo>
                    <a:pt x="25" y="3"/>
                  </a:moveTo>
                  <a:cubicBezTo>
                    <a:pt x="25" y="5"/>
                    <a:pt x="25" y="6"/>
                    <a:pt x="24" y="8"/>
                  </a:cubicBezTo>
                  <a:cubicBezTo>
                    <a:pt x="24" y="10"/>
                    <a:pt x="25" y="12"/>
                    <a:pt x="25" y="14"/>
                  </a:cubicBezTo>
                  <a:cubicBezTo>
                    <a:pt x="25" y="17"/>
                    <a:pt x="27" y="21"/>
                    <a:pt x="28" y="24"/>
                  </a:cubicBezTo>
                  <a:cubicBezTo>
                    <a:pt x="29" y="26"/>
                    <a:pt x="29" y="28"/>
                    <a:pt x="30" y="30"/>
                  </a:cubicBezTo>
                  <a:cubicBezTo>
                    <a:pt x="33" y="40"/>
                    <a:pt x="36" y="52"/>
                    <a:pt x="33" y="64"/>
                  </a:cubicBezTo>
                  <a:cubicBezTo>
                    <a:pt x="31" y="75"/>
                    <a:pt x="24" y="81"/>
                    <a:pt x="15" y="83"/>
                  </a:cubicBezTo>
                  <a:cubicBezTo>
                    <a:pt x="11" y="85"/>
                    <a:pt x="3" y="86"/>
                    <a:pt x="2" y="87"/>
                  </a:cubicBezTo>
                  <a:cubicBezTo>
                    <a:pt x="0" y="88"/>
                    <a:pt x="1" y="89"/>
                    <a:pt x="0" y="89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5" y="2"/>
                    <a:pt x="25" y="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7048500" y="1025524"/>
              <a:ext cx="139700" cy="282575"/>
            </a:xfrm>
            <a:custGeom>
              <a:avLst/>
              <a:gdLst>
                <a:gd name="T0" fmla="*/ 4 w 44"/>
                <a:gd name="T1" fmla="*/ 50 h 89"/>
                <a:gd name="T2" fmla="*/ 24 w 44"/>
                <a:gd name="T3" fmla="*/ 23 h 89"/>
                <a:gd name="T4" fmla="*/ 29 w 44"/>
                <a:gd name="T5" fmla="*/ 19 h 89"/>
                <a:gd name="T6" fmla="*/ 37 w 44"/>
                <a:gd name="T7" fmla="*/ 11 h 89"/>
                <a:gd name="T8" fmla="*/ 40 w 44"/>
                <a:gd name="T9" fmla="*/ 7 h 89"/>
                <a:gd name="T10" fmla="*/ 42 w 44"/>
                <a:gd name="T11" fmla="*/ 3 h 89"/>
                <a:gd name="T12" fmla="*/ 44 w 44"/>
                <a:gd name="T13" fmla="*/ 0 h 89"/>
                <a:gd name="T14" fmla="*/ 44 w 44"/>
                <a:gd name="T15" fmla="*/ 0 h 89"/>
                <a:gd name="T16" fmla="*/ 20 w 44"/>
                <a:gd name="T17" fmla="*/ 89 h 89"/>
                <a:gd name="T18" fmla="*/ 19 w 44"/>
                <a:gd name="T19" fmla="*/ 86 h 89"/>
                <a:gd name="T20" fmla="*/ 9 w 44"/>
                <a:gd name="T21" fmla="*/ 76 h 89"/>
                <a:gd name="T22" fmla="*/ 4 w 44"/>
                <a:gd name="T23" fmla="*/ 5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4" h="89">
                  <a:moveTo>
                    <a:pt x="4" y="50"/>
                  </a:moveTo>
                  <a:cubicBezTo>
                    <a:pt x="8" y="38"/>
                    <a:pt x="16" y="30"/>
                    <a:pt x="24" y="23"/>
                  </a:cubicBezTo>
                  <a:cubicBezTo>
                    <a:pt x="26" y="21"/>
                    <a:pt x="27" y="20"/>
                    <a:pt x="29" y="19"/>
                  </a:cubicBezTo>
                  <a:cubicBezTo>
                    <a:pt x="31" y="17"/>
                    <a:pt x="34" y="14"/>
                    <a:pt x="37" y="11"/>
                  </a:cubicBezTo>
                  <a:cubicBezTo>
                    <a:pt x="38" y="10"/>
                    <a:pt x="39" y="9"/>
                    <a:pt x="40" y="7"/>
                  </a:cubicBezTo>
                  <a:cubicBezTo>
                    <a:pt x="41" y="6"/>
                    <a:pt x="41" y="4"/>
                    <a:pt x="42" y="3"/>
                  </a:cubicBezTo>
                  <a:cubicBezTo>
                    <a:pt x="42" y="2"/>
                    <a:pt x="43" y="0"/>
                    <a:pt x="44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19" y="89"/>
                    <a:pt x="20" y="88"/>
                    <a:pt x="19" y="86"/>
                  </a:cubicBezTo>
                  <a:cubicBezTo>
                    <a:pt x="18" y="84"/>
                    <a:pt x="12" y="80"/>
                    <a:pt x="9" y="76"/>
                  </a:cubicBezTo>
                  <a:cubicBezTo>
                    <a:pt x="3" y="69"/>
                    <a:pt x="0" y="61"/>
                    <a:pt x="4" y="50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6727825" y="809624"/>
              <a:ext cx="219075" cy="215900"/>
            </a:xfrm>
            <a:custGeom>
              <a:avLst/>
              <a:gdLst>
                <a:gd name="T0" fmla="*/ 68 w 69"/>
                <a:gd name="T1" fmla="*/ 3 h 68"/>
                <a:gd name="T2" fmla="*/ 65 w 69"/>
                <a:gd name="T3" fmla="*/ 7 h 68"/>
                <a:gd name="T4" fmla="*/ 62 w 69"/>
                <a:gd name="T5" fmla="*/ 12 h 68"/>
                <a:gd name="T6" fmla="*/ 59 w 69"/>
                <a:gd name="T7" fmla="*/ 23 h 68"/>
                <a:gd name="T8" fmla="*/ 57 w 69"/>
                <a:gd name="T9" fmla="*/ 28 h 68"/>
                <a:gd name="T10" fmla="*/ 42 w 69"/>
                <a:gd name="T11" fmla="*/ 58 h 68"/>
                <a:gd name="T12" fmla="*/ 16 w 69"/>
                <a:gd name="T13" fmla="*/ 65 h 68"/>
                <a:gd name="T14" fmla="*/ 3 w 69"/>
                <a:gd name="T15" fmla="*/ 61 h 68"/>
                <a:gd name="T16" fmla="*/ 0 w 69"/>
                <a:gd name="T17" fmla="*/ 62 h 68"/>
                <a:gd name="T18" fmla="*/ 69 w 69"/>
                <a:gd name="T19" fmla="*/ 0 h 68"/>
                <a:gd name="T20" fmla="*/ 68 w 69"/>
                <a:gd name="T21" fmla="*/ 3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" h="68">
                  <a:moveTo>
                    <a:pt x="68" y="3"/>
                  </a:moveTo>
                  <a:cubicBezTo>
                    <a:pt x="67" y="4"/>
                    <a:pt x="66" y="6"/>
                    <a:pt x="65" y="7"/>
                  </a:cubicBezTo>
                  <a:cubicBezTo>
                    <a:pt x="63" y="9"/>
                    <a:pt x="63" y="10"/>
                    <a:pt x="62" y="12"/>
                  </a:cubicBezTo>
                  <a:cubicBezTo>
                    <a:pt x="60" y="15"/>
                    <a:pt x="60" y="19"/>
                    <a:pt x="59" y="23"/>
                  </a:cubicBezTo>
                  <a:cubicBezTo>
                    <a:pt x="58" y="24"/>
                    <a:pt x="58" y="26"/>
                    <a:pt x="57" y="28"/>
                  </a:cubicBezTo>
                  <a:cubicBezTo>
                    <a:pt x="54" y="38"/>
                    <a:pt x="51" y="50"/>
                    <a:pt x="42" y="58"/>
                  </a:cubicBezTo>
                  <a:cubicBezTo>
                    <a:pt x="34" y="67"/>
                    <a:pt x="25" y="68"/>
                    <a:pt x="16" y="65"/>
                  </a:cubicBezTo>
                  <a:cubicBezTo>
                    <a:pt x="11" y="64"/>
                    <a:pt x="4" y="61"/>
                    <a:pt x="3" y="61"/>
                  </a:cubicBezTo>
                  <a:cubicBezTo>
                    <a:pt x="1" y="61"/>
                    <a:pt x="0" y="62"/>
                    <a:pt x="0" y="62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69" y="1"/>
                    <a:pt x="68" y="2"/>
                    <a:pt x="68" y="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6718300" y="806449"/>
              <a:ext cx="228600" cy="200025"/>
            </a:xfrm>
            <a:custGeom>
              <a:avLst/>
              <a:gdLst>
                <a:gd name="T0" fmla="*/ 11 w 72"/>
                <a:gd name="T1" fmla="*/ 21 h 63"/>
                <a:gd name="T2" fmla="*/ 43 w 72"/>
                <a:gd name="T3" fmla="*/ 9 h 63"/>
                <a:gd name="T4" fmla="*/ 48 w 72"/>
                <a:gd name="T5" fmla="*/ 8 h 63"/>
                <a:gd name="T6" fmla="*/ 59 w 72"/>
                <a:gd name="T7" fmla="*/ 7 h 63"/>
                <a:gd name="T8" fmla="*/ 64 w 72"/>
                <a:gd name="T9" fmla="*/ 5 h 63"/>
                <a:gd name="T10" fmla="*/ 69 w 72"/>
                <a:gd name="T11" fmla="*/ 2 h 63"/>
                <a:gd name="T12" fmla="*/ 72 w 72"/>
                <a:gd name="T13" fmla="*/ 1 h 63"/>
                <a:gd name="T14" fmla="*/ 72 w 72"/>
                <a:gd name="T15" fmla="*/ 1 h 63"/>
                <a:gd name="T16" fmla="*/ 3 w 72"/>
                <a:gd name="T17" fmla="*/ 63 h 63"/>
                <a:gd name="T18" fmla="*/ 4 w 72"/>
                <a:gd name="T19" fmla="*/ 60 h 63"/>
                <a:gd name="T20" fmla="*/ 1 w 72"/>
                <a:gd name="T21" fmla="*/ 46 h 63"/>
                <a:gd name="T22" fmla="*/ 11 w 72"/>
                <a:gd name="T23" fmla="*/ 2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" h="63">
                  <a:moveTo>
                    <a:pt x="11" y="21"/>
                  </a:moveTo>
                  <a:cubicBezTo>
                    <a:pt x="20" y="13"/>
                    <a:pt x="32" y="11"/>
                    <a:pt x="43" y="9"/>
                  </a:cubicBezTo>
                  <a:cubicBezTo>
                    <a:pt x="45" y="9"/>
                    <a:pt x="47" y="9"/>
                    <a:pt x="48" y="8"/>
                  </a:cubicBezTo>
                  <a:cubicBezTo>
                    <a:pt x="52" y="8"/>
                    <a:pt x="56" y="8"/>
                    <a:pt x="59" y="7"/>
                  </a:cubicBezTo>
                  <a:cubicBezTo>
                    <a:pt x="61" y="6"/>
                    <a:pt x="63" y="5"/>
                    <a:pt x="64" y="5"/>
                  </a:cubicBezTo>
                  <a:cubicBezTo>
                    <a:pt x="66" y="4"/>
                    <a:pt x="67" y="3"/>
                    <a:pt x="69" y="2"/>
                  </a:cubicBezTo>
                  <a:cubicBezTo>
                    <a:pt x="69" y="2"/>
                    <a:pt x="71" y="0"/>
                    <a:pt x="72" y="1"/>
                  </a:cubicBezTo>
                  <a:cubicBezTo>
                    <a:pt x="72" y="1"/>
                    <a:pt x="72" y="1"/>
                    <a:pt x="72" y="1"/>
                  </a:cubicBezTo>
                  <a:cubicBezTo>
                    <a:pt x="3" y="63"/>
                    <a:pt x="3" y="63"/>
                    <a:pt x="3" y="63"/>
                  </a:cubicBezTo>
                  <a:cubicBezTo>
                    <a:pt x="2" y="62"/>
                    <a:pt x="3" y="62"/>
                    <a:pt x="4" y="60"/>
                  </a:cubicBezTo>
                  <a:cubicBezTo>
                    <a:pt x="4" y="58"/>
                    <a:pt x="2" y="51"/>
                    <a:pt x="1" y="46"/>
                  </a:cubicBezTo>
                  <a:cubicBezTo>
                    <a:pt x="0" y="37"/>
                    <a:pt x="2" y="28"/>
                    <a:pt x="11" y="21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7070725" y="2097087"/>
              <a:ext cx="149225" cy="298450"/>
            </a:xfrm>
            <a:custGeom>
              <a:avLst/>
              <a:gdLst>
                <a:gd name="T0" fmla="*/ 44 w 47"/>
                <a:gd name="T1" fmla="*/ 3 h 94"/>
                <a:gd name="T2" fmla="*/ 43 w 47"/>
                <a:gd name="T3" fmla="*/ 9 h 94"/>
                <a:gd name="T4" fmla="*/ 42 w 47"/>
                <a:gd name="T5" fmla="*/ 15 h 94"/>
                <a:gd name="T6" fmla="*/ 44 w 47"/>
                <a:gd name="T7" fmla="*/ 27 h 94"/>
                <a:gd name="T8" fmla="*/ 45 w 47"/>
                <a:gd name="T9" fmla="*/ 33 h 94"/>
                <a:gd name="T10" fmla="*/ 42 w 47"/>
                <a:gd name="T11" fmla="*/ 71 h 94"/>
                <a:gd name="T12" fmla="*/ 19 w 47"/>
                <a:gd name="T13" fmla="*/ 90 h 94"/>
                <a:gd name="T14" fmla="*/ 3 w 47"/>
                <a:gd name="T15" fmla="*/ 91 h 94"/>
                <a:gd name="T16" fmla="*/ 0 w 47"/>
                <a:gd name="T17" fmla="*/ 93 h 94"/>
                <a:gd name="T18" fmla="*/ 44 w 47"/>
                <a:gd name="T19" fmla="*/ 0 h 94"/>
                <a:gd name="T20" fmla="*/ 44 w 47"/>
                <a:gd name="T21" fmla="*/ 3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94">
                  <a:moveTo>
                    <a:pt x="44" y="3"/>
                  </a:moveTo>
                  <a:cubicBezTo>
                    <a:pt x="44" y="5"/>
                    <a:pt x="43" y="7"/>
                    <a:pt x="43" y="9"/>
                  </a:cubicBezTo>
                  <a:cubicBezTo>
                    <a:pt x="43" y="11"/>
                    <a:pt x="42" y="13"/>
                    <a:pt x="42" y="15"/>
                  </a:cubicBezTo>
                  <a:cubicBezTo>
                    <a:pt x="42" y="19"/>
                    <a:pt x="43" y="23"/>
                    <a:pt x="44" y="27"/>
                  </a:cubicBezTo>
                  <a:cubicBezTo>
                    <a:pt x="44" y="29"/>
                    <a:pt x="45" y="31"/>
                    <a:pt x="45" y="33"/>
                  </a:cubicBezTo>
                  <a:cubicBezTo>
                    <a:pt x="46" y="45"/>
                    <a:pt x="47" y="59"/>
                    <a:pt x="42" y="71"/>
                  </a:cubicBezTo>
                  <a:cubicBezTo>
                    <a:pt x="37" y="83"/>
                    <a:pt x="29" y="88"/>
                    <a:pt x="19" y="90"/>
                  </a:cubicBezTo>
                  <a:cubicBezTo>
                    <a:pt x="13" y="90"/>
                    <a:pt x="4" y="90"/>
                    <a:pt x="3" y="91"/>
                  </a:cubicBezTo>
                  <a:cubicBezTo>
                    <a:pt x="1" y="92"/>
                    <a:pt x="1" y="94"/>
                    <a:pt x="0" y="93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0"/>
                    <a:pt x="45" y="2"/>
                    <a:pt x="44" y="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7019925" y="2093912"/>
              <a:ext cx="190500" cy="298450"/>
            </a:xfrm>
            <a:custGeom>
              <a:avLst/>
              <a:gdLst>
                <a:gd name="T0" fmla="*/ 6 w 60"/>
                <a:gd name="T1" fmla="*/ 48 h 94"/>
                <a:gd name="T2" fmla="*/ 34 w 60"/>
                <a:gd name="T3" fmla="*/ 22 h 94"/>
                <a:gd name="T4" fmla="*/ 40 w 60"/>
                <a:gd name="T5" fmla="*/ 19 h 94"/>
                <a:gd name="T6" fmla="*/ 50 w 60"/>
                <a:gd name="T7" fmla="*/ 12 h 94"/>
                <a:gd name="T8" fmla="*/ 54 w 60"/>
                <a:gd name="T9" fmla="*/ 8 h 94"/>
                <a:gd name="T10" fmla="*/ 57 w 60"/>
                <a:gd name="T11" fmla="*/ 3 h 94"/>
                <a:gd name="T12" fmla="*/ 60 w 60"/>
                <a:gd name="T13" fmla="*/ 1 h 94"/>
                <a:gd name="T14" fmla="*/ 60 w 60"/>
                <a:gd name="T15" fmla="*/ 1 h 94"/>
                <a:gd name="T16" fmla="*/ 16 w 60"/>
                <a:gd name="T17" fmla="*/ 94 h 94"/>
                <a:gd name="T18" fmla="*/ 16 w 60"/>
                <a:gd name="T19" fmla="*/ 91 h 94"/>
                <a:gd name="T20" fmla="*/ 7 w 60"/>
                <a:gd name="T21" fmla="*/ 78 h 94"/>
                <a:gd name="T22" fmla="*/ 6 w 60"/>
                <a:gd name="T23" fmla="*/ 48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" h="94">
                  <a:moveTo>
                    <a:pt x="6" y="48"/>
                  </a:moveTo>
                  <a:cubicBezTo>
                    <a:pt x="13" y="36"/>
                    <a:pt x="24" y="28"/>
                    <a:pt x="34" y="22"/>
                  </a:cubicBezTo>
                  <a:cubicBezTo>
                    <a:pt x="36" y="21"/>
                    <a:pt x="38" y="20"/>
                    <a:pt x="40" y="19"/>
                  </a:cubicBezTo>
                  <a:cubicBezTo>
                    <a:pt x="43" y="17"/>
                    <a:pt x="47" y="15"/>
                    <a:pt x="50" y="12"/>
                  </a:cubicBezTo>
                  <a:cubicBezTo>
                    <a:pt x="51" y="11"/>
                    <a:pt x="53" y="9"/>
                    <a:pt x="54" y="8"/>
                  </a:cubicBezTo>
                  <a:cubicBezTo>
                    <a:pt x="55" y="6"/>
                    <a:pt x="56" y="5"/>
                    <a:pt x="57" y="3"/>
                  </a:cubicBezTo>
                  <a:cubicBezTo>
                    <a:pt x="58" y="3"/>
                    <a:pt x="59" y="0"/>
                    <a:pt x="60" y="1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16" y="94"/>
                    <a:pt x="16" y="94"/>
                    <a:pt x="16" y="94"/>
                  </a:cubicBezTo>
                  <a:cubicBezTo>
                    <a:pt x="15" y="94"/>
                    <a:pt x="16" y="93"/>
                    <a:pt x="16" y="91"/>
                  </a:cubicBezTo>
                  <a:cubicBezTo>
                    <a:pt x="16" y="88"/>
                    <a:pt x="10" y="82"/>
                    <a:pt x="7" y="78"/>
                  </a:cubicBezTo>
                  <a:cubicBezTo>
                    <a:pt x="2" y="69"/>
                    <a:pt x="0" y="59"/>
                    <a:pt x="6" y="48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5629275" y="1938337"/>
              <a:ext cx="368300" cy="546100"/>
            </a:xfrm>
            <a:custGeom>
              <a:avLst/>
              <a:gdLst>
                <a:gd name="T0" fmla="*/ 116 w 116"/>
                <a:gd name="T1" fmla="*/ 13 h 172"/>
                <a:gd name="T2" fmla="*/ 60 w 116"/>
                <a:gd name="T3" fmla="*/ 8 h 172"/>
                <a:gd name="T4" fmla="*/ 23 w 116"/>
                <a:gd name="T5" fmla="*/ 110 h 172"/>
                <a:gd name="T6" fmla="*/ 116 w 116"/>
                <a:gd name="T7" fmla="*/ 172 h 172"/>
                <a:gd name="T8" fmla="*/ 116 w 116"/>
                <a:gd name="T9" fmla="*/ 172 h 172"/>
                <a:gd name="T10" fmla="*/ 116 w 116"/>
                <a:gd name="T11" fmla="*/ 13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6" h="172">
                  <a:moveTo>
                    <a:pt x="116" y="13"/>
                  </a:moveTo>
                  <a:cubicBezTo>
                    <a:pt x="103" y="14"/>
                    <a:pt x="85" y="0"/>
                    <a:pt x="60" y="8"/>
                  </a:cubicBezTo>
                  <a:cubicBezTo>
                    <a:pt x="36" y="17"/>
                    <a:pt x="0" y="52"/>
                    <a:pt x="23" y="110"/>
                  </a:cubicBezTo>
                  <a:cubicBezTo>
                    <a:pt x="47" y="167"/>
                    <a:pt x="102" y="172"/>
                    <a:pt x="116" y="172"/>
                  </a:cubicBezTo>
                  <a:cubicBezTo>
                    <a:pt x="116" y="172"/>
                    <a:pt x="116" y="172"/>
                    <a:pt x="116" y="172"/>
                  </a:cubicBezTo>
                  <a:cubicBezTo>
                    <a:pt x="116" y="13"/>
                    <a:pt x="116" y="13"/>
                    <a:pt x="116" y="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5997575" y="1938337"/>
              <a:ext cx="371475" cy="546100"/>
            </a:xfrm>
            <a:custGeom>
              <a:avLst/>
              <a:gdLst>
                <a:gd name="T0" fmla="*/ 56 w 117"/>
                <a:gd name="T1" fmla="*/ 8 h 172"/>
                <a:gd name="T2" fmla="*/ 0 w 117"/>
                <a:gd name="T3" fmla="*/ 13 h 172"/>
                <a:gd name="T4" fmla="*/ 0 w 117"/>
                <a:gd name="T5" fmla="*/ 172 h 172"/>
                <a:gd name="T6" fmla="*/ 93 w 117"/>
                <a:gd name="T7" fmla="*/ 110 h 172"/>
                <a:gd name="T8" fmla="*/ 56 w 117"/>
                <a:gd name="T9" fmla="*/ 8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72">
                  <a:moveTo>
                    <a:pt x="56" y="8"/>
                  </a:moveTo>
                  <a:cubicBezTo>
                    <a:pt x="32" y="0"/>
                    <a:pt x="14" y="13"/>
                    <a:pt x="0" y="13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5" y="172"/>
                    <a:pt x="70" y="167"/>
                    <a:pt x="93" y="110"/>
                  </a:cubicBezTo>
                  <a:cubicBezTo>
                    <a:pt x="117" y="52"/>
                    <a:pt x="81" y="17"/>
                    <a:pt x="56" y="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5975350" y="1838324"/>
              <a:ext cx="22225" cy="179388"/>
            </a:xfrm>
            <a:custGeom>
              <a:avLst/>
              <a:gdLst>
                <a:gd name="T0" fmla="*/ 7 w 7"/>
                <a:gd name="T1" fmla="*/ 0 h 56"/>
                <a:gd name="T2" fmla="*/ 0 w 7"/>
                <a:gd name="T3" fmla="*/ 3 h 56"/>
                <a:gd name="T4" fmla="*/ 0 w 7"/>
                <a:gd name="T5" fmla="*/ 3 h 56"/>
                <a:gd name="T6" fmla="*/ 0 w 7"/>
                <a:gd name="T7" fmla="*/ 3 h 56"/>
                <a:gd name="T8" fmla="*/ 0 w 7"/>
                <a:gd name="T9" fmla="*/ 3 h 56"/>
                <a:gd name="T10" fmla="*/ 0 w 7"/>
                <a:gd name="T11" fmla="*/ 3 h 56"/>
                <a:gd name="T12" fmla="*/ 4 w 7"/>
                <a:gd name="T13" fmla="*/ 54 h 56"/>
                <a:gd name="T14" fmla="*/ 4 w 7"/>
                <a:gd name="T15" fmla="*/ 54 h 56"/>
                <a:gd name="T16" fmla="*/ 7 w 7"/>
                <a:gd name="T17" fmla="*/ 56 h 56"/>
                <a:gd name="T18" fmla="*/ 7 w 7"/>
                <a:gd name="T19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56">
                  <a:moveTo>
                    <a:pt x="7" y="0"/>
                  </a:moveTo>
                  <a:cubicBezTo>
                    <a:pt x="3" y="0"/>
                    <a:pt x="0" y="0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6"/>
                    <a:pt x="5" y="56"/>
                    <a:pt x="7" y="56"/>
                  </a:cubicBezTo>
                  <a:cubicBezTo>
                    <a:pt x="7" y="0"/>
                    <a:pt x="7" y="0"/>
                    <a:pt x="7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5997575" y="1838324"/>
              <a:ext cx="25400" cy="179388"/>
            </a:xfrm>
            <a:custGeom>
              <a:avLst/>
              <a:gdLst>
                <a:gd name="T0" fmla="*/ 8 w 8"/>
                <a:gd name="T1" fmla="*/ 3 h 56"/>
                <a:gd name="T2" fmla="*/ 8 w 8"/>
                <a:gd name="T3" fmla="*/ 3 h 56"/>
                <a:gd name="T4" fmla="*/ 8 w 8"/>
                <a:gd name="T5" fmla="*/ 3 h 56"/>
                <a:gd name="T6" fmla="*/ 0 w 8"/>
                <a:gd name="T7" fmla="*/ 0 h 56"/>
                <a:gd name="T8" fmla="*/ 0 w 8"/>
                <a:gd name="T9" fmla="*/ 56 h 56"/>
                <a:gd name="T10" fmla="*/ 4 w 8"/>
                <a:gd name="T11" fmla="*/ 54 h 56"/>
                <a:gd name="T12" fmla="*/ 8 w 8"/>
                <a:gd name="T13" fmla="*/ 3 h 56"/>
                <a:gd name="T14" fmla="*/ 8 w 8"/>
                <a:gd name="T15" fmla="*/ 3 h 56"/>
                <a:gd name="T16" fmla="*/ 8 w 8"/>
                <a:gd name="T17" fmla="*/ 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56">
                  <a:moveTo>
                    <a:pt x="8" y="3"/>
                  </a:move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0"/>
                    <a:pt x="4" y="0"/>
                    <a:pt x="0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3" y="56"/>
                    <a:pt x="4" y="56"/>
                    <a:pt x="4" y="54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5838825" y="1992312"/>
              <a:ext cx="187325" cy="180975"/>
            </a:xfrm>
            <a:custGeom>
              <a:avLst/>
              <a:gdLst>
                <a:gd name="T0" fmla="*/ 3 w 59"/>
                <a:gd name="T1" fmla="*/ 55 h 57"/>
                <a:gd name="T2" fmla="*/ 6 w 59"/>
                <a:gd name="T3" fmla="*/ 53 h 57"/>
                <a:gd name="T4" fmla="*/ 11 w 59"/>
                <a:gd name="T5" fmla="*/ 51 h 57"/>
                <a:gd name="T6" fmla="*/ 19 w 59"/>
                <a:gd name="T7" fmla="*/ 49 h 57"/>
                <a:gd name="T8" fmla="*/ 24 w 59"/>
                <a:gd name="T9" fmla="*/ 48 h 57"/>
                <a:gd name="T10" fmla="*/ 50 w 59"/>
                <a:gd name="T11" fmla="*/ 36 h 57"/>
                <a:gd name="T12" fmla="*/ 57 w 59"/>
                <a:gd name="T13" fmla="*/ 14 h 57"/>
                <a:gd name="T14" fmla="*/ 54 w 59"/>
                <a:gd name="T15" fmla="*/ 3 h 57"/>
                <a:gd name="T16" fmla="*/ 55 w 59"/>
                <a:gd name="T17" fmla="*/ 0 h 57"/>
                <a:gd name="T18" fmla="*/ 0 w 59"/>
                <a:gd name="T19" fmla="*/ 56 h 57"/>
                <a:gd name="T20" fmla="*/ 3 w 59"/>
                <a:gd name="T21" fmla="*/ 5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7">
                  <a:moveTo>
                    <a:pt x="3" y="55"/>
                  </a:moveTo>
                  <a:cubicBezTo>
                    <a:pt x="4" y="55"/>
                    <a:pt x="5" y="54"/>
                    <a:pt x="6" y="53"/>
                  </a:cubicBezTo>
                  <a:cubicBezTo>
                    <a:pt x="8" y="52"/>
                    <a:pt x="9" y="51"/>
                    <a:pt x="11" y="51"/>
                  </a:cubicBezTo>
                  <a:cubicBezTo>
                    <a:pt x="13" y="50"/>
                    <a:pt x="16" y="49"/>
                    <a:pt x="19" y="49"/>
                  </a:cubicBezTo>
                  <a:cubicBezTo>
                    <a:pt x="21" y="48"/>
                    <a:pt x="23" y="48"/>
                    <a:pt x="24" y="48"/>
                  </a:cubicBezTo>
                  <a:cubicBezTo>
                    <a:pt x="33" y="45"/>
                    <a:pt x="43" y="43"/>
                    <a:pt x="50" y="36"/>
                  </a:cubicBezTo>
                  <a:cubicBezTo>
                    <a:pt x="58" y="29"/>
                    <a:pt x="59" y="21"/>
                    <a:pt x="57" y="14"/>
                  </a:cubicBezTo>
                  <a:cubicBezTo>
                    <a:pt x="56" y="10"/>
                    <a:pt x="54" y="4"/>
                    <a:pt x="54" y="3"/>
                  </a:cubicBezTo>
                  <a:cubicBezTo>
                    <a:pt x="54" y="1"/>
                    <a:pt x="55" y="1"/>
                    <a:pt x="55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1" y="57"/>
                    <a:pt x="2" y="56"/>
                    <a:pt x="3" y="5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3"/>
            <p:cNvSpPr>
              <a:spLocks/>
            </p:cNvSpPr>
            <p:nvPr/>
          </p:nvSpPr>
          <p:spPr bwMode="auto">
            <a:xfrm>
              <a:off x="5835650" y="1982787"/>
              <a:ext cx="177800" cy="187325"/>
            </a:xfrm>
            <a:custGeom>
              <a:avLst/>
              <a:gdLst>
                <a:gd name="T0" fmla="*/ 20 w 56"/>
                <a:gd name="T1" fmla="*/ 8 h 59"/>
                <a:gd name="T2" fmla="*/ 9 w 56"/>
                <a:gd name="T3" fmla="*/ 35 h 59"/>
                <a:gd name="T4" fmla="*/ 8 w 56"/>
                <a:gd name="T5" fmla="*/ 40 h 59"/>
                <a:gd name="T6" fmla="*/ 6 w 56"/>
                <a:gd name="T7" fmla="*/ 49 h 59"/>
                <a:gd name="T8" fmla="*/ 4 w 56"/>
                <a:gd name="T9" fmla="*/ 53 h 59"/>
                <a:gd name="T10" fmla="*/ 2 w 56"/>
                <a:gd name="T11" fmla="*/ 57 h 59"/>
                <a:gd name="T12" fmla="*/ 1 w 56"/>
                <a:gd name="T13" fmla="*/ 59 h 59"/>
                <a:gd name="T14" fmla="*/ 1 w 56"/>
                <a:gd name="T15" fmla="*/ 59 h 59"/>
                <a:gd name="T16" fmla="*/ 56 w 56"/>
                <a:gd name="T17" fmla="*/ 3 h 59"/>
                <a:gd name="T18" fmla="*/ 53 w 56"/>
                <a:gd name="T19" fmla="*/ 4 h 59"/>
                <a:gd name="T20" fmla="*/ 42 w 56"/>
                <a:gd name="T21" fmla="*/ 1 h 59"/>
                <a:gd name="T22" fmla="*/ 20 w 56"/>
                <a:gd name="T23" fmla="*/ 8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" h="59">
                  <a:moveTo>
                    <a:pt x="20" y="8"/>
                  </a:moveTo>
                  <a:cubicBezTo>
                    <a:pt x="14" y="16"/>
                    <a:pt x="11" y="26"/>
                    <a:pt x="9" y="35"/>
                  </a:cubicBezTo>
                  <a:cubicBezTo>
                    <a:pt x="9" y="37"/>
                    <a:pt x="9" y="38"/>
                    <a:pt x="8" y="40"/>
                  </a:cubicBezTo>
                  <a:cubicBezTo>
                    <a:pt x="8" y="43"/>
                    <a:pt x="7" y="46"/>
                    <a:pt x="6" y="49"/>
                  </a:cubicBezTo>
                  <a:cubicBezTo>
                    <a:pt x="6" y="50"/>
                    <a:pt x="5" y="52"/>
                    <a:pt x="4" y="53"/>
                  </a:cubicBezTo>
                  <a:cubicBezTo>
                    <a:pt x="4" y="54"/>
                    <a:pt x="3" y="55"/>
                    <a:pt x="2" y="57"/>
                  </a:cubicBezTo>
                  <a:cubicBezTo>
                    <a:pt x="2" y="57"/>
                    <a:pt x="0" y="59"/>
                    <a:pt x="1" y="59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56" y="3"/>
                    <a:pt x="56" y="3"/>
                    <a:pt x="56" y="3"/>
                  </a:cubicBezTo>
                  <a:cubicBezTo>
                    <a:pt x="55" y="2"/>
                    <a:pt x="55" y="3"/>
                    <a:pt x="53" y="4"/>
                  </a:cubicBezTo>
                  <a:cubicBezTo>
                    <a:pt x="51" y="4"/>
                    <a:pt x="45" y="2"/>
                    <a:pt x="42" y="1"/>
                  </a:cubicBezTo>
                  <a:cubicBezTo>
                    <a:pt x="34" y="0"/>
                    <a:pt x="26" y="1"/>
                    <a:pt x="20" y="8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/>
            <p:cNvSpPr>
              <a:spLocks/>
            </p:cNvSpPr>
            <p:nvPr/>
          </p:nvSpPr>
          <p:spPr bwMode="auto">
            <a:xfrm>
              <a:off x="6169025" y="2049462"/>
              <a:ext cx="361950" cy="504825"/>
            </a:xfrm>
            <a:custGeom>
              <a:avLst/>
              <a:gdLst>
                <a:gd name="T0" fmla="*/ 4 w 114"/>
                <a:gd name="T1" fmla="*/ 155 h 159"/>
                <a:gd name="T2" fmla="*/ 11 w 114"/>
                <a:gd name="T3" fmla="*/ 147 h 159"/>
                <a:gd name="T4" fmla="*/ 20 w 114"/>
                <a:gd name="T5" fmla="*/ 140 h 159"/>
                <a:gd name="T6" fmla="*/ 39 w 114"/>
                <a:gd name="T7" fmla="*/ 130 h 159"/>
                <a:gd name="T8" fmla="*/ 49 w 114"/>
                <a:gd name="T9" fmla="*/ 125 h 159"/>
                <a:gd name="T10" fmla="*/ 102 w 114"/>
                <a:gd name="T11" fmla="*/ 83 h 159"/>
                <a:gd name="T12" fmla="*/ 105 w 114"/>
                <a:gd name="T13" fmla="*/ 30 h 159"/>
                <a:gd name="T14" fmla="*/ 91 w 114"/>
                <a:gd name="T15" fmla="*/ 6 h 159"/>
                <a:gd name="T16" fmla="*/ 91 w 114"/>
                <a:gd name="T17" fmla="*/ 0 h 159"/>
                <a:gd name="T18" fmla="*/ 0 w 114"/>
                <a:gd name="T19" fmla="*/ 158 h 159"/>
                <a:gd name="T20" fmla="*/ 4 w 114"/>
                <a:gd name="T21" fmla="*/ 155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4" h="159">
                  <a:moveTo>
                    <a:pt x="4" y="155"/>
                  </a:moveTo>
                  <a:cubicBezTo>
                    <a:pt x="7" y="152"/>
                    <a:pt x="9" y="150"/>
                    <a:pt x="11" y="147"/>
                  </a:cubicBezTo>
                  <a:cubicBezTo>
                    <a:pt x="14" y="144"/>
                    <a:pt x="17" y="142"/>
                    <a:pt x="20" y="140"/>
                  </a:cubicBezTo>
                  <a:cubicBezTo>
                    <a:pt x="26" y="136"/>
                    <a:pt x="32" y="133"/>
                    <a:pt x="39" y="130"/>
                  </a:cubicBezTo>
                  <a:cubicBezTo>
                    <a:pt x="42" y="128"/>
                    <a:pt x="46" y="127"/>
                    <a:pt x="49" y="125"/>
                  </a:cubicBezTo>
                  <a:cubicBezTo>
                    <a:pt x="68" y="115"/>
                    <a:pt x="88" y="103"/>
                    <a:pt x="102" y="83"/>
                  </a:cubicBezTo>
                  <a:cubicBezTo>
                    <a:pt x="114" y="64"/>
                    <a:pt x="112" y="46"/>
                    <a:pt x="105" y="30"/>
                  </a:cubicBezTo>
                  <a:cubicBezTo>
                    <a:pt x="100" y="22"/>
                    <a:pt x="91" y="9"/>
                    <a:pt x="91" y="6"/>
                  </a:cubicBezTo>
                  <a:cubicBezTo>
                    <a:pt x="91" y="3"/>
                    <a:pt x="93" y="1"/>
                    <a:pt x="91" y="0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1" y="159"/>
                    <a:pt x="3" y="156"/>
                    <a:pt x="4" y="15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5"/>
            <p:cNvSpPr>
              <a:spLocks/>
            </p:cNvSpPr>
            <p:nvPr/>
          </p:nvSpPr>
          <p:spPr bwMode="auto">
            <a:xfrm>
              <a:off x="6159500" y="2046287"/>
              <a:ext cx="298450" cy="504825"/>
            </a:xfrm>
            <a:custGeom>
              <a:avLst/>
              <a:gdLst>
                <a:gd name="T0" fmla="*/ 16 w 94"/>
                <a:gd name="T1" fmla="*/ 33 h 159"/>
                <a:gd name="T2" fmla="*/ 6 w 94"/>
                <a:gd name="T3" fmla="*/ 100 h 159"/>
                <a:gd name="T4" fmla="*/ 7 w 94"/>
                <a:gd name="T5" fmla="*/ 111 h 159"/>
                <a:gd name="T6" fmla="*/ 8 w 94"/>
                <a:gd name="T7" fmla="*/ 133 h 159"/>
                <a:gd name="T8" fmla="*/ 6 w 94"/>
                <a:gd name="T9" fmla="*/ 143 h 159"/>
                <a:gd name="T10" fmla="*/ 3 w 94"/>
                <a:gd name="T11" fmla="*/ 153 h 159"/>
                <a:gd name="T12" fmla="*/ 3 w 94"/>
                <a:gd name="T13" fmla="*/ 159 h 159"/>
                <a:gd name="T14" fmla="*/ 3 w 94"/>
                <a:gd name="T15" fmla="*/ 159 h 159"/>
                <a:gd name="T16" fmla="*/ 94 w 94"/>
                <a:gd name="T17" fmla="*/ 1 h 159"/>
                <a:gd name="T18" fmla="*/ 89 w 94"/>
                <a:gd name="T19" fmla="*/ 4 h 159"/>
                <a:gd name="T20" fmla="*/ 61 w 94"/>
                <a:gd name="T21" fmla="*/ 4 h 159"/>
                <a:gd name="T22" fmla="*/ 16 w 94"/>
                <a:gd name="T23" fmla="*/ 33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4" h="159">
                  <a:moveTo>
                    <a:pt x="16" y="33"/>
                  </a:moveTo>
                  <a:cubicBezTo>
                    <a:pt x="6" y="55"/>
                    <a:pt x="6" y="78"/>
                    <a:pt x="6" y="100"/>
                  </a:cubicBezTo>
                  <a:cubicBezTo>
                    <a:pt x="7" y="103"/>
                    <a:pt x="7" y="107"/>
                    <a:pt x="7" y="111"/>
                  </a:cubicBezTo>
                  <a:cubicBezTo>
                    <a:pt x="8" y="118"/>
                    <a:pt x="9" y="125"/>
                    <a:pt x="8" y="133"/>
                  </a:cubicBezTo>
                  <a:cubicBezTo>
                    <a:pt x="8" y="136"/>
                    <a:pt x="7" y="140"/>
                    <a:pt x="6" y="143"/>
                  </a:cubicBezTo>
                  <a:cubicBezTo>
                    <a:pt x="5" y="146"/>
                    <a:pt x="4" y="150"/>
                    <a:pt x="3" y="153"/>
                  </a:cubicBezTo>
                  <a:cubicBezTo>
                    <a:pt x="3" y="154"/>
                    <a:pt x="0" y="158"/>
                    <a:pt x="3" y="159"/>
                  </a:cubicBezTo>
                  <a:cubicBezTo>
                    <a:pt x="3" y="159"/>
                    <a:pt x="3" y="159"/>
                    <a:pt x="3" y="159"/>
                  </a:cubicBezTo>
                  <a:cubicBezTo>
                    <a:pt x="94" y="1"/>
                    <a:pt x="94" y="1"/>
                    <a:pt x="94" y="1"/>
                  </a:cubicBezTo>
                  <a:cubicBezTo>
                    <a:pt x="92" y="0"/>
                    <a:pt x="93" y="2"/>
                    <a:pt x="89" y="4"/>
                  </a:cubicBezTo>
                  <a:cubicBezTo>
                    <a:pt x="85" y="6"/>
                    <a:pt x="70" y="3"/>
                    <a:pt x="61" y="4"/>
                  </a:cubicBezTo>
                  <a:cubicBezTo>
                    <a:pt x="43" y="5"/>
                    <a:pt x="27" y="13"/>
                    <a:pt x="16" y="33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6"/>
            <p:cNvSpPr>
              <a:spLocks/>
            </p:cNvSpPr>
            <p:nvPr/>
          </p:nvSpPr>
          <p:spPr bwMode="auto">
            <a:xfrm>
              <a:off x="6102350" y="1060449"/>
              <a:ext cx="200025" cy="292100"/>
            </a:xfrm>
            <a:custGeom>
              <a:avLst/>
              <a:gdLst>
                <a:gd name="T0" fmla="*/ 63 w 63"/>
                <a:gd name="T1" fmla="*/ 7 h 92"/>
                <a:gd name="T2" fmla="*/ 33 w 63"/>
                <a:gd name="T3" fmla="*/ 4 h 92"/>
                <a:gd name="T4" fmla="*/ 13 w 63"/>
                <a:gd name="T5" fmla="*/ 59 h 92"/>
                <a:gd name="T6" fmla="*/ 63 w 63"/>
                <a:gd name="T7" fmla="*/ 92 h 92"/>
                <a:gd name="T8" fmla="*/ 63 w 63"/>
                <a:gd name="T9" fmla="*/ 92 h 92"/>
                <a:gd name="T10" fmla="*/ 63 w 63"/>
                <a:gd name="T11" fmla="*/ 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2">
                  <a:moveTo>
                    <a:pt x="63" y="7"/>
                  </a:moveTo>
                  <a:cubicBezTo>
                    <a:pt x="56" y="7"/>
                    <a:pt x="46" y="0"/>
                    <a:pt x="33" y="4"/>
                  </a:cubicBezTo>
                  <a:cubicBezTo>
                    <a:pt x="20" y="9"/>
                    <a:pt x="0" y="28"/>
                    <a:pt x="13" y="59"/>
                  </a:cubicBezTo>
                  <a:cubicBezTo>
                    <a:pt x="26" y="90"/>
                    <a:pt x="56" y="92"/>
                    <a:pt x="63" y="92"/>
                  </a:cubicBezTo>
                  <a:cubicBezTo>
                    <a:pt x="63" y="92"/>
                    <a:pt x="63" y="92"/>
                    <a:pt x="63" y="92"/>
                  </a:cubicBezTo>
                  <a:cubicBezTo>
                    <a:pt x="63" y="7"/>
                    <a:pt x="63" y="7"/>
                    <a:pt x="63" y="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7"/>
            <p:cNvSpPr>
              <a:spLocks/>
            </p:cNvSpPr>
            <p:nvPr/>
          </p:nvSpPr>
          <p:spPr bwMode="auto">
            <a:xfrm>
              <a:off x="6302375" y="1060449"/>
              <a:ext cx="200025" cy="292100"/>
            </a:xfrm>
            <a:custGeom>
              <a:avLst/>
              <a:gdLst>
                <a:gd name="T0" fmla="*/ 30 w 63"/>
                <a:gd name="T1" fmla="*/ 4 h 92"/>
                <a:gd name="T2" fmla="*/ 0 w 63"/>
                <a:gd name="T3" fmla="*/ 7 h 92"/>
                <a:gd name="T4" fmla="*/ 0 w 63"/>
                <a:gd name="T5" fmla="*/ 92 h 92"/>
                <a:gd name="T6" fmla="*/ 50 w 63"/>
                <a:gd name="T7" fmla="*/ 59 h 92"/>
                <a:gd name="T8" fmla="*/ 30 w 63"/>
                <a:gd name="T9" fmla="*/ 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92">
                  <a:moveTo>
                    <a:pt x="30" y="4"/>
                  </a:moveTo>
                  <a:cubicBezTo>
                    <a:pt x="17" y="0"/>
                    <a:pt x="8" y="7"/>
                    <a:pt x="0" y="7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8" y="92"/>
                    <a:pt x="38" y="90"/>
                    <a:pt x="50" y="59"/>
                  </a:cubicBezTo>
                  <a:cubicBezTo>
                    <a:pt x="63" y="28"/>
                    <a:pt x="43" y="9"/>
                    <a:pt x="30" y="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8"/>
            <p:cNvSpPr>
              <a:spLocks/>
            </p:cNvSpPr>
            <p:nvPr/>
          </p:nvSpPr>
          <p:spPr bwMode="auto">
            <a:xfrm>
              <a:off x="6289675" y="1006474"/>
              <a:ext cx="12700" cy="98425"/>
            </a:xfrm>
            <a:custGeom>
              <a:avLst/>
              <a:gdLst>
                <a:gd name="T0" fmla="*/ 4 w 4"/>
                <a:gd name="T1" fmla="*/ 0 h 31"/>
                <a:gd name="T2" fmla="*/ 0 w 4"/>
                <a:gd name="T3" fmla="*/ 2 h 31"/>
                <a:gd name="T4" fmla="*/ 0 w 4"/>
                <a:gd name="T5" fmla="*/ 2 h 31"/>
                <a:gd name="T6" fmla="*/ 0 w 4"/>
                <a:gd name="T7" fmla="*/ 2 h 31"/>
                <a:gd name="T8" fmla="*/ 0 w 4"/>
                <a:gd name="T9" fmla="*/ 2 h 31"/>
                <a:gd name="T10" fmla="*/ 0 w 4"/>
                <a:gd name="T11" fmla="*/ 2 h 31"/>
                <a:gd name="T12" fmla="*/ 2 w 4"/>
                <a:gd name="T13" fmla="*/ 30 h 31"/>
                <a:gd name="T14" fmla="*/ 2 w 4"/>
                <a:gd name="T15" fmla="*/ 30 h 31"/>
                <a:gd name="T16" fmla="*/ 4 w 4"/>
                <a:gd name="T17" fmla="*/ 31 h 31"/>
                <a:gd name="T18" fmla="*/ 4 w 4"/>
                <a:gd name="T1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31">
                  <a:moveTo>
                    <a:pt x="4" y="0"/>
                  </a:moveTo>
                  <a:cubicBezTo>
                    <a:pt x="2" y="0"/>
                    <a:pt x="0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29"/>
                    <a:pt x="2" y="30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2" y="30"/>
                    <a:pt x="3" y="31"/>
                    <a:pt x="4" y="31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"/>
            <p:cNvSpPr>
              <a:spLocks/>
            </p:cNvSpPr>
            <p:nvPr/>
          </p:nvSpPr>
          <p:spPr bwMode="auto">
            <a:xfrm>
              <a:off x="6302375" y="1006474"/>
              <a:ext cx="12700" cy="98425"/>
            </a:xfrm>
            <a:custGeom>
              <a:avLst/>
              <a:gdLst>
                <a:gd name="T0" fmla="*/ 4 w 4"/>
                <a:gd name="T1" fmla="*/ 2 h 31"/>
                <a:gd name="T2" fmla="*/ 4 w 4"/>
                <a:gd name="T3" fmla="*/ 2 h 31"/>
                <a:gd name="T4" fmla="*/ 4 w 4"/>
                <a:gd name="T5" fmla="*/ 2 h 31"/>
                <a:gd name="T6" fmla="*/ 0 w 4"/>
                <a:gd name="T7" fmla="*/ 0 h 31"/>
                <a:gd name="T8" fmla="*/ 0 w 4"/>
                <a:gd name="T9" fmla="*/ 31 h 31"/>
                <a:gd name="T10" fmla="*/ 2 w 4"/>
                <a:gd name="T11" fmla="*/ 30 h 31"/>
                <a:gd name="T12" fmla="*/ 4 w 4"/>
                <a:gd name="T13" fmla="*/ 2 h 31"/>
                <a:gd name="T14" fmla="*/ 4 w 4"/>
                <a:gd name="T15" fmla="*/ 2 h 31"/>
                <a:gd name="T16" fmla="*/ 4 w 4"/>
                <a:gd name="T17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1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2" y="0"/>
                    <a:pt x="0" y="0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" y="31"/>
                    <a:pt x="2" y="30"/>
                    <a:pt x="2" y="3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/>
            <p:cNvSpPr>
              <a:spLocks/>
            </p:cNvSpPr>
            <p:nvPr/>
          </p:nvSpPr>
          <p:spPr bwMode="auto">
            <a:xfrm>
              <a:off x="6216650" y="1089024"/>
              <a:ext cx="101600" cy="98425"/>
            </a:xfrm>
            <a:custGeom>
              <a:avLst/>
              <a:gdLst>
                <a:gd name="T0" fmla="*/ 2 w 32"/>
                <a:gd name="T1" fmla="*/ 30 h 31"/>
                <a:gd name="T2" fmla="*/ 4 w 32"/>
                <a:gd name="T3" fmla="*/ 28 h 31"/>
                <a:gd name="T4" fmla="*/ 6 w 32"/>
                <a:gd name="T5" fmla="*/ 27 h 31"/>
                <a:gd name="T6" fmla="*/ 11 w 32"/>
                <a:gd name="T7" fmla="*/ 26 h 31"/>
                <a:gd name="T8" fmla="*/ 13 w 32"/>
                <a:gd name="T9" fmla="*/ 26 h 31"/>
                <a:gd name="T10" fmla="*/ 27 w 32"/>
                <a:gd name="T11" fmla="*/ 19 h 31"/>
                <a:gd name="T12" fmla="*/ 31 w 32"/>
                <a:gd name="T13" fmla="*/ 8 h 31"/>
                <a:gd name="T14" fmla="*/ 29 w 32"/>
                <a:gd name="T15" fmla="*/ 1 h 31"/>
                <a:gd name="T16" fmla="*/ 30 w 32"/>
                <a:gd name="T17" fmla="*/ 0 h 31"/>
                <a:gd name="T18" fmla="*/ 0 w 32"/>
                <a:gd name="T19" fmla="*/ 30 h 31"/>
                <a:gd name="T20" fmla="*/ 2 w 32"/>
                <a:gd name="T21" fmla="*/ 3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31">
                  <a:moveTo>
                    <a:pt x="2" y="30"/>
                  </a:moveTo>
                  <a:cubicBezTo>
                    <a:pt x="2" y="29"/>
                    <a:pt x="3" y="29"/>
                    <a:pt x="4" y="28"/>
                  </a:cubicBezTo>
                  <a:cubicBezTo>
                    <a:pt x="4" y="28"/>
                    <a:pt x="5" y="28"/>
                    <a:pt x="6" y="27"/>
                  </a:cubicBezTo>
                  <a:cubicBezTo>
                    <a:pt x="7" y="27"/>
                    <a:pt x="9" y="26"/>
                    <a:pt x="11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8" y="25"/>
                    <a:pt x="23" y="23"/>
                    <a:pt x="27" y="19"/>
                  </a:cubicBezTo>
                  <a:cubicBezTo>
                    <a:pt x="31" y="16"/>
                    <a:pt x="32" y="12"/>
                    <a:pt x="31" y="8"/>
                  </a:cubicBezTo>
                  <a:cubicBezTo>
                    <a:pt x="30" y="6"/>
                    <a:pt x="29" y="2"/>
                    <a:pt x="29" y="1"/>
                  </a:cubicBezTo>
                  <a:cubicBezTo>
                    <a:pt x="29" y="1"/>
                    <a:pt x="30" y="0"/>
                    <a:pt x="30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1" y="31"/>
                    <a:pt x="1" y="30"/>
                    <a:pt x="2" y="3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1"/>
            <p:cNvSpPr>
              <a:spLocks/>
            </p:cNvSpPr>
            <p:nvPr/>
          </p:nvSpPr>
          <p:spPr bwMode="auto">
            <a:xfrm>
              <a:off x="6216650" y="1082674"/>
              <a:ext cx="95250" cy="101600"/>
            </a:xfrm>
            <a:custGeom>
              <a:avLst/>
              <a:gdLst>
                <a:gd name="T0" fmla="*/ 10 w 30"/>
                <a:gd name="T1" fmla="*/ 5 h 32"/>
                <a:gd name="T2" fmla="*/ 5 w 30"/>
                <a:gd name="T3" fmla="*/ 19 h 32"/>
                <a:gd name="T4" fmla="*/ 4 w 30"/>
                <a:gd name="T5" fmla="*/ 22 h 32"/>
                <a:gd name="T6" fmla="*/ 3 w 30"/>
                <a:gd name="T7" fmla="*/ 27 h 32"/>
                <a:gd name="T8" fmla="*/ 2 w 30"/>
                <a:gd name="T9" fmla="*/ 29 h 32"/>
                <a:gd name="T10" fmla="*/ 1 w 30"/>
                <a:gd name="T11" fmla="*/ 31 h 32"/>
                <a:gd name="T12" fmla="*/ 0 w 30"/>
                <a:gd name="T13" fmla="*/ 32 h 32"/>
                <a:gd name="T14" fmla="*/ 0 w 30"/>
                <a:gd name="T15" fmla="*/ 32 h 32"/>
                <a:gd name="T16" fmla="*/ 30 w 30"/>
                <a:gd name="T17" fmla="*/ 2 h 32"/>
                <a:gd name="T18" fmla="*/ 28 w 30"/>
                <a:gd name="T19" fmla="*/ 3 h 32"/>
                <a:gd name="T20" fmla="*/ 22 w 30"/>
                <a:gd name="T21" fmla="*/ 1 h 32"/>
                <a:gd name="T22" fmla="*/ 10 w 30"/>
                <a:gd name="T23" fmla="*/ 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2">
                  <a:moveTo>
                    <a:pt x="10" y="5"/>
                  </a:moveTo>
                  <a:cubicBezTo>
                    <a:pt x="7" y="9"/>
                    <a:pt x="6" y="14"/>
                    <a:pt x="5" y="19"/>
                  </a:cubicBezTo>
                  <a:cubicBezTo>
                    <a:pt x="4" y="20"/>
                    <a:pt x="4" y="21"/>
                    <a:pt x="4" y="22"/>
                  </a:cubicBezTo>
                  <a:cubicBezTo>
                    <a:pt x="4" y="23"/>
                    <a:pt x="4" y="25"/>
                    <a:pt x="3" y="27"/>
                  </a:cubicBezTo>
                  <a:cubicBezTo>
                    <a:pt x="3" y="28"/>
                    <a:pt x="2" y="28"/>
                    <a:pt x="2" y="29"/>
                  </a:cubicBezTo>
                  <a:cubicBezTo>
                    <a:pt x="2" y="30"/>
                    <a:pt x="1" y="30"/>
                    <a:pt x="1" y="31"/>
                  </a:cubicBezTo>
                  <a:cubicBezTo>
                    <a:pt x="1" y="31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2"/>
                    <a:pt x="29" y="2"/>
                    <a:pt x="28" y="3"/>
                  </a:cubicBezTo>
                  <a:cubicBezTo>
                    <a:pt x="27" y="3"/>
                    <a:pt x="24" y="1"/>
                    <a:pt x="22" y="1"/>
                  </a:cubicBezTo>
                  <a:cubicBezTo>
                    <a:pt x="18" y="0"/>
                    <a:pt x="14" y="1"/>
                    <a:pt x="10" y="5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2"/>
            <p:cNvSpPr>
              <a:spLocks/>
            </p:cNvSpPr>
            <p:nvPr/>
          </p:nvSpPr>
          <p:spPr bwMode="auto">
            <a:xfrm>
              <a:off x="6965950" y="1355724"/>
              <a:ext cx="200025" cy="292100"/>
            </a:xfrm>
            <a:custGeom>
              <a:avLst/>
              <a:gdLst>
                <a:gd name="T0" fmla="*/ 63 w 63"/>
                <a:gd name="T1" fmla="*/ 7 h 92"/>
                <a:gd name="T2" fmla="*/ 33 w 63"/>
                <a:gd name="T3" fmla="*/ 4 h 92"/>
                <a:gd name="T4" fmla="*/ 13 w 63"/>
                <a:gd name="T5" fmla="*/ 59 h 92"/>
                <a:gd name="T6" fmla="*/ 63 w 63"/>
                <a:gd name="T7" fmla="*/ 92 h 92"/>
                <a:gd name="T8" fmla="*/ 63 w 63"/>
                <a:gd name="T9" fmla="*/ 92 h 92"/>
                <a:gd name="T10" fmla="*/ 63 w 63"/>
                <a:gd name="T11" fmla="*/ 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2">
                  <a:moveTo>
                    <a:pt x="63" y="7"/>
                  </a:moveTo>
                  <a:cubicBezTo>
                    <a:pt x="56" y="7"/>
                    <a:pt x="46" y="0"/>
                    <a:pt x="33" y="4"/>
                  </a:cubicBezTo>
                  <a:cubicBezTo>
                    <a:pt x="20" y="9"/>
                    <a:pt x="0" y="28"/>
                    <a:pt x="13" y="59"/>
                  </a:cubicBezTo>
                  <a:cubicBezTo>
                    <a:pt x="26" y="90"/>
                    <a:pt x="55" y="92"/>
                    <a:pt x="63" y="92"/>
                  </a:cubicBezTo>
                  <a:cubicBezTo>
                    <a:pt x="63" y="92"/>
                    <a:pt x="63" y="92"/>
                    <a:pt x="63" y="92"/>
                  </a:cubicBezTo>
                  <a:cubicBezTo>
                    <a:pt x="63" y="7"/>
                    <a:pt x="63" y="7"/>
                    <a:pt x="63" y="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3"/>
            <p:cNvSpPr>
              <a:spLocks/>
            </p:cNvSpPr>
            <p:nvPr/>
          </p:nvSpPr>
          <p:spPr bwMode="auto">
            <a:xfrm>
              <a:off x="7165975" y="1355724"/>
              <a:ext cx="200025" cy="292100"/>
            </a:xfrm>
            <a:custGeom>
              <a:avLst/>
              <a:gdLst>
                <a:gd name="T0" fmla="*/ 30 w 63"/>
                <a:gd name="T1" fmla="*/ 4 h 92"/>
                <a:gd name="T2" fmla="*/ 0 w 63"/>
                <a:gd name="T3" fmla="*/ 7 h 92"/>
                <a:gd name="T4" fmla="*/ 0 w 63"/>
                <a:gd name="T5" fmla="*/ 92 h 92"/>
                <a:gd name="T6" fmla="*/ 50 w 63"/>
                <a:gd name="T7" fmla="*/ 59 h 92"/>
                <a:gd name="T8" fmla="*/ 30 w 63"/>
                <a:gd name="T9" fmla="*/ 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92">
                  <a:moveTo>
                    <a:pt x="30" y="4"/>
                  </a:moveTo>
                  <a:cubicBezTo>
                    <a:pt x="17" y="0"/>
                    <a:pt x="7" y="7"/>
                    <a:pt x="0" y="7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8" y="92"/>
                    <a:pt x="37" y="90"/>
                    <a:pt x="50" y="59"/>
                  </a:cubicBezTo>
                  <a:cubicBezTo>
                    <a:pt x="63" y="28"/>
                    <a:pt x="43" y="9"/>
                    <a:pt x="30" y="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4"/>
            <p:cNvSpPr>
              <a:spLocks/>
            </p:cNvSpPr>
            <p:nvPr/>
          </p:nvSpPr>
          <p:spPr bwMode="auto">
            <a:xfrm>
              <a:off x="7153275" y="1301749"/>
              <a:ext cx="12700" cy="98425"/>
            </a:xfrm>
            <a:custGeom>
              <a:avLst/>
              <a:gdLst>
                <a:gd name="T0" fmla="*/ 4 w 4"/>
                <a:gd name="T1" fmla="*/ 0 h 31"/>
                <a:gd name="T2" fmla="*/ 0 w 4"/>
                <a:gd name="T3" fmla="*/ 2 h 31"/>
                <a:gd name="T4" fmla="*/ 0 w 4"/>
                <a:gd name="T5" fmla="*/ 2 h 31"/>
                <a:gd name="T6" fmla="*/ 0 w 4"/>
                <a:gd name="T7" fmla="*/ 2 h 31"/>
                <a:gd name="T8" fmla="*/ 0 w 4"/>
                <a:gd name="T9" fmla="*/ 2 h 31"/>
                <a:gd name="T10" fmla="*/ 0 w 4"/>
                <a:gd name="T11" fmla="*/ 2 h 31"/>
                <a:gd name="T12" fmla="*/ 2 w 4"/>
                <a:gd name="T13" fmla="*/ 30 h 31"/>
                <a:gd name="T14" fmla="*/ 2 w 4"/>
                <a:gd name="T15" fmla="*/ 30 h 31"/>
                <a:gd name="T16" fmla="*/ 4 w 4"/>
                <a:gd name="T17" fmla="*/ 31 h 31"/>
                <a:gd name="T18" fmla="*/ 4 w 4"/>
                <a:gd name="T1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31">
                  <a:moveTo>
                    <a:pt x="4" y="0"/>
                  </a:moveTo>
                  <a:cubicBezTo>
                    <a:pt x="2" y="0"/>
                    <a:pt x="0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30"/>
                    <a:pt x="2" y="30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2" y="30"/>
                    <a:pt x="3" y="31"/>
                    <a:pt x="4" y="31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5"/>
            <p:cNvSpPr>
              <a:spLocks/>
            </p:cNvSpPr>
            <p:nvPr/>
          </p:nvSpPr>
          <p:spPr bwMode="auto">
            <a:xfrm>
              <a:off x="7165975" y="1301749"/>
              <a:ext cx="12700" cy="98425"/>
            </a:xfrm>
            <a:custGeom>
              <a:avLst/>
              <a:gdLst>
                <a:gd name="T0" fmla="*/ 4 w 4"/>
                <a:gd name="T1" fmla="*/ 2 h 31"/>
                <a:gd name="T2" fmla="*/ 4 w 4"/>
                <a:gd name="T3" fmla="*/ 2 h 31"/>
                <a:gd name="T4" fmla="*/ 4 w 4"/>
                <a:gd name="T5" fmla="*/ 2 h 31"/>
                <a:gd name="T6" fmla="*/ 0 w 4"/>
                <a:gd name="T7" fmla="*/ 0 h 31"/>
                <a:gd name="T8" fmla="*/ 0 w 4"/>
                <a:gd name="T9" fmla="*/ 31 h 31"/>
                <a:gd name="T10" fmla="*/ 2 w 4"/>
                <a:gd name="T11" fmla="*/ 30 h 31"/>
                <a:gd name="T12" fmla="*/ 4 w 4"/>
                <a:gd name="T13" fmla="*/ 2 h 31"/>
                <a:gd name="T14" fmla="*/ 4 w 4"/>
                <a:gd name="T15" fmla="*/ 2 h 31"/>
                <a:gd name="T16" fmla="*/ 4 w 4"/>
                <a:gd name="T17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1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2" y="0"/>
                    <a:pt x="0" y="0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" y="31"/>
                    <a:pt x="2" y="30"/>
                    <a:pt x="2" y="3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6"/>
            <p:cNvSpPr>
              <a:spLocks/>
            </p:cNvSpPr>
            <p:nvPr/>
          </p:nvSpPr>
          <p:spPr bwMode="auto">
            <a:xfrm>
              <a:off x="7080250" y="1384299"/>
              <a:ext cx="98425" cy="98425"/>
            </a:xfrm>
            <a:custGeom>
              <a:avLst/>
              <a:gdLst>
                <a:gd name="T0" fmla="*/ 1 w 31"/>
                <a:gd name="T1" fmla="*/ 30 h 31"/>
                <a:gd name="T2" fmla="*/ 3 w 31"/>
                <a:gd name="T3" fmla="*/ 29 h 31"/>
                <a:gd name="T4" fmla="*/ 6 w 31"/>
                <a:gd name="T5" fmla="*/ 28 h 31"/>
                <a:gd name="T6" fmla="*/ 10 w 31"/>
                <a:gd name="T7" fmla="*/ 26 h 31"/>
                <a:gd name="T8" fmla="*/ 13 w 31"/>
                <a:gd name="T9" fmla="*/ 26 h 31"/>
                <a:gd name="T10" fmla="*/ 27 w 31"/>
                <a:gd name="T11" fmla="*/ 19 h 31"/>
                <a:gd name="T12" fmla="*/ 31 w 31"/>
                <a:gd name="T13" fmla="*/ 8 h 31"/>
                <a:gd name="T14" fmla="*/ 29 w 31"/>
                <a:gd name="T15" fmla="*/ 2 h 31"/>
                <a:gd name="T16" fmla="*/ 29 w 31"/>
                <a:gd name="T17" fmla="*/ 0 h 31"/>
                <a:gd name="T18" fmla="*/ 0 w 31"/>
                <a:gd name="T19" fmla="*/ 30 h 31"/>
                <a:gd name="T20" fmla="*/ 1 w 31"/>
                <a:gd name="T21" fmla="*/ 3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31">
                  <a:moveTo>
                    <a:pt x="1" y="30"/>
                  </a:moveTo>
                  <a:cubicBezTo>
                    <a:pt x="2" y="30"/>
                    <a:pt x="3" y="29"/>
                    <a:pt x="3" y="29"/>
                  </a:cubicBezTo>
                  <a:cubicBezTo>
                    <a:pt x="4" y="28"/>
                    <a:pt x="5" y="28"/>
                    <a:pt x="6" y="28"/>
                  </a:cubicBezTo>
                  <a:cubicBezTo>
                    <a:pt x="7" y="27"/>
                    <a:pt x="9" y="27"/>
                    <a:pt x="10" y="26"/>
                  </a:cubicBezTo>
                  <a:cubicBezTo>
                    <a:pt x="11" y="26"/>
                    <a:pt x="12" y="26"/>
                    <a:pt x="13" y="26"/>
                  </a:cubicBezTo>
                  <a:cubicBezTo>
                    <a:pt x="18" y="25"/>
                    <a:pt x="23" y="23"/>
                    <a:pt x="27" y="19"/>
                  </a:cubicBezTo>
                  <a:cubicBezTo>
                    <a:pt x="31" y="16"/>
                    <a:pt x="31" y="12"/>
                    <a:pt x="31" y="8"/>
                  </a:cubicBezTo>
                  <a:cubicBezTo>
                    <a:pt x="30" y="6"/>
                    <a:pt x="29" y="2"/>
                    <a:pt x="29" y="2"/>
                  </a:cubicBezTo>
                  <a:cubicBezTo>
                    <a:pt x="29" y="1"/>
                    <a:pt x="30" y="1"/>
                    <a:pt x="29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1"/>
                    <a:pt x="1" y="30"/>
                    <a:pt x="1" y="3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7"/>
            <p:cNvSpPr>
              <a:spLocks/>
            </p:cNvSpPr>
            <p:nvPr/>
          </p:nvSpPr>
          <p:spPr bwMode="auto">
            <a:xfrm>
              <a:off x="7080250" y="1377949"/>
              <a:ext cx="92075" cy="101600"/>
            </a:xfrm>
            <a:custGeom>
              <a:avLst/>
              <a:gdLst>
                <a:gd name="T0" fmla="*/ 10 w 29"/>
                <a:gd name="T1" fmla="*/ 5 h 32"/>
                <a:gd name="T2" fmla="*/ 4 w 29"/>
                <a:gd name="T3" fmla="*/ 19 h 32"/>
                <a:gd name="T4" fmla="*/ 4 w 29"/>
                <a:gd name="T5" fmla="*/ 22 h 32"/>
                <a:gd name="T6" fmla="*/ 3 w 29"/>
                <a:gd name="T7" fmla="*/ 27 h 32"/>
                <a:gd name="T8" fmla="*/ 2 w 29"/>
                <a:gd name="T9" fmla="*/ 29 h 32"/>
                <a:gd name="T10" fmla="*/ 1 w 29"/>
                <a:gd name="T11" fmla="*/ 31 h 32"/>
                <a:gd name="T12" fmla="*/ 0 w 29"/>
                <a:gd name="T13" fmla="*/ 32 h 32"/>
                <a:gd name="T14" fmla="*/ 0 w 29"/>
                <a:gd name="T15" fmla="*/ 32 h 32"/>
                <a:gd name="T16" fmla="*/ 29 w 29"/>
                <a:gd name="T17" fmla="*/ 2 h 32"/>
                <a:gd name="T18" fmla="*/ 28 w 29"/>
                <a:gd name="T19" fmla="*/ 3 h 32"/>
                <a:gd name="T20" fmla="*/ 22 w 29"/>
                <a:gd name="T21" fmla="*/ 1 h 32"/>
                <a:gd name="T22" fmla="*/ 10 w 29"/>
                <a:gd name="T23" fmla="*/ 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" h="32">
                  <a:moveTo>
                    <a:pt x="10" y="5"/>
                  </a:moveTo>
                  <a:cubicBezTo>
                    <a:pt x="7" y="9"/>
                    <a:pt x="5" y="15"/>
                    <a:pt x="4" y="19"/>
                  </a:cubicBezTo>
                  <a:cubicBezTo>
                    <a:pt x="4" y="20"/>
                    <a:pt x="4" y="21"/>
                    <a:pt x="4" y="22"/>
                  </a:cubicBezTo>
                  <a:cubicBezTo>
                    <a:pt x="4" y="24"/>
                    <a:pt x="3" y="25"/>
                    <a:pt x="3" y="27"/>
                  </a:cubicBezTo>
                  <a:cubicBezTo>
                    <a:pt x="2" y="28"/>
                    <a:pt x="2" y="28"/>
                    <a:pt x="2" y="29"/>
                  </a:cubicBezTo>
                  <a:cubicBezTo>
                    <a:pt x="1" y="30"/>
                    <a:pt x="1" y="30"/>
                    <a:pt x="1" y="31"/>
                  </a:cubicBezTo>
                  <a:cubicBezTo>
                    <a:pt x="0" y="31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8" y="3"/>
                  </a:cubicBezTo>
                  <a:cubicBezTo>
                    <a:pt x="27" y="3"/>
                    <a:pt x="24" y="2"/>
                    <a:pt x="22" y="1"/>
                  </a:cubicBezTo>
                  <a:cubicBezTo>
                    <a:pt x="18" y="0"/>
                    <a:pt x="14" y="1"/>
                    <a:pt x="10" y="5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8"/>
            <p:cNvSpPr>
              <a:spLocks/>
            </p:cNvSpPr>
            <p:nvPr/>
          </p:nvSpPr>
          <p:spPr bwMode="auto">
            <a:xfrm>
              <a:off x="7200900" y="1292224"/>
              <a:ext cx="206375" cy="193675"/>
            </a:xfrm>
            <a:custGeom>
              <a:avLst/>
              <a:gdLst>
                <a:gd name="T0" fmla="*/ 63 w 65"/>
                <a:gd name="T1" fmla="*/ 59 h 61"/>
                <a:gd name="T2" fmla="*/ 59 w 65"/>
                <a:gd name="T3" fmla="*/ 57 h 61"/>
                <a:gd name="T4" fmla="*/ 54 w 65"/>
                <a:gd name="T5" fmla="*/ 54 h 61"/>
                <a:gd name="T6" fmla="*/ 44 w 65"/>
                <a:gd name="T7" fmla="*/ 52 h 61"/>
                <a:gd name="T8" fmla="*/ 39 w 65"/>
                <a:gd name="T9" fmla="*/ 51 h 61"/>
                <a:gd name="T10" fmla="*/ 10 w 65"/>
                <a:gd name="T11" fmla="*/ 39 h 61"/>
                <a:gd name="T12" fmla="*/ 2 w 65"/>
                <a:gd name="T13" fmla="*/ 15 h 61"/>
                <a:gd name="T14" fmla="*/ 5 w 65"/>
                <a:gd name="T15" fmla="*/ 3 h 61"/>
                <a:gd name="T16" fmla="*/ 4 w 65"/>
                <a:gd name="T17" fmla="*/ 0 h 61"/>
                <a:gd name="T18" fmla="*/ 65 w 65"/>
                <a:gd name="T19" fmla="*/ 60 h 61"/>
                <a:gd name="T20" fmla="*/ 63 w 65"/>
                <a:gd name="T21" fmla="*/ 59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5" h="61">
                  <a:moveTo>
                    <a:pt x="63" y="59"/>
                  </a:moveTo>
                  <a:cubicBezTo>
                    <a:pt x="61" y="58"/>
                    <a:pt x="60" y="57"/>
                    <a:pt x="59" y="57"/>
                  </a:cubicBezTo>
                  <a:cubicBezTo>
                    <a:pt x="57" y="56"/>
                    <a:pt x="56" y="55"/>
                    <a:pt x="54" y="54"/>
                  </a:cubicBezTo>
                  <a:cubicBezTo>
                    <a:pt x="51" y="53"/>
                    <a:pt x="47" y="53"/>
                    <a:pt x="44" y="52"/>
                  </a:cubicBezTo>
                  <a:cubicBezTo>
                    <a:pt x="42" y="52"/>
                    <a:pt x="41" y="52"/>
                    <a:pt x="39" y="51"/>
                  </a:cubicBezTo>
                  <a:cubicBezTo>
                    <a:pt x="29" y="49"/>
                    <a:pt x="18" y="46"/>
                    <a:pt x="10" y="39"/>
                  </a:cubicBezTo>
                  <a:cubicBezTo>
                    <a:pt x="2" y="32"/>
                    <a:pt x="0" y="24"/>
                    <a:pt x="2" y="15"/>
                  </a:cubicBezTo>
                  <a:cubicBezTo>
                    <a:pt x="3" y="11"/>
                    <a:pt x="5" y="4"/>
                    <a:pt x="5" y="3"/>
                  </a:cubicBezTo>
                  <a:cubicBezTo>
                    <a:pt x="5" y="1"/>
                    <a:pt x="3" y="1"/>
                    <a:pt x="4" y="0"/>
                  </a:cubicBezTo>
                  <a:cubicBezTo>
                    <a:pt x="65" y="60"/>
                    <a:pt x="65" y="60"/>
                    <a:pt x="65" y="60"/>
                  </a:cubicBezTo>
                  <a:cubicBezTo>
                    <a:pt x="65" y="61"/>
                    <a:pt x="63" y="60"/>
                    <a:pt x="63" y="5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9"/>
            <p:cNvSpPr>
              <a:spLocks/>
            </p:cNvSpPr>
            <p:nvPr/>
          </p:nvSpPr>
          <p:spPr bwMode="auto">
            <a:xfrm>
              <a:off x="7213600" y="1279524"/>
              <a:ext cx="196850" cy="203200"/>
            </a:xfrm>
            <a:custGeom>
              <a:avLst/>
              <a:gdLst>
                <a:gd name="T0" fmla="*/ 39 w 62"/>
                <a:gd name="T1" fmla="*/ 9 h 64"/>
                <a:gd name="T2" fmla="*/ 52 w 62"/>
                <a:gd name="T3" fmla="*/ 38 h 64"/>
                <a:gd name="T4" fmla="*/ 53 w 62"/>
                <a:gd name="T5" fmla="*/ 43 h 64"/>
                <a:gd name="T6" fmla="*/ 56 w 62"/>
                <a:gd name="T7" fmla="*/ 53 h 64"/>
                <a:gd name="T8" fmla="*/ 58 w 62"/>
                <a:gd name="T9" fmla="*/ 57 h 64"/>
                <a:gd name="T10" fmla="*/ 60 w 62"/>
                <a:gd name="T11" fmla="*/ 61 h 64"/>
                <a:gd name="T12" fmla="*/ 61 w 62"/>
                <a:gd name="T13" fmla="*/ 64 h 64"/>
                <a:gd name="T14" fmla="*/ 61 w 62"/>
                <a:gd name="T15" fmla="*/ 64 h 64"/>
                <a:gd name="T16" fmla="*/ 0 w 62"/>
                <a:gd name="T17" fmla="*/ 4 h 64"/>
                <a:gd name="T18" fmla="*/ 3 w 62"/>
                <a:gd name="T19" fmla="*/ 5 h 64"/>
                <a:gd name="T20" fmla="*/ 15 w 62"/>
                <a:gd name="T21" fmla="*/ 1 h 64"/>
                <a:gd name="T22" fmla="*/ 39 w 62"/>
                <a:gd name="T23" fmla="*/ 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2" h="64">
                  <a:moveTo>
                    <a:pt x="39" y="9"/>
                  </a:moveTo>
                  <a:cubicBezTo>
                    <a:pt x="47" y="17"/>
                    <a:pt x="50" y="28"/>
                    <a:pt x="52" y="38"/>
                  </a:cubicBezTo>
                  <a:cubicBezTo>
                    <a:pt x="53" y="39"/>
                    <a:pt x="53" y="41"/>
                    <a:pt x="53" y="43"/>
                  </a:cubicBezTo>
                  <a:cubicBezTo>
                    <a:pt x="54" y="46"/>
                    <a:pt x="54" y="50"/>
                    <a:pt x="56" y="53"/>
                  </a:cubicBezTo>
                  <a:cubicBezTo>
                    <a:pt x="56" y="54"/>
                    <a:pt x="57" y="56"/>
                    <a:pt x="58" y="57"/>
                  </a:cubicBezTo>
                  <a:cubicBezTo>
                    <a:pt x="59" y="59"/>
                    <a:pt x="59" y="60"/>
                    <a:pt x="60" y="61"/>
                  </a:cubicBezTo>
                  <a:cubicBezTo>
                    <a:pt x="61" y="62"/>
                    <a:pt x="62" y="63"/>
                    <a:pt x="61" y="64"/>
                  </a:cubicBezTo>
                  <a:cubicBezTo>
                    <a:pt x="61" y="64"/>
                    <a:pt x="61" y="64"/>
                    <a:pt x="61" y="6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3"/>
                    <a:pt x="1" y="4"/>
                    <a:pt x="3" y="5"/>
                  </a:cubicBezTo>
                  <a:cubicBezTo>
                    <a:pt x="5" y="5"/>
                    <a:pt x="11" y="2"/>
                    <a:pt x="15" y="1"/>
                  </a:cubicBezTo>
                  <a:cubicBezTo>
                    <a:pt x="24" y="0"/>
                    <a:pt x="32" y="1"/>
                    <a:pt x="39" y="9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/>
            <p:cNvSpPr>
              <a:spLocks/>
            </p:cNvSpPr>
            <p:nvPr/>
          </p:nvSpPr>
          <p:spPr bwMode="auto">
            <a:xfrm>
              <a:off x="7121525" y="2347912"/>
              <a:ext cx="371475" cy="546100"/>
            </a:xfrm>
            <a:custGeom>
              <a:avLst/>
              <a:gdLst>
                <a:gd name="T0" fmla="*/ 117 w 117"/>
                <a:gd name="T1" fmla="*/ 14 h 172"/>
                <a:gd name="T2" fmla="*/ 61 w 117"/>
                <a:gd name="T3" fmla="*/ 9 h 172"/>
                <a:gd name="T4" fmla="*/ 24 w 117"/>
                <a:gd name="T5" fmla="*/ 110 h 172"/>
                <a:gd name="T6" fmla="*/ 117 w 117"/>
                <a:gd name="T7" fmla="*/ 172 h 172"/>
                <a:gd name="T8" fmla="*/ 117 w 117"/>
                <a:gd name="T9" fmla="*/ 172 h 172"/>
                <a:gd name="T10" fmla="*/ 117 w 117"/>
                <a:gd name="T11" fmla="*/ 14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172">
                  <a:moveTo>
                    <a:pt x="117" y="14"/>
                  </a:moveTo>
                  <a:cubicBezTo>
                    <a:pt x="103" y="14"/>
                    <a:pt x="85" y="0"/>
                    <a:pt x="61" y="9"/>
                  </a:cubicBezTo>
                  <a:cubicBezTo>
                    <a:pt x="37" y="17"/>
                    <a:pt x="0" y="52"/>
                    <a:pt x="24" y="110"/>
                  </a:cubicBezTo>
                  <a:cubicBezTo>
                    <a:pt x="47" y="167"/>
                    <a:pt x="103" y="172"/>
                    <a:pt x="117" y="172"/>
                  </a:cubicBezTo>
                  <a:cubicBezTo>
                    <a:pt x="117" y="172"/>
                    <a:pt x="117" y="172"/>
                    <a:pt x="117" y="172"/>
                  </a:cubicBezTo>
                  <a:cubicBezTo>
                    <a:pt x="117" y="14"/>
                    <a:pt x="117" y="14"/>
                    <a:pt x="117" y="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1"/>
            <p:cNvSpPr>
              <a:spLocks/>
            </p:cNvSpPr>
            <p:nvPr/>
          </p:nvSpPr>
          <p:spPr bwMode="auto">
            <a:xfrm>
              <a:off x="7493000" y="2347912"/>
              <a:ext cx="371475" cy="546100"/>
            </a:xfrm>
            <a:custGeom>
              <a:avLst/>
              <a:gdLst>
                <a:gd name="T0" fmla="*/ 56 w 117"/>
                <a:gd name="T1" fmla="*/ 9 h 172"/>
                <a:gd name="T2" fmla="*/ 0 w 117"/>
                <a:gd name="T3" fmla="*/ 14 h 172"/>
                <a:gd name="T4" fmla="*/ 0 w 117"/>
                <a:gd name="T5" fmla="*/ 172 h 172"/>
                <a:gd name="T6" fmla="*/ 93 w 117"/>
                <a:gd name="T7" fmla="*/ 110 h 172"/>
                <a:gd name="T8" fmla="*/ 56 w 117"/>
                <a:gd name="T9" fmla="*/ 9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72">
                  <a:moveTo>
                    <a:pt x="56" y="9"/>
                  </a:moveTo>
                  <a:cubicBezTo>
                    <a:pt x="32" y="0"/>
                    <a:pt x="14" y="13"/>
                    <a:pt x="0" y="1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4" y="172"/>
                    <a:pt x="70" y="167"/>
                    <a:pt x="93" y="110"/>
                  </a:cubicBezTo>
                  <a:cubicBezTo>
                    <a:pt x="117" y="52"/>
                    <a:pt x="80" y="17"/>
                    <a:pt x="56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2"/>
            <p:cNvSpPr>
              <a:spLocks/>
            </p:cNvSpPr>
            <p:nvPr/>
          </p:nvSpPr>
          <p:spPr bwMode="auto">
            <a:xfrm>
              <a:off x="7467600" y="2249487"/>
              <a:ext cx="25400" cy="180975"/>
            </a:xfrm>
            <a:custGeom>
              <a:avLst/>
              <a:gdLst>
                <a:gd name="T0" fmla="*/ 8 w 8"/>
                <a:gd name="T1" fmla="*/ 0 h 57"/>
                <a:gd name="T2" fmla="*/ 0 w 8"/>
                <a:gd name="T3" fmla="*/ 3 h 57"/>
                <a:gd name="T4" fmla="*/ 0 w 8"/>
                <a:gd name="T5" fmla="*/ 3 h 57"/>
                <a:gd name="T6" fmla="*/ 0 w 8"/>
                <a:gd name="T7" fmla="*/ 3 h 57"/>
                <a:gd name="T8" fmla="*/ 0 w 8"/>
                <a:gd name="T9" fmla="*/ 3 h 57"/>
                <a:gd name="T10" fmla="*/ 0 w 8"/>
                <a:gd name="T11" fmla="*/ 4 h 57"/>
                <a:gd name="T12" fmla="*/ 4 w 8"/>
                <a:gd name="T13" fmla="*/ 55 h 57"/>
                <a:gd name="T14" fmla="*/ 4 w 8"/>
                <a:gd name="T15" fmla="*/ 55 h 57"/>
                <a:gd name="T16" fmla="*/ 8 w 8"/>
                <a:gd name="T17" fmla="*/ 57 h 57"/>
                <a:gd name="T18" fmla="*/ 8 w 8"/>
                <a:gd name="T1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57">
                  <a:moveTo>
                    <a:pt x="8" y="0"/>
                  </a:moveTo>
                  <a:cubicBezTo>
                    <a:pt x="4" y="0"/>
                    <a:pt x="1" y="0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4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6"/>
                    <a:pt x="6" y="57"/>
                    <a:pt x="8" y="57"/>
                  </a:cubicBezTo>
                  <a:cubicBezTo>
                    <a:pt x="8" y="0"/>
                    <a:pt x="8" y="0"/>
                    <a:pt x="8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3"/>
            <p:cNvSpPr>
              <a:spLocks/>
            </p:cNvSpPr>
            <p:nvPr/>
          </p:nvSpPr>
          <p:spPr bwMode="auto">
            <a:xfrm>
              <a:off x="7493000" y="2249487"/>
              <a:ext cx="25400" cy="180975"/>
            </a:xfrm>
            <a:custGeom>
              <a:avLst/>
              <a:gdLst>
                <a:gd name="T0" fmla="*/ 8 w 8"/>
                <a:gd name="T1" fmla="*/ 3 h 57"/>
                <a:gd name="T2" fmla="*/ 8 w 8"/>
                <a:gd name="T3" fmla="*/ 3 h 57"/>
                <a:gd name="T4" fmla="*/ 8 w 8"/>
                <a:gd name="T5" fmla="*/ 3 h 57"/>
                <a:gd name="T6" fmla="*/ 0 w 8"/>
                <a:gd name="T7" fmla="*/ 0 h 57"/>
                <a:gd name="T8" fmla="*/ 0 w 8"/>
                <a:gd name="T9" fmla="*/ 57 h 57"/>
                <a:gd name="T10" fmla="*/ 4 w 8"/>
                <a:gd name="T11" fmla="*/ 55 h 57"/>
                <a:gd name="T12" fmla="*/ 8 w 8"/>
                <a:gd name="T13" fmla="*/ 4 h 57"/>
                <a:gd name="T14" fmla="*/ 8 w 8"/>
                <a:gd name="T15" fmla="*/ 3 h 57"/>
                <a:gd name="T16" fmla="*/ 8 w 8"/>
                <a:gd name="T17" fmla="*/ 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57">
                  <a:moveTo>
                    <a:pt x="8" y="3"/>
                  </a:move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7" y="0"/>
                    <a:pt x="4" y="0"/>
                    <a:pt x="0" y="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2" y="57"/>
                    <a:pt x="3" y="56"/>
                    <a:pt x="4" y="55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4"/>
            <p:cNvSpPr>
              <a:spLocks/>
            </p:cNvSpPr>
            <p:nvPr/>
          </p:nvSpPr>
          <p:spPr bwMode="auto">
            <a:xfrm>
              <a:off x="7334250" y="2405062"/>
              <a:ext cx="184150" cy="177800"/>
            </a:xfrm>
            <a:custGeom>
              <a:avLst/>
              <a:gdLst>
                <a:gd name="T0" fmla="*/ 2 w 58"/>
                <a:gd name="T1" fmla="*/ 55 h 56"/>
                <a:gd name="T2" fmla="*/ 6 w 58"/>
                <a:gd name="T3" fmla="*/ 52 h 56"/>
                <a:gd name="T4" fmla="*/ 10 w 58"/>
                <a:gd name="T5" fmla="*/ 50 h 56"/>
                <a:gd name="T6" fmla="*/ 19 w 58"/>
                <a:gd name="T7" fmla="*/ 48 h 56"/>
                <a:gd name="T8" fmla="*/ 24 w 58"/>
                <a:gd name="T9" fmla="*/ 47 h 56"/>
                <a:gd name="T10" fmla="*/ 50 w 58"/>
                <a:gd name="T11" fmla="*/ 35 h 56"/>
                <a:gd name="T12" fmla="*/ 57 w 58"/>
                <a:gd name="T13" fmla="*/ 14 h 56"/>
                <a:gd name="T14" fmla="*/ 53 w 58"/>
                <a:gd name="T15" fmla="*/ 2 h 56"/>
                <a:gd name="T16" fmla="*/ 54 w 58"/>
                <a:gd name="T17" fmla="*/ 0 h 56"/>
                <a:gd name="T18" fmla="*/ 0 w 58"/>
                <a:gd name="T19" fmla="*/ 56 h 56"/>
                <a:gd name="T20" fmla="*/ 2 w 58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" h="56">
                  <a:moveTo>
                    <a:pt x="2" y="55"/>
                  </a:moveTo>
                  <a:cubicBezTo>
                    <a:pt x="4" y="54"/>
                    <a:pt x="5" y="53"/>
                    <a:pt x="6" y="52"/>
                  </a:cubicBezTo>
                  <a:cubicBezTo>
                    <a:pt x="7" y="51"/>
                    <a:pt x="9" y="51"/>
                    <a:pt x="10" y="50"/>
                  </a:cubicBezTo>
                  <a:cubicBezTo>
                    <a:pt x="13" y="49"/>
                    <a:pt x="16" y="48"/>
                    <a:pt x="19" y="48"/>
                  </a:cubicBezTo>
                  <a:cubicBezTo>
                    <a:pt x="21" y="48"/>
                    <a:pt x="22" y="47"/>
                    <a:pt x="24" y="47"/>
                  </a:cubicBezTo>
                  <a:cubicBezTo>
                    <a:pt x="33" y="45"/>
                    <a:pt x="42" y="42"/>
                    <a:pt x="50" y="35"/>
                  </a:cubicBezTo>
                  <a:cubicBezTo>
                    <a:pt x="57" y="29"/>
                    <a:pt x="58" y="21"/>
                    <a:pt x="57" y="14"/>
                  </a:cubicBezTo>
                  <a:cubicBezTo>
                    <a:pt x="56" y="10"/>
                    <a:pt x="53" y="3"/>
                    <a:pt x="53" y="2"/>
                  </a:cubicBezTo>
                  <a:cubicBezTo>
                    <a:pt x="54" y="1"/>
                    <a:pt x="55" y="0"/>
                    <a:pt x="54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" y="55"/>
                    <a:pt x="2" y="5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5"/>
            <p:cNvSpPr>
              <a:spLocks/>
            </p:cNvSpPr>
            <p:nvPr/>
          </p:nvSpPr>
          <p:spPr bwMode="auto">
            <a:xfrm>
              <a:off x="7331075" y="2392362"/>
              <a:ext cx="174625" cy="190500"/>
            </a:xfrm>
            <a:custGeom>
              <a:avLst/>
              <a:gdLst>
                <a:gd name="T0" fmla="*/ 20 w 55"/>
                <a:gd name="T1" fmla="*/ 9 h 60"/>
                <a:gd name="T2" fmla="*/ 9 w 55"/>
                <a:gd name="T3" fmla="*/ 35 h 60"/>
                <a:gd name="T4" fmla="*/ 8 w 55"/>
                <a:gd name="T5" fmla="*/ 40 h 60"/>
                <a:gd name="T6" fmla="*/ 6 w 55"/>
                <a:gd name="T7" fmla="*/ 49 h 60"/>
                <a:gd name="T8" fmla="*/ 4 w 55"/>
                <a:gd name="T9" fmla="*/ 53 h 60"/>
                <a:gd name="T10" fmla="*/ 2 w 55"/>
                <a:gd name="T11" fmla="*/ 57 h 60"/>
                <a:gd name="T12" fmla="*/ 1 w 55"/>
                <a:gd name="T13" fmla="*/ 60 h 60"/>
                <a:gd name="T14" fmla="*/ 1 w 55"/>
                <a:gd name="T15" fmla="*/ 60 h 60"/>
                <a:gd name="T16" fmla="*/ 55 w 55"/>
                <a:gd name="T17" fmla="*/ 4 h 60"/>
                <a:gd name="T18" fmla="*/ 53 w 55"/>
                <a:gd name="T19" fmla="*/ 4 h 60"/>
                <a:gd name="T20" fmla="*/ 41 w 55"/>
                <a:gd name="T21" fmla="*/ 1 h 60"/>
                <a:gd name="T22" fmla="*/ 20 w 55"/>
                <a:gd name="T23" fmla="*/ 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" h="60">
                  <a:moveTo>
                    <a:pt x="20" y="9"/>
                  </a:moveTo>
                  <a:cubicBezTo>
                    <a:pt x="13" y="17"/>
                    <a:pt x="11" y="26"/>
                    <a:pt x="9" y="35"/>
                  </a:cubicBezTo>
                  <a:cubicBezTo>
                    <a:pt x="8" y="37"/>
                    <a:pt x="8" y="39"/>
                    <a:pt x="8" y="40"/>
                  </a:cubicBezTo>
                  <a:cubicBezTo>
                    <a:pt x="7" y="43"/>
                    <a:pt x="7" y="46"/>
                    <a:pt x="6" y="49"/>
                  </a:cubicBezTo>
                  <a:cubicBezTo>
                    <a:pt x="5" y="51"/>
                    <a:pt x="5" y="52"/>
                    <a:pt x="4" y="53"/>
                  </a:cubicBezTo>
                  <a:cubicBezTo>
                    <a:pt x="3" y="55"/>
                    <a:pt x="3" y="56"/>
                    <a:pt x="2" y="57"/>
                  </a:cubicBezTo>
                  <a:cubicBezTo>
                    <a:pt x="1" y="57"/>
                    <a:pt x="0" y="59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5" y="3"/>
                    <a:pt x="54" y="4"/>
                    <a:pt x="53" y="4"/>
                  </a:cubicBezTo>
                  <a:cubicBezTo>
                    <a:pt x="51" y="5"/>
                    <a:pt x="45" y="2"/>
                    <a:pt x="41" y="1"/>
                  </a:cubicBezTo>
                  <a:cubicBezTo>
                    <a:pt x="34" y="0"/>
                    <a:pt x="26" y="1"/>
                    <a:pt x="20" y="9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6"/>
            <p:cNvSpPr>
              <a:spLocks/>
            </p:cNvSpPr>
            <p:nvPr/>
          </p:nvSpPr>
          <p:spPr bwMode="auto">
            <a:xfrm>
              <a:off x="7648575" y="2220912"/>
              <a:ext cx="447675" cy="393700"/>
            </a:xfrm>
            <a:custGeom>
              <a:avLst/>
              <a:gdLst>
                <a:gd name="T0" fmla="*/ 135 w 141"/>
                <a:gd name="T1" fmla="*/ 122 h 124"/>
                <a:gd name="T2" fmla="*/ 127 w 141"/>
                <a:gd name="T3" fmla="*/ 116 h 124"/>
                <a:gd name="T4" fmla="*/ 116 w 141"/>
                <a:gd name="T5" fmla="*/ 112 h 124"/>
                <a:gd name="T6" fmla="*/ 95 w 141"/>
                <a:gd name="T7" fmla="*/ 108 h 124"/>
                <a:gd name="T8" fmla="*/ 84 w 141"/>
                <a:gd name="T9" fmla="*/ 107 h 124"/>
                <a:gd name="T10" fmla="*/ 21 w 141"/>
                <a:gd name="T11" fmla="*/ 83 h 124"/>
                <a:gd name="T12" fmla="*/ 2 w 141"/>
                <a:gd name="T13" fmla="*/ 33 h 124"/>
                <a:gd name="T14" fmla="*/ 8 w 141"/>
                <a:gd name="T15" fmla="*/ 6 h 124"/>
                <a:gd name="T16" fmla="*/ 6 w 141"/>
                <a:gd name="T17" fmla="*/ 0 h 124"/>
                <a:gd name="T18" fmla="*/ 141 w 141"/>
                <a:gd name="T19" fmla="*/ 123 h 124"/>
                <a:gd name="T20" fmla="*/ 135 w 141"/>
                <a:gd name="T21" fmla="*/ 12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124">
                  <a:moveTo>
                    <a:pt x="135" y="122"/>
                  </a:moveTo>
                  <a:cubicBezTo>
                    <a:pt x="132" y="120"/>
                    <a:pt x="130" y="118"/>
                    <a:pt x="127" y="116"/>
                  </a:cubicBezTo>
                  <a:cubicBezTo>
                    <a:pt x="123" y="115"/>
                    <a:pt x="120" y="113"/>
                    <a:pt x="116" y="112"/>
                  </a:cubicBezTo>
                  <a:cubicBezTo>
                    <a:pt x="110" y="110"/>
                    <a:pt x="102" y="109"/>
                    <a:pt x="95" y="108"/>
                  </a:cubicBezTo>
                  <a:cubicBezTo>
                    <a:pt x="91" y="108"/>
                    <a:pt x="88" y="107"/>
                    <a:pt x="84" y="107"/>
                  </a:cubicBezTo>
                  <a:cubicBezTo>
                    <a:pt x="63" y="103"/>
                    <a:pt x="40" y="98"/>
                    <a:pt x="21" y="83"/>
                  </a:cubicBezTo>
                  <a:cubicBezTo>
                    <a:pt x="3" y="68"/>
                    <a:pt x="0" y="51"/>
                    <a:pt x="2" y="33"/>
                  </a:cubicBezTo>
                  <a:cubicBezTo>
                    <a:pt x="4" y="24"/>
                    <a:pt x="9" y="9"/>
                    <a:pt x="8" y="6"/>
                  </a:cubicBezTo>
                  <a:cubicBezTo>
                    <a:pt x="7" y="3"/>
                    <a:pt x="5" y="2"/>
                    <a:pt x="6" y="0"/>
                  </a:cubicBezTo>
                  <a:cubicBezTo>
                    <a:pt x="141" y="123"/>
                    <a:pt x="141" y="123"/>
                    <a:pt x="141" y="123"/>
                  </a:cubicBezTo>
                  <a:cubicBezTo>
                    <a:pt x="140" y="124"/>
                    <a:pt x="137" y="122"/>
                    <a:pt x="135" y="122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7"/>
            <p:cNvSpPr>
              <a:spLocks/>
            </p:cNvSpPr>
            <p:nvPr/>
          </p:nvSpPr>
          <p:spPr bwMode="auto">
            <a:xfrm>
              <a:off x="7667625" y="2185987"/>
              <a:ext cx="434975" cy="425450"/>
            </a:xfrm>
            <a:custGeom>
              <a:avLst/>
              <a:gdLst>
                <a:gd name="T0" fmla="*/ 84 w 137"/>
                <a:gd name="T1" fmla="*/ 19 h 134"/>
                <a:gd name="T2" fmla="*/ 113 w 137"/>
                <a:gd name="T3" fmla="*/ 79 h 134"/>
                <a:gd name="T4" fmla="*/ 116 w 137"/>
                <a:gd name="T5" fmla="*/ 90 h 134"/>
                <a:gd name="T6" fmla="*/ 122 w 137"/>
                <a:gd name="T7" fmla="*/ 111 h 134"/>
                <a:gd name="T8" fmla="*/ 127 w 137"/>
                <a:gd name="T9" fmla="*/ 120 h 134"/>
                <a:gd name="T10" fmla="*/ 133 w 137"/>
                <a:gd name="T11" fmla="*/ 128 h 134"/>
                <a:gd name="T12" fmla="*/ 135 w 137"/>
                <a:gd name="T13" fmla="*/ 134 h 134"/>
                <a:gd name="T14" fmla="*/ 135 w 137"/>
                <a:gd name="T15" fmla="*/ 134 h 134"/>
                <a:gd name="T16" fmla="*/ 0 w 137"/>
                <a:gd name="T17" fmla="*/ 11 h 134"/>
                <a:gd name="T18" fmla="*/ 6 w 137"/>
                <a:gd name="T19" fmla="*/ 13 h 134"/>
                <a:gd name="T20" fmla="*/ 33 w 137"/>
                <a:gd name="T21" fmla="*/ 4 h 134"/>
                <a:gd name="T22" fmla="*/ 84 w 137"/>
                <a:gd name="T23" fmla="*/ 19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7" h="134">
                  <a:moveTo>
                    <a:pt x="84" y="19"/>
                  </a:moveTo>
                  <a:cubicBezTo>
                    <a:pt x="100" y="36"/>
                    <a:pt x="108" y="58"/>
                    <a:pt x="113" y="79"/>
                  </a:cubicBezTo>
                  <a:cubicBezTo>
                    <a:pt x="114" y="82"/>
                    <a:pt x="115" y="86"/>
                    <a:pt x="116" y="90"/>
                  </a:cubicBezTo>
                  <a:cubicBezTo>
                    <a:pt x="117" y="97"/>
                    <a:pt x="119" y="104"/>
                    <a:pt x="122" y="111"/>
                  </a:cubicBezTo>
                  <a:cubicBezTo>
                    <a:pt x="123" y="114"/>
                    <a:pt x="125" y="117"/>
                    <a:pt x="127" y="120"/>
                  </a:cubicBezTo>
                  <a:cubicBezTo>
                    <a:pt x="129" y="123"/>
                    <a:pt x="131" y="126"/>
                    <a:pt x="133" y="128"/>
                  </a:cubicBezTo>
                  <a:cubicBezTo>
                    <a:pt x="134" y="129"/>
                    <a:pt x="137" y="133"/>
                    <a:pt x="135" y="134"/>
                  </a:cubicBezTo>
                  <a:cubicBezTo>
                    <a:pt x="135" y="134"/>
                    <a:pt x="135" y="134"/>
                    <a:pt x="135" y="13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0"/>
                    <a:pt x="2" y="12"/>
                    <a:pt x="6" y="13"/>
                  </a:cubicBezTo>
                  <a:cubicBezTo>
                    <a:pt x="10" y="14"/>
                    <a:pt x="23" y="7"/>
                    <a:pt x="33" y="4"/>
                  </a:cubicBezTo>
                  <a:cubicBezTo>
                    <a:pt x="50" y="0"/>
                    <a:pt x="68" y="2"/>
                    <a:pt x="84" y="19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8"/>
            <p:cNvSpPr>
              <a:spLocks/>
            </p:cNvSpPr>
            <p:nvPr/>
          </p:nvSpPr>
          <p:spPr bwMode="auto">
            <a:xfrm>
              <a:off x="8324850" y="2093912"/>
              <a:ext cx="200025" cy="295275"/>
            </a:xfrm>
            <a:custGeom>
              <a:avLst/>
              <a:gdLst>
                <a:gd name="T0" fmla="*/ 63 w 63"/>
                <a:gd name="T1" fmla="*/ 8 h 93"/>
                <a:gd name="T2" fmla="*/ 33 w 63"/>
                <a:gd name="T3" fmla="*/ 5 h 93"/>
                <a:gd name="T4" fmla="*/ 13 w 63"/>
                <a:gd name="T5" fmla="*/ 60 h 93"/>
                <a:gd name="T6" fmla="*/ 63 w 63"/>
                <a:gd name="T7" fmla="*/ 93 h 93"/>
                <a:gd name="T8" fmla="*/ 63 w 63"/>
                <a:gd name="T9" fmla="*/ 93 h 93"/>
                <a:gd name="T10" fmla="*/ 63 w 63"/>
                <a:gd name="T11" fmla="*/ 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3">
                  <a:moveTo>
                    <a:pt x="63" y="8"/>
                  </a:moveTo>
                  <a:cubicBezTo>
                    <a:pt x="56" y="8"/>
                    <a:pt x="46" y="0"/>
                    <a:pt x="33" y="5"/>
                  </a:cubicBezTo>
                  <a:cubicBezTo>
                    <a:pt x="20" y="10"/>
                    <a:pt x="0" y="29"/>
                    <a:pt x="13" y="60"/>
                  </a:cubicBezTo>
                  <a:cubicBezTo>
                    <a:pt x="26" y="90"/>
                    <a:pt x="56" y="93"/>
                    <a:pt x="63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8"/>
                    <a:pt x="63" y="8"/>
                    <a:pt x="63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9"/>
            <p:cNvSpPr>
              <a:spLocks/>
            </p:cNvSpPr>
            <p:nvPr/>
          </p:nvSpPr>
          <p:spPr bwMode="auto">
            <a:xfrm>
              <a:off x="8524875" y="2093912"/>
              <a:ext cx="200025" cy="295275"/>
            </a:xfrm>
            <a:custGeom>
              <a:avLst/>
              <a:gdLst>
                <a:gd name="T0" fmla="*/ 30 w 63"/>
                <a:gd name="T1" fmla="*/ 5 h 93"/>
                <a:gd name="T2" fmla="*/ 0 w 63"/>
                <a:gd name="T3" fmla="*/ 8 h 93"/>
                <a:gd name="T4" fmla="*/ 0 w 63"/>
                <a:gd name="T5" fmla="*/ 93 h 93"/>
                <a:gd name="T6" fmla="*/ 50 w 63"/>
                <a:gd name="T7" fmla="*/ 60 h 93"/>
                <a:gd name="T8" fmla="*/ 30 w 63"/>
                <a:gd name="T9" fmla="*/ 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93">
                  <a:moveTo>
                    <a:pt x="30" y="5"/>
                  </a:moveTo>
                  <a:cubicBezTo>
                    <a:pt x="17" y="0"/>
                    <a:pt x="8" y="8"/>
                    <a:pt x="0" y="8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8" y="93"/>
                    <a:pt x="38" y="90"/>
                    <a:pt x="50" y="60"/>
                  </a:cubicBezTo>
                  <a:cubicBezTo>
                    <a:pt x="63" y="29"/>
                    <a:pt x="43" y="10"/>
                    <a:pt x="30" y="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0"/>
            <p:cNvSpPr>
              <a:spLocks/>
            </p:cNvSpPr>
            <p:nvPr/>
          </p:nvSpPr>
          <p:spPr bwMode="auto">
            <a:xfrm>
              <a:off x="8512175" y="2043112"/>
              <a:ext cx="12700" cy="95250"/>
            </a:xfrm>
            <a:custGeom>
              <a:avLst/>
              <a:gdLst>
                <a:gd name="T0" fmla="*/ 4 w 4"/>
                <a:gd name="T1" fmla="*/ 0 h 30"/>
                <a:gd name="T2" fmla="*/ 0 w 4"/>
                <a:gd name="T3" fmla="*/ 1 h 30"/>
                <a:gd name="T4" fmla="*/ 0 w 4"/>
                <a:gd name="T5" fmla="*/ 1 h 30"/>
                <a:gd name="T6" fmla="*/ 0 w 4"/>
                <a:gd name="T7" fmla="*/ 1 h 30"/>
                <a:gd name="T8" fmla="*/ 0 w 4"/>
                <a:gd name="T9" fmla="*/ 2 h 30"/>
                <a:gd name="T10" fmla="*/ 0 w 4"/>
                <a:gd name="T11" fmla="*/ 2 h 30"/>
                <a:gd name="T12" fmla="*/ 2 w 4"/>
                <a:gd name="T13" fmla="*/ 29 h 30"/>
                <a:gd name="T14" fmla="*/ 2 w 4"/>
                <a:gd name="T15" fmla="*/ 29 h 30"/>
                <a:gd name="T16" fmla="*/ 4 w 4"/>
                <a:gd name="T17" fmla="*/ 30 h 30"/>
                <a:gd name="T18" fmla="*/ 4 w 4"/>
                <a:gd name="T1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30">
                  <a:moveTo>
                    <a:pt x="4" y="0"/>
                  </a:moveTo>
                  <a:cubicBezTo>
                    <a:pt x="2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29"/>
                    <a:pt x="2" y="29"/>
                  </a:cubicBezTo>
                  <a:cubicBezTo>
                    <a:pt x="2" y="29"/>
                    <a:pt x="2" y="29"/>
                    <a:pt x="2" y="29"/>
                  </a:cubicBezTo>
                  <a:cubicBezTo>
                    <a:pt x="2" y="30"/>
                    <a:pt x="3" y="30"/>
                    <a:pt x="4" y="3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1"/>
            <p:cNvSpPr>
              <a:spLocks/>
            </p:cNvSpPr>
            <p:nvPr/>
          </p:nvSpPr>
          <p:spPr bwMode="auto">
            <a:xfrm>
              <a:off x="8524875" y="2043112"/>
              <a:ext cx="12700" cy="95250"/>
            </a:xfrm>
            <a:custGeom>
              <a:avLst/>
              <a:gdLst>
                <a:gd name="T0" fmla="*/ 4 w 4"/>
                <a:gd name="T1" fmla="*/ 1 h 30"/>
                <a:gd name="T2" fmla="*/ 4 w 4"/>
                <a:gd name="T3" fmla="*/ 1 h 30"/>
                <a:gd name="T4" fmla="*/ 4 w 4"/>
                <a:gd name="T5" fmla="*/ 1 h 30"/>
                <a:gd name="T6" fmla="*/ 0 w 4"/>
                <a:gd name="T7" fmla="*/ 0 h 30"/>
                <a:gd name="T8" fmla="*/ 0 w 4"/>
                <a:gd name="T9" fmla="*/ 30 h 30"/>
                <a:gd name="T10" fmla="*/ 2 w 4"/>
                <a:gd name="T11" fmla="*/ 29 h 30"/>
                <a:gd name="T12" fmla="*/ 4 w 4"/>
                <a:gd name="T13" fmla="*/ 2 h 30"/>
                <a:gd name="T14" fmla="*/ 4 w 4"/>
                <a:gd name="T15" fmla="*/ 2 h 30"/>
                <a:gd name="T16" fmla="*/ 4 w 4"/>
                <a:gd name="T1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0"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0"/>
                    <a:pt x="2" y="0"/>
                    <a:pt x="0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1" y="30"/>
                    <a:pt x="2" y="30"/>
                    <a:pt x="2" y="29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4" y="1"/>
                    <a:pt x="4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2"/>
            <p:cNvSpPr>
              <a:spLocks/>
            </p:cNvSpPr>
            <p:nvPr/>
          </p:nvSpPr>
          <p:spPr bwMode="auto">
            <a:xfrm>
              <a:off x="8439150" y="2125662"/>
              <a:ext cx="101600" cy="95250"/>
            </a:xfrm>
            <a:custGeom>
              <a:avLst/>
              <a:gdLst>
                <a:gd name="T0" fmla="*/ 2 w 32"/>
                <a:gd name="T1" fmla="*/ 30 h 30"/>
                <a:gd name="T2" fmla="*/ 4 w 32"/>
                <a:gd name="T3" fmla="*/ 28 h 30"/>
                <a:gd name="T4" fmla="*/ 6 w 32"/>
                <a:gd name="T5" fmla="*/ 27 h 30"/>
                <a:gd name="T6" fmla="*/ 11 w 32"/>
                <a:gd name="T7" fmla="*/ 26 h 30"/>
                <a:gd name="T8" fmla="*/ 13 w 32"/>
                <a:gd name="T9" fmla="*/ 25 h 30"/>
                <a:gd name="T10" fmla="*/ 27 w 32"/>
                <a:gd name="T11" fmla="*/ 19 h 30"/>
                <a:gd name="T12" fmla="*/ 31 w 32"/>
                <a:gd name="T13" fmla="*/ 7 h 30"/>
                <a:gd name="T14" fmla="*/ 29 w 32"/>
                <a:gd name="T15" fmla="*/ 1 h 30"/>
                <a:gd name="T16" fmla="*/ 29 w 32"/>
                <a:gd name="T17" fmla="*/ 0 h 30"/>
                <a:gd name="T18" fmla="*/ 0 w 32"/>
                <a:gd name="T19" fmla="*/ 30 h 30"/>
                <a:gd name="T20" fmla="*/ 2 w 32"/>
                <a:gd name="T21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30">
                  <a:moveTo>
                    <a:pt x="2" y="30"/>
                  </a:moveTo>
                  <a:cubicBezTo>
                    <a:pt x="2" y="29"/>
                    <a:pt x="3" y="29"/>
                    <a:pt x="4" y="28"/>
                  </a:cubicBezTo>
                  <a:cubicBezTo>
                    <a:pt x="4" y="28"/>
                    <a:pt x="5" y="27"/>
                    <a:pt x="6" y="27"/>
                  </a:cubicBezTo>
                  <a:cubicBezTo>
                    <a:pt x="7" y="26"/>
                    <a:pt x="9" y="26"/>
                    <a:pt x="11" y="26"/>
                  </a:cubicBezTo>
                  <a:cubicBezTo>
                    <a:pt x="11" y="26"/>
                    <a:pt x="12" y="26"/>
                    <a:pt x="13" y="25"/>
                  </a:cubicBezTo>
                  <a:cubicBezTo>
                    <a:pt x="18" y="24"/>
                    <a:pt x="23" y="23"/>
                    <a:pt x="27" y="19"/>
                  </a:cubicBezTo>
                  <a:cubicBezTo>
                    <a:pt x="31" y="15"/>
                    <a:pt x="32" y="11"/>
                    <a:pt x="31" y="7"/>
                  </a:cubicBezTo>
                  <a:cubicBezTo>
                    <a:pt x="30" y="5"/>
                    <a:pt x="29" y="2"/>
                    <a:pt x="29" y="1"/>
                  </a:cubicBezTo>
                  <a:cubicBezTo>
                    <a:pt x="29" y="0"/>
                    <a:pt x="30" y="0"/>
                    <a:pt x="29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1" y="30"/>
                    <a:pt x="1" y="30"/>
                    <a:pt x="2" y="3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93"/>
            <p:cNvSpPr>
              <a:spLocks/>
            </p:cNvSpPr>
            <p:nvPr/>
          </p:nvSpPr>
          <p:spPr bwMode="auto">
            <a:xfrm>
              <a:off x="8439150" y="2119312"/>
              <a:ext cx="92075" cy="101600"/>
            </a:xfrm>
            <a:custGeom>
              <a:avLst/>
              <a:gdLst>
                <a:gd name="T0" fmla="*/ 10 w 29"/>
                <a:gd name="T1" fmla="*/ 5 h 32"/>
                <a:gd name="T2" fmla="*/ 4 w 29"/>
                <a:gd name="T3" fmla="*/ 19 h 32"/>
                <a:gd name="T4" fmla="*/ 4 w 29"/>
                <a:gd name="T5" fmla="*/ 22 h 32"/>
                <a:gd name="T6" fmla="*/ 3 w 29"/>
                <a:gd name="T7" fmla="*/ 26 h 32"/>
                <a:gd name="T8" fmla="*/ 2 w 29"/>
                <a:gd name="T9" fmla="*/ 29 h 32"/>
                <a:gd name="T10" fmla="*/ 1 w 29"/>
                <a:gd name="T11" fmla="*/ 31 h 32"/>
                <a:gd name="T12" fmla="*/ 0 w 29"/>
                <a:gd name="T13" fmla="*/ 32 h 32"/>
                <a:gd name="T14" fmla="*/ 0 w 29"/>
                <a:gd name="T15" fmla="*/ 32 h 32"/>
                <a:gd name="T16" fmla="*/ 29 w 29"/>
                <a:gd name="T17" fmla="*/ 2 h 32"/>
                <a:gd name="T18" fmla="*/ 28 w 29"/>
                <a:gd name="T19" fmla="*/ 2 h 32"/>
                <a:gd name="T20" fmla="*/ 22 w 29"/>
                <a:gd name="T21" fmla="*/ 1 h 32"/>
                <a:gd name="T22" fmla="*/ 10 w 29"/>
                <a:gd name="T23" fmla="*/ 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" h="32">
                  <a:moveTo>
                    <a:pt x="10" y="5"/>
                  </a:moveTo>
                  <a:cubicBezTo>
                    <a:pt x="7" y="9"/>
                    <a:pt x="5" y="14"/>
                    <a:pt x="4" y="19"/>
                  </a:cubicBezTo>
                  <a:cubicBezTo>
                    <a:pt x="4" y="20"/>
                    <a:pt x="4" y="21"/>
                    <a:pt x="4" y="22"/>
                  </a:cubicBezTo>
                  <a:cubicBezTo>
                    <a:pt x="4" y="23"/>
                    <a:pt x="4" y="25"/>
                    <a:pt x="3" y="26"/>
                  </a:cubicBezTo>
                  <a:cubicBezTo>
                    <a:pt x="3" y="27"/>
                    <a:pt x="2" y="28"/>
                    <a:pt x="2" y="29"/>
                  </a:cubicBezTo>
                  <a:cubicBezTo>
                    <a:pt x="2" y="29"/>
                    <a:pt x="1" y="30"/>
                    <a:pt x="1" y="31"/>
                  </a:cubicBezTo>
                  <a:cubicBezTo>
                    <a:pt x="1" y="31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8" y="2"/>
                  </a:cubicBezTo>
                  <a:cubicBezTo>
                    <a:pt x="27" y="3"/>
                    <a:pt x="24" y="1"/>
                    <a:pt x="22" y="1"/>
                  </a:cubicBezTo>
                  <a:cubicBezTo>
                    <a:pt x="18" y="0"/>
                    <a:pt x="14" y="1"/>
                    <a:pt x="10" y="5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4"/>
            <p:cNvSpPr>
              <a:spLocks/>
            </p:cNvSpPr>
            <p:nvPr/>
          </p:nvSpPr>
          <p:spPr bwMode="auto">
            <a:xfrm>
              <a:off x="8480425" y="1787524"/>
              <a:ext cx="530225" cy="334963"/>
            </a:xfrm>
            <a:custGeom>
              <a:avLst/>
              <a:gdLst>
                <a:gd name="T0" fmla="*/ 163 w 167"/>
                <a:gd name="T1" fmla="*/ 4 h 105"/>
                <a:gd name="T2" fmla="*/ 154 w 167"/>
                <a:gd name="T3" fmla="*/ 10 h 105"/>
                <a:gd name="T4" fmla="*/ 147 w 167"/>
                <a:gd name="T5" fmla="*/ 18 h 105"/>
                <a:gd name="T6" fmla="*/ 135 w 167"/>
                <a:gd name="T7" fmla="*/ 36 h 105"/>
                <a:gd name="T8" fmla="*/ 129 w 167"/>
                <a:gd name="T9" fmla="*/ 46 h 105"/>
                <a:gd name="T10" fmla="*/ 82 w 167"/>
                <a:gd name="T11" fmla="*/ 94 h 105"/>
                <a:gd name="T12" fmla="*/ 29 w 167"/>
                <a:gd name="T13" fmla="*/ 92 h 105"/>
                <a:gd name="T14" fmla="*/ 6 w 167"/>
                <a:gd name="T15" fmla="*/ 76 h 105"/>
                <a:gd name="T16" fmla="*/ 0 w 167"/>
                <a:gd name="T17" fmla="*/ 76 h 105"/>
                <a:gd name="T18" fmla="*/ 167 w 167"/>
                <a:gd name="T19" fmla="*/ 0 h 105"/>
                <a:gd name="T20" fmla="*/ 163 w 167"/>
                <a:gd name="T21" fmla="*/ 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7" h="105">
                  <a:moveTo>
                    <a:pt x="163" y="4"/>
                  </a:moveTo>
                  <a:cubicBezTo>
                    <a:pt x="160" y="7"/>
                    <a:pt x="157" y="8"/>
                    <a:pt x="154" y="10"/>
                  </a:cubicBezTo>
                  <a:cubicBezTo>
                    <a:pt x="152" y="13"/>
                    <a:pt x="149" y="15"/>
                    <a:pt x="147" y="18"/>
                  </a:cubicBezTo>
                  <a:cubicBezTo>
                    <a:pt x="142" y="24"/>
                    <a:pt x="138" y="30"/>
                    <a:pt x="135" y="36"/>
                  </a:cubicBezTo>
                  <a:cubicBezTo>
                    <a:pt x="133" y="39"/>
                    <a:pt x="131" y="43"/>
                    <a:pt x="129" y="46"/>
                  </a:cubicBezTo>
                  <a:cubicBezTo>
                    <a:pt x="117" y="64"/>
                    <a:pt x="103" y="83"/>
                    <a:pt x="82" y="94"/>
                  </a:cubicBezTo>
                  <a:cubicBezTo>
                    <a:pt x="62" y="105"/>
                    <a:pt x="44" y="101"/>
                    <a:pt x="29" y="92"/>
                  </a:cubicBezTo>
                  <a:cubicBezTo>
                    <a:pt x="21" y="87"/>
                    <a:pt x="9" y="76"/>
                    <a:pt x="6" y="76"/>
                  </a:cubicBezTo>
                  <a:cubicBezTo>
                    <a:pt x="3" y="75"/>
                    <a:pt x="1" y="77"/>
                    <a:pt x="0" y="76"/>
                  </a:cubicBezTo>
                  <a:cubicBezTo>
                    <a:pt x="167" y="0"/>
                    <a:pt x="167" y="0"/>
                    <a:pt x="167" y="0"/>
                  </a:cubicBezTo>
                  <a:cubicBezTo>
                    <a:pt x="167" y="1"/>
                    <a:pt x="164" y="4"/>
                    <a:pt x="163" y="4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5"/>
            <p:cNvSpPr>
              <a:spLocks/>
            </p:cNvSpPr>
            <p:nvPr/>
          </p:nvSpPr>
          <p:spPr bwMode="auto">
            <a:xfrm>
              <a:off x="8477250" y="1765299"/>
              <a:ext cx="533400" cy="265113"/>
            </a:xfrm>
            <a:custGeom>
              <a:avLst/>
              <a:gdLst>
                <a:gd name="T0" fmla="*/ 41 w 168"/>
                <a:gd name="T1" fmla="*/ 9 h 83"/>
                <a:gd name="T2" fmla="*/ 108 w 168"/>
                <a:gd name="T3" fmla="*/ 5 h 83"/>
                <a:gd name="T4" fmla="*/ 119 w 168"/>
                <a:gd name="T5" fmla="*/ 7 h 83"/>
                <a:gd name="T6" fmla="*/ 141 w 168"/>
                <a:gd name="T7" fmla="*/ 10 h 83"/>
                <a:gd name="T8" fmla="*/ 152 w 168"/>
                <a:gd name="T9" fmla="*/ 9 h 83"/>
                <a:gd name="T10" fmla="*/ 161 w 168"/>
                <a:gd name="T11" fmla="*/ 7 h 83"/>
                <a:gd name="T12" fmla="*/ 168 w 168"/>
                <a:gd name="T13" fmla="*/ 7 h 83"/>
                <a:gd name="T14" fmla="*/ 168 w 168"/>
                <a:gd name="T15" fmla="*/ 7 h 83"/>
                <a:gd name="T16" fmla="*/ 1 w 168"/>
                <a:gd name="T17" fmla="*/ 83 h 83"/>
                <a:gd name="T18" fmla="*/ 5 w 168"/>
                <a:gd name="T19" fmla="*/ 78 h 83"/>
                <a:gd name="T20" fmla="*/ 8 w 168"/>
                <a:gd name="T21" fmla="*/ 50 h 83"/>
                <a:gd name="T22" fmla="*/ 41 w 168"/>
                <a:gd name="T23" fmla="*/ 9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83">
                  <a:moveTo>
                    <a:pt x="41" y="9"/>
                  </a:moveTo>
                  <a:cubicBezTo>
                    <a:pt x="63" y="0"/>
                    <a:pt x="87" y="2"/>
                    <a:pt x="108" y="5"/>
                  </a:cubicBezTo>
                  <a:cubicBezTo>
                    <a:pt x="112" y="6"/>
                    <a:pt x="115" y="6"/>
                    <a:pt x="119" y="7"/>
                  </a:cubicBezTo>
                  <a:cubicBezTo>
                    <a:pt x="126" y="8"/>
                    <a:pt x="133" y="10"/>
                    <a:pt x="141" y="10"/>
                  </a:cubicBezTo>
                  <a:cubicBezTo>
                    <a:pt x="144" y="10"/>
                    <a:pt x="148" y="10"/>
                    <a:pt x="152" y="9"/>
                  </a:cubicBezTo>
                  <a:cubicBezTo>
                    <a:pt x="155" y="8"/>
                    <a:pt x="158" y="7"/>
                    <a:pt x="161" y="7"/>
                  </a:cubicBezTo>
                  <a:cubicBezTo>
                    <a:pt x="162" y="6"/>
                    <a:pt x="167" y="4"/>
                    <a:pt x="168" y="7"/>
                  </a:cubicBezTo>
                  <a:cubicBezTo>
                    <a:pt x="168" y="7"/>
                    <a:pt x="168" y="7"/>
                    <a:pt x="168" y="7"/>
                  </a:cubicBezTo>
                  <a:cubicBezTo>
                    <a:pt x="1" y="83"/>
                    <a:pt x="1" y="83"/>
                    <a:pt x="1" y="83"/>
                  </a:cubicBezTo>
                  <a:cubicBezTo>
                    <a:pt x="0" y="81"/>
                    <a:pt x="2" y="81"/>
                    <a:pt x="5" y="78"/>
                  </a:cubicBezTo>
                  <a:cubicBezTo>
                    <a:pt x="7" y="74"/>
                    <a:pt x="6" y="59"/>
                    <a:pt x="8" y="50"/>
                  </a:cubicBezTo>
                  <a:cubicBezTo>
                    <a:pt x="11" y="32"/>
                    <a:pt x="19" y="17"/>
                    <a:pt x="41" y="9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96"/>
            <p:cNvSpPr>
              <a:spLocks/>
            </p:cNvSpPr>
            <p:nvPr/>
          </p:nvSpPr>
          <p:spPr bwMode="auto">
            <a:xfrm>
              <a:off x="5010150" y="1689099"/>
              <a:ext cx="200025" cy="296863"/>
            </a:xfrm>
            <a:custGeom>
              <a:avLst/>
              <a:gdLst>
                <a:gd name="T0" fmla="*/ 63 w 63"/>
                <a:gd name="T1" fmla="*/ 8 h 93"/>
                <a:gd name="T2" fmla="*/ 33 w 63"/>
                <a:gd name="T3" fmla="*/ 5 h 93"/>
                <a:gd name="T4" fmla="*/ 13 w 63"/>
                <a:gd name="T5" fmla="*/ 59 h 93"/>
                <a:gd name="T6" fmla="*/ 62 w 63"/>
                <a:gd name="T7" fmla="*/ 93 h 93"/>
                <a:gd name="T8" fmla="*/ 63 w 63"/>
                <a:gd name="T9" fmla="*/ 93 h 93"/>
                <a:gd name="T10" fmla="*/ 63 w 63"/>
                <a:gd name="T11" fmla="*/ 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3">
                  <a:moveTo>
                    <a:pt x="63" y="8"/>
                  </a:moveTo>
                  <a:cubicBezTo>
                    <a:pt x="55" y="8"/>
                    <a:pt x="46" y="0"/>
                    <a:pt x="33" y="5"/>
                  </a:cubicBezTo>
                  <a:cubicBezTo>
                    <a:pt x="19" y="9"/>
                    <a:pt x="0" y="28"/>
                    <a:pt x="13" y="59"/>
                  </a:cubicBezTo>
                  <a:cubicBezTo>
                    <a:pt x="25" y="90"/>
                    <a:pt x="55" y="93"/>
                    <a:pt x="62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8"/>
                    <a:pt x="63" y="8"/>
                    <a:pt x="63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97"/>
            <p:cNvSpPr>
              <a:spLocks/>
            </p:cNvSpPr>
            <p:nvPr/>
          </p:nvSpPr>
          <p:spPr bwMode="auto">
            <a:xfrm>
              <a:off x="5210175" y="1689099"/>
              <a:ext cx="196850" cy="296863"/>
            </a:xfrm>
            <a:custGeom>
              <a:avLst/>
              <a:gdLst>
                <a:gd name="T0" fmla="*/ 30 w 62"/>
                <a:gd name="T1" fmla="*/ 5 h 93"/>
                <a:gd name="T2" fmla="*/ 0 w 62"/>
                <a:gd name="T3" fmla="*/ 8 h 93"/>
                <a:gd name="T4" fmla="*/ 0 w 62"/>
                <a:gd name="T5" fmla="*/ 93 h 93"/>
                <a:gd name="T6" fmla="*/ 50 w 62"/>
                <a:gd name="T7" fmla="*/ 59 h 93"/>
                <a:gd name="T8" fmla="*/ 30 w 62"/>
                <a:gd name="T9" fmla="*/ 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3">
                  <a:moveTo>
                    <a:pt x="30" y="5"/>
                  </a:moveTo>
                  <a:cubicBezTo>
                    <a:pt x="17" y="0"/>
                    <a:pt x="7" y="7"/>
                    <a:pt x="0" y="8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7" y="93"/>
                    <a:pt x="37" y="90"/>
                    <a:pt x="50" y="59"/>
                  </a:cubicBezTo>
                  <a:cubicBezTo>
                    <a:pt x="62" y="28"/>
                    <a:pt x="43" y="9"/>
                    <a:pt x="30" y="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98"/>
            <p:cNvSpPr>
              <a:spLocks/>
            </p:cNvSpPr>
            <p:nvPr/>
          </p:nvSpPr>
          <p:spPr bwMode="auto">
            <a:xfrm>
              <a:off x="5194300" y="1635124"/>
              <a:ext cx="15875" cy="98425"/>
            </a:xfrm>
            <a:custGeom>
              <a:avLst/>
              <a:gdLst>
                <a:gd name="T0" fmla="*/ 5 w 5"/>
                <a:gd name="T1" fmla="*/ 1 h 31"/>
                <a:gd name="T2" fmla="*/ 0 w 5"/>
                <a:gd name="T3" fmla="*/ 2 h 31"/>
                <a:gd name="T4" fmla="*/ 0 w 5"/>
                <a:gd name="T5" fmla="*/ 2 h 31"/>
                <a:gd name="T6" fmla="*/ 0 w 5"/>
                <a:gd name="T7" fmla="*/ 2 h 31"/>
                <a:gd name="T8" fmla="*/ 0 w 5"/>
                <a:gd name="T9" fmla="*/ 2 h 31"/>
                <a:gd name="T10" fmla="*/ 0 w 5"/>
                <a:gd name="T11" fmla="*/ 2 h 31"/>
                <a:gd name="T12" fmla="*/ 3 w 5"/>
                <a:gd name="T13" fmla="*/ 30 h 31"/>
                <a:gd name="T14" fmla="*/ 3 w 5"/>
                <a:gd name="T15" fmla="*/ 30 h 31"/>
                <a:gd name="T16" fmla="*/ 5 w 5"/>
                <a:gd name="T17" fmla="*/ 31 h 31"/>
                <a:gd name="T18" fmla="*/ 5 w 5"/>
                <a:gd name="T19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31">
                  <a:moveTo>
                    <a:pt x="5" y="1"/>
                  </a:moveTo>
                  <a:cubicBezTo>
                    <a:pt x="2" y="1"/>
                    <a:pt x="1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3" y="30"/>
                    <a:pt x="3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3" y="31"/>
                    <a:pt x="3" y="31"/>
                    <a:pt x="5" y="31"/>
                  </a:cubicBezTo>
                  <a:cubicBezTo>
                    <a:pt x="5" y="1"/>
                    <a:pt x="5" y="1"/>
                    <a:pt x="5" y="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99"/>
            <p:cNvSpPr>
              <a:spLocks/>
            </p:cNvSpPr>
            <p:nvPr/>
          </p:nvSpPr>
          <p:spPr bwMode="auto">
            <a:xfrm>
              <a:off x="5210175" y="1635124"/>
              <a:ext cx="12700" cy="98425"/>
            </a:xfrm>
            <a:custGeom>
              <a:avLst/>
              <a:gdLst>
                <a:gd name="T0" fmla="*/ 4 w 4"/>
                <a:gd name="T1" fmla="*/ 2 h 31"/>
                <a:gd name="T2" fmla="*/ 4 w 4"/>
                <a:gd name="T3" fmla="*/ 2 h 31"/>
                <a:gd name="T4" fmla="*/ 4 w 4"/>
                <a:gd name="T5" fmla="*/ 2 h 31"/>
                <a:gd name="T6" fmla="*/ 0 w 4"/>
                <a:gd name="T7" fmla="*/ 1 h 31"/>
                <a:gd name="T8" fmla="*/ 0 w 4"/>
                <a:gd name="T9" fmla="*/ 31 h 31"/>
                <a:gd name="T10" fmla="*/ 1 w 4"/>
                <a:gd name="T11" fmla="*/ 30 h 31"/>
                <a:gd name="T12" fmla="*/ 4 w 4"/>
                <a:gd name="T13" fmla="*/ 2 h 31"/>
                <a:gd name="T14" fmla="*/ 4 w 4"/>
                <a:gd name="T15" fmla="*/ 2 h 31"/>
                <a:gd name="T16" fmla="*/ 4 w 4"/>
                <a:gd name="T17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1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2" y="1"/>
                    <a:pt x="0" y="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" y="31"/>
                    <a:pt x="1" y="31"/>
                    <a:pt x="1" y="3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00"/>
            <p:cNvSpPr>
              <a:spLocks/>
            </p:cNvSpPr>
            <p:nvPr/>
          </p:nvSpPr>
          <p:spPr bwMode="auto">
            <a:xfrm>
              <a:off x="5124450" y="1720849"/>
              <a:ext cx="98425" cy="95250"/>
            </a:xfrm>
            <a:custGeom>
              <a:avLst/>
              <a:gdLst>
                <a:gd name="T0" fmla="*/ 1 w 31"/>
                <a:gd name="T1" fmla="*/ 29 h 30"/>
                <a:gd name="T2" fmla="*/ 3 w 31"/>
                <a:gd name="T3" fmla="*/ 28 h 30"/>
                <a:gd name="T4" fmla="*/ 5 w 31"/>
                <a:gd name="T5" fmla="*/ 27 h 30"/>
                <a:gd name="T6" fmla="*/ 10 w 31"/>
                <a:gd name="T7" fmla="*/ 26 h 30"/>
                <a:gd name="T8" fmla="*/ 12 w 31"/>
                <a:gd name="T9" fmla="*/ 25 h 30"/>
                <a:gd name="T10" fmla="*/ 27 w 31"/>
                <a:gd name="T11" fmla="*/ 19 h 30"/>
                <a:gd name="T12" fmla="*/ 30 w 31"/>
                <a:gd name="T13" fmla="*/ 7 h 30"/>
                <a:gd name="T14" fmla="*/ 28 w 31"/>
                <a:gd name="T15" fmla="*/ 1 h 30"/>
                <a:gd name="T16" fmla="*/ 29 w 31"/>
                <a:gd name="T17" fmla="*/ 0 h 30"/>
                <a:gd name="T18" fmla="*/ 0 w 31"/>
                <a:gd name="T19" fmla="*/ 30 h 30"/>
                <a:gd name="T20" fmla="*/ 1 w 31"/>
                <a:gd name="T21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30">
                  <a:moveTo>
                    <a:pt x="1" y="29"/>
                  </a:moveTo>
                  <a:cubicBezTo>
                    <a:pt x="2" y="29"/>
                    <a:pt x="2" y="28"/>
                    <a:pt x="3" y="28"/>
                  </a:cubicBezTo>
                  <a:cubicBezTo>
                    <a:pt x="4" y="27"/>
                    <a:pt x="4" y="27"/>
                    <a:pt x="5" y="27"/>
                  </a:cubicBezTo>
                  <a:cubicBezTo>
                    <a:pt x="7" y="26"/>
                    <a:pt x="8" y="26"/>
                    <a:pt x="10" y="26"/>
                  </a:cubicBezTo>
                  <a:cubicBezTo>
                    <a:pt x="11" y="25"/>
                    <a:pt x="12" y="25"/>
                    <a:pt x="12" y="25"/>
                  </a:cubicBezTo>
                  <a:cubicBezTo>
                    <a:pt x="17" y="24"/>
                    <a:pt x="22" y="22"/>
                    <a:pt x="27" y="19"/>
                  </a:cubicBezTo>
                  <a:cubicBezTo>
                    <a:pt x="30" y="15"/>
                    <a:pt x="31" y="11"/>
                    <a:pt x="30" y="7"/>
                  </a:cubicBezTo>
                  <a:cubicBezTo>
                    <a:pt x="30" y="5"/>
                    <a:pt x="28" y="2"/>
                    <a:pt x="28" y="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" y="29"/>
                    <a:pt x="1" y="2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01"/>
            <p:cNvSpPr>
              <a:spLocks/>
            </p:cNvSpPr>
            <p:nvPr/>
          </p:nvSpPr>
          <p:spPr bwMode="auto">
            <a:xfrm>
              <a:off x="5121275" y="1714499"/>
              <a:ext cx="95250" cy="101600"/>
            </a:xfrm>
            <a:custGeom>
              <a:avLst/>
              <a:gdLst>
                <a:gd name="T0" fmla="*/ 11 w 30"/>
                <a:gd name="T1" fmla="*/ 4 h 32"/>
                <a:gd name="T2" fmla="*/ 5 w 30"/>
                <a:gd name="T3" fmla="*/ 19 h 32"/>
                <a:gd name="T4" fmla="*/ 4 w 30"/>
                <a:gd name="T5" fmla="*/ 21 h 32"/>
                <a:gd name="T6" fmla="*/ 3 w 30"/>
                <a:gd name="T7" fmla="*/ 26 h 32"/>
                <a:gd name="T8" fmla="*/ 2 w 30"/>
                <a:gd name="T9" fmla="*/ 28 h 32"/>
                <a:gd name="T10" fmla="*/ 1 w 30"/>
                <a:gd name="T11" fmla="*/ 30 h 32"/>
                <a:gd name="T12" fmla="*/ 1 w 30"/>
                <a:gd name="T13" fmla="*/ 32 h 32"/>
                <a:gd name="T14" fmla="*/ 1 w 30"/>
                <a:gd name="T15" fmla="*/ 32 h 32"/>
                <a:gd name="T16" fmla="*/ 30 w 30"/>
                <a:gd name="T17" fmla="*/ 2 h 32"/>
                <a:gd name="T18" fmla="*/ 28 w 30"/>
                <a:gd name="T19" fmla="*/ 2 h 32"/>
                <a:gd name="T20" fmla="*/ 22 w 30"/>
                <a:gd name="T21" fmla="*/ 0 h 32"/>
                <a:gd name="T22" fmla="*/ 11 w 30"/>
                <a:gd name="T23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2">
                  <a:moveTo>
                    <a:pt x="11" y="4"/>
                  </a:moveTo>
                  <a:cubicBezTo>
                    <a:pt x="7" y="9"/>
                    <a:pt x="6" y="14"/>
                    <a:pt x="5" y="19"/>
                  </a:cubicBezTo>
                  <a:cubicBezTo>
                    <a:pt x="5" y="20"/>
                    <a:pt x="5" y="20"/>
                    <a:pt x="4" y="21"/>
                  </a:cubicBezTo>
                  <a:cubicBezTo>
                    <a:pt x="4" y="23"/>
                    <a:pt x="4" y="25"/>
                    <a:pt x="3" y="26"/>
                  </a:cubicBezTo>
                  <a:cubicBezTo>
                    <a:pt x="3" y="27"/>
                    <a:pt x="3" y="28"/>
                    <a:pt x="2" y="28"/>
                  </a:cubicBezTo>
                  <a:cubicBezTo>
                    <a:pt x="2" y="29"/>
                    <a:pt x="1" y="30"/>
                    <a:pt x="1" y="30"/>
                  </a:cubicBezTo>
                  <a:cubicBezTo>
                    <a:pt x="1" y="31"/>
                    <a:pt x="0" y="31"/>
                    <a:pt x="1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1"/>
                    <a:pt x="29" y="2"/>
                    <a:pt x="28" y="2"/>
                  </a:cubicBezTo>
                  <a:cubicBezTo>
                    <a:pt x="28" y="2"/>
                    <a:pt x="24" y="1"/>
                    <a:pt x="22" y="0"/>
                  </a:cubicBezTo>
                  <a:cubicBezTo>
                    <a:pt x="18" y="0"/>
                    <a:pt x="14" y="0"/>
                    <a:pt x="11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02"/>
            <p:cNvSpPr>
              <a:spLocks/>
            </p:cNvSpPr>
            <p:nvPr/>
          </p:nvSpPr>
          <p:spPr bwMode="auto">
            <a:xfrm>
              <a:off x="4724400" y="1403349"/>
              <a:ext cx="530225" cy="336550"/>
            </a:xfrm>
            <a:custGeom>
              <a:avLst/>
              <a:gdLst>
                <a:gd name="T0" fmla="*/ 4 w 167"/>
                <a:gd name="T1" fmla="*/ 5 h 106"/>
                <a:gd name="T2" fmla="*/ 13 w 167"/>
                <a:gd name="T3" fmla="*/ 11 h 106"/>
                <a:gd name="T4" fmla="*/ 21 w 167"/>
                <a:gd name="T5" fmla="*/ 19 h 106"/>
                <a:gd name="T6" fmla="*/ 33 w 167"/>
                <a:gd name="T7" fmla="*/ 37 h 106"/>
                <a:gd name="T8" fmla="*/ 38 w 167"/>
                <a:gd name="T9" fmla="*/ 47 h 106"/>
                <a:gd name="T10" fmla="*/ 85 w 167"/>
                <a:gd name="T11" fmla="*/ 95 h 106"/>
                <a:gd name="T12" fmla="*/ 138 w 167"/>
                <a:gd name="T13" fmla="*/ 93 h 106"/>
                <a:gd name="T14" fmla="*/ 161 w 167"/>
                <a:gd name="T15" fmla="*/ 76 h 106"/>
                <a:gd name="T16" fmla="*/ 167 w 167"/>
                <a:gd name="T17" fmla="*/ 76 h 106"/>
                <a:gd name="T18" fmla="*/ 1 w 167"/>
                <a:gd name="T19" fmla="*/ 0 h 106"/>
                <a:gd name="T20" fmla="*/ 4 w 167"/>
                <a:gd name="T21" fmla="*/ 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7" h="106">
                  <a:moveTo>
                    <a:pt x="4" y="5"/>
                  </a:moveTo>
                  <a:cubicBezTo>
                    <a:pt x="7" y="7"/>
                    <a:pt x="10" y="9"/>
                    <a:pt x="13" y="11"/>
                  </a:cubicBezTo>
                  <a:cubicBezTo>
                    <a:pt x="16" y="13"/>
                    <a:pt x="18" y="16"/>
                    <a:pt x="21" y="19"/>
                  </a:cubicBezTo>
                  <a:cubicBezTo>
                    <a:pt x="25" y="24"/>
                    <a:pt x="29" y="31"/>
                    <a:pt x="33" y="37"/>
                  </a:cubicBezTo>
                  <a:cubicBezTo>
                    <a:pt x="35" y="40"/>
                    <a:pt x="36" y="43"/>
                    <a:pt x="38" y="47"/>
                  </a:cubicBezTo>
                  <a:cubicBezTo>
                    <a:pt x="50" y="64"/>
                    <a:pt x="64" y="83"/>
                    <a:pt x="85" y="95"/>
                  </a:cubicBezTo>
                  <a:cubicBezTo>
                    <a:pt x="105" y="106"/>
                    <a:pt x="123" y="102"/>
                    <a:pt x="138" y="93"/>
                  </a:cubicBezTo>
                  <a:cubicBezTo>
                    <a:pt x="146" y="88"/>
                    <a:pt x="158" y="77"/>
                    <a:pt x="161" y="76"/>
                  </a:cubicBezTo>
                  <a:cubicBezTo>
                    <a:pt x="164" y="76"/>
                    <a:pt x="166" y="78"/>
                    <a:pt x="167" y="76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"/>
                    <a:pt x="3" y="4"/>
                    <a:pt x="4" y="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3"/>
            <p:cNvSpPr>
              <a:spLocks/>
            </p:cNvSpPr>
            <p:nvPr/>
          </p:nvSpPr>
          <p:spPr bwMode="auto">
            <a:xfrm>
              <a:off x="4727575" y="1384299"/>
              <a:ext cx="530225" cy="260350"/>
            </a:xfrm>
            <a:custGeom>
              <a:avLst/>
              <a:gdLst>
                <a:gd name="T0" fmla="*/ 126 w 167"/>
                <a:gd name="T1" fmla="*/ 8 h 82"/>
                <a:gd name="T2" fmla="*/ 59 w 167"/>
                <a:gd name="T3" fmla="*/ 5 h 82"/>
                <a:gd name="T4" fmla="*/ 48 w 167"/>
                <a:gd name="T5" fmla="*/ 7 h 82"/>
                <a:gd name="T6" fmla="*/ 27 w 167"/>
                <a:gd name="T7" fmla="*/ 9 h 82"/>
                <a:gd name="T8" fmla="*/ 16 w 167"/>
                <a:gd name="T9" fmla="*/ 8 h 82"/>
                <a:gd name="T10" fmla="*/ 6 w 167"/>
                <a:gd name="T11" fmla="*/ 6 h 82"/>
                <a:gd name="T12" fmla="*/ 0 w 167"/>
                <a:gd name="T13" fmla="*/ 6 h 82"/>
                <a:gd name="T14" fmla="*/ 0 w 167"/>
                <a:gd name="T15" fmla="*/ 6 h 82"/>
                <a:gd name="T16" fmla="*/ 166 w 167"/>
                <a:gd name="T17" fmla="*/ 82 h 82"/>
                <a:gd name="T18" fmla="*/ 162 w 167"/>
                <a:gd name="T19" fmla="*/ 77 h 82"/>
                <a:gd name="T20" fmla="*/ 160 w 167"/>
                <a:gd name="T21" fmla="*/ 49 h 82"/>
                <a:gd name="T22" fmla="*/ 126 w 167"/>
                <a:gd name="T23" fmla="*/ 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82">
                  <a:moveTo>
                    <a:pt x="126" y="8"/>
                  </a:moveTo>
                  <a:cubicBezTo>
                    <a:pt x="104" y="0"/>
                    <a:pt x="80" y="2"/>
                    <a:pt x="59" y="5"/>
                  </a:cubicBezTo>
                  <a:cubicBezTo>
                    <a:pt x="56" y="5"/>
                    <a:pt x="52" y="6"/>
                    <a:pt x="48" y="7"/>
                  </a:cubicBezTo>
                  <a:cubicBezTo>
                    <a:pt x="41" y="8"/>
                    <a:pt x="34" y="9"/>
                    <a:pt x="27" y="9"/>
                  </a:cubicBezTo>
                  <a:cubicBezTo>
                    <a:pt x="23" y="9"/>
                    <a:pt x="19" y="9"/>
                    <a:pt x="16" y="8"/>
                  </a:cubicBezTo>
                  <a:cubicBezTo>
                    <a:pt x="12" y="8"/>
                    <a:pt x="9" y="7"/>
                    <a:pt x="6" y="6"/>
                  </a:cubicBezTo>
                  <a:cubicBezTo>
                    <a:pt x="5" y="6"/>
                    <a:pt x="0" y="4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66" y="82"/>
                    <a:pt x="166" y="82"/>
                    <a:pt x="166" y="82"/>
                  </a:cubicBezTo>
                  <a:cubicBezTo>
                    <a:pt x="167" y="80"/>
                    <a:pt x="165" y="81"/>
                    <a:pt x="162" y="77"/>
                  </a:cubicBezTo>
                  <a:cubicBezTo>
                    <a:pt x="160" y="74"/>
                    <a:pt x="161" y="59"/>
                    <a:pt x="160" y="49"/>
                  </a:cubicBezTo>
                  <a:cubicBezTo>
                    <a:pt x="157" y="32"/>
                    <a:pt x="148" y="16"/>
                    <a:pt x="126" y="8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0" name="watering can"/>
          <p:cNvGrpSpPr/>
          <p:nvPr/>
        </p:nvGrpSpPr>
        <p:grpSpPr>
          <a:xfrm>
            <a:off x="53975" y="2706687"/>
            <a:ext cx="1384300" cy="1101725"/>
            <a:chOff x="53975" y="2706687"/>
            <a:chExt cx="1384300" cy="1101725"/>
          </a:xfrm>
        </p:grpSpPr>
        <p:sp>
          <p:nvSpPr>
            <p:cNvPr id="106" name="Freeform 104"/>
            <p:cNvSpPr>
              <a:spLocks noEditPoints="1"/>
            </p:cNvSpPr>
            <p:nvPr/>
          </p:nvSpPr>
          <p:spPr bwMode="auto">
            <a:xfrm>
              <a:off x="53975" y="2706687"/>
              <a:ext cx="793750" cy="708025"/>
            </a:xfrm>
            <a:custGeom>
              <a:avLst/>
              <a:gdLst>
                <a:gd name="T0" fmla="*/ 224 w 250"/>
                <a:gd name="T1" fmla="*/ 46 h 223"/>
                <a:gd name="T2" fmla="*/ 200 w 250"/>
                <a:gd name="T3" fmla="*/ 23 h 223"/>
                <a:gd name="T4" fmla="*/ 190 w 250"/>
                <a:gd name="T5" fmla="*/ 29 h 223"/>
                <a:gd name="T6" fmla="*/ 78 w 250"/>
                <a:gd name="T7" fmla="*/ 25 h 223"/>
                <a:gd name="T8" fmla="*/ 44 w 250"/>
                <a:gd name="T9" fmla="*/ 109 h 223"/>
                <a:gd name="T10" fmla="*/ 17 w 250"/>
                <a:gd name="T11" fmla="*/ 124 h 223"/>
                <a:gd name="T12" fmla="*/ 10 w 250"/>
                <a:gd name="T13" fmla="*/ 124 h 223"/>
                <a:gd name="T14" fmla="*/ 55 w 250"/>
                <a:gd name="T15" fmla="*/ 223 h 223"/>
                <a:gd name="T16" fmla="*/ 250 w 250"/>
                <a:gd name="T17" fmla="*/ 77 h 223"/>
                <a:gd name="T18" fmla="*/ 224 w 250"/>
                <a:gd name="T19" fmla="*/ 46 h 223"/>
                <a:gd name="T20" fmla="*/ 69 w 250"/>
                <a:gd name="T21" fmla="*/ 95 h 223"/>
                <a:gd name="T22" fmla="*/ 94 w 250"/>
                <a:gd name="T23" fmla="*/ 45 h 223"/>
                <a:gd name="T24" fmla="*/ 165 w 250"/>
                <a:gd name="T25" fmla="*/ 42 h 223"/>
                <a:gd name="T26" fmla="*/ 69 w 250"/>
                <a:gd name="T27" fmla="*/ 95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0" h="223">
                  <a:moveTo>
                    <a:pt x="224" y="46"/>
                  </a:moveTo>
                  <a:cubicBezTo>
                    <a:pt x="215" y="37"/>
                    <a:pt x="207" y="29"/>
                    <a:pt x="200" y="23"/>
                  </a:cubicBezTo>
                  <a:cubicBezTo>
                    <a:pt x="190" y="29"/>
                    <a:pt x="190" y="29"/>
                    <a:pt x="190" y="29"/>
                  </a:cubicBezTo>
                  <a:cubicBezTo>
                    <a:pt x="157" y="2"/>
                    <a:pt x="111" y="0"/>
                    <a:pt x="78" y="25"/>
                  </a:cubicBezTo>
                  <a:cubicBezTo>
                    <a:pt x="52" y="44"/>
                    <a:pt x="40" y="77"/>
                    <a:pt x="44" y="109"/>
                  </a:cubicBezTo>
                  <a:cubicBezTo>
                    <a:pt x="17" y="124"/>
                    <a:pt x="17" y="124"/>
                    <a:pt x="17" y="124"/>
                  </a:cubicBezTo>
                  <a:cubicBezTo>
                    <a:pt x="14" y="123"/>
                    <a:pt x="12" y="123"/>
                    <a:pt x="10" y="124"/>
                  </a:cubicBezTo>
                  <a:cubicBezTo>
                    <a:pt x="0" y="132"/>
                    <a:pt x="20" y="176"/>
                    <a:pt x="55" y="223"/>
                  </a:cubicBezTo>
                  <a:cubicBezTo>
                    <a:pt x="250" y="77"/>
                    <a:pt x="250" y="77"/>
                    <a:pt x="250" y="77"/>
                  </a:cubicBezTo>
                  <a:cubicBezTo>
                    <a:pt x="241" y="66"/>
                    <a:pt x="232" y="55"/>
                    <a:pt x="224" y="46"/>
                  </a:cubicBezTo>
                  <a:close/>
                  <a:moveTo>
                    <a:pt x="69" y="95"/>
                  </a:moveTo>
                  <a:cubicBezTo>
                    <a:pt x="69" y="76"/>
                    <a:pt x="78" y="57"/>
                    <a:pt x="94" y="45"/>
                  </a:cubicBezTo>
                  <a:cubicBezTo>
                    <a:pt x="114" y="30"/>
                    <a:pt x="142" y="29"/>
                    <a:pt x="165" y="42"/>
                  </a:cubicBezTo>
                  <a:lnTo>
                    <a:pt x="69" y="95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">
              <a:solidFill>
                <a:schemeClr val="accent3">
                  <a:lumMod val="5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5"/>
            <p:cNvSpPr>
              <a:spLocks/>
            </p:cNvSpPr>
            <p:nvPr/>
          </p:nvSpPr>
          <p:spPr bwMode="auto">
            <a:xfrm>
              <a:off x="228600" y="2951162"/>
              <a:ext cx="1209675" cy="857250"/>
            </a:xfrm>
            <a:custGeom>
              <a:avLst/>
              <a:gdLst>
                <a:gd name="T0" fmla="*/ 376 w 381"/>
                <a:gd name="T1" fmla="*/ 224 h 270"/>
                <a:gd name="T2" fmla="*/ 370 w 381"/>
                <a:gd name="T3" fmla="*/ 174 h 270"/>
                <a:gd name="T4" fmla="*/ 347 w 381"/>
                <a:gd name="T5" fmla="*/ 211 h 270"/>
                <a:gd name="T6" fmla="*/ 137 w 381"/>
                <a:gd name="T7" fmla="*/ 160 h 270"/>
                <a:gd name="T8" fmla="*/ 215 w 381"/>
                <a:gd name="T9" fmla="*/ 82 h 270"/>
                <a:gd name="T10" fmla="*/ 233 w 381"/>
                <a:gd name="T11" fmla="*/ 64 h 270"/>
                <a:gd name="T12" fmla="*/ 218 w 381"/>
                <a:gd name="T13" fmla="*/ 34 h 270"/>
                <a:gd name="T14" fmla="*/ 195 w 381"/>
                <a:gd name="T15" fmla="*/ 1 h 270"/>
                <a:gd name="T16" fmla="*/ 195 w 381"/>
                <a:gd name="T17" fmla="*/ 0 h 270"/>
                <a:gd name="T18" fmla="*/ 0 w 381"/>
                <a:gd name="T19" fmla="*/ 146 h 270"/>
                <a:gd name="T20" fmla="*/ 1 w 381"/>
                <a:gd name="T21" fmla="*/ 147 h 270"/>
                <a:gd name="T22" fmla="*/ 83 w 381"/>
                <a:gd name="T23" fmla="*/ 218 h 270"/>
                <a:gd name="T24" fmla="*/ 86 w 381"/>
                <a:gd name="T25" fmla="*/ 211 h 270"/>
                <a:gd name="T26" fmla="*/ 93 w 381"/>
                <a:gd name="T27" fmla="*/ 204 h 270"/>
                <a:gd name="T28" fmla="*/ 344 w 381"/>
                <a:gd name="T29" fmla="*/ 227 h 270"/>
                <a:gd name="T30" fmla="*/ 352 w 381"/>
                <a:gd name="T31" fmla="*/ 268 h 270"/>
                <a:gd name="T32" fmla="*/ 376 w 381"/>
                <a:gd name="T33" fmla="*/ 224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1" h="270">
                  <a:moveTo>
                    <a:pt x="376" y="224"/>
                  </a:moveTo>
                  <a:cubicBezTo>
                    <a:pt x="381" y="198"/>
                    <a:pt x="378" y="175"/>
                    <a:pt x="370" y="174"/>
                  </a:cubicBezTo>
                  <a:cubicBezTo>
                    <a:pt x="362" y="172"/>
                    <a:pt x="353" y="188"/>
                    <a:pt x="347" y="211"/>
                  </a:cubicBezTo>
                  <a:cubicBezTo>
                    <a:pt x="137" y="160"/>
                    <a:pt x="137" y="160"/>
                    <a:pt x="137" y="160"/>
                  </a:cubicBezTo>
                  <a:cubicBezTo>
                    <a:pt x="215" y="82"/>
                    <a:pt x="215" y="82"/>
                    <a:pt x="215" y="82"/>
                  </a:cubicBezTo>
                  <a:cubicBezTo>
                    <a:pt x="233" y="64"/>
                    <a:pt x="233" y="64"/>
                    <a:pt x="233" y="64"/>
                  </a:cubicBezTo>
                  <a:cubicBezTo>
                    <a:pt x="230" y="55"/>
                    <a:pt x="225" y="45"/>
                    <a:pt x="218" y="34"/>
                  </a:cubicBezTo>
                  <a:cubicBezTo>
                    <a:pt x="212" y="24"/>
                    <a:pt x="204" y="12"/>
                    <a:pt x="195" y="1"/>
                  </a:cubicBezTo>
                  <a:cubicBezTo>
                    <a:pt x="195" y="0"/>
                    <a:pt x="195" y="0"/>
                    <a:pt x="195" y="0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0" y="146"/>
                    <a:pt x="1" y="146"/>
                    <a:pt x="1" y="147"/>
                  </a:cubicBezTo>
                  <a:cubicBezTo>
                    <a:pt x="36" y="194"/>
                    <a:pt x="73" y="225"/>
                    <a:pt x="83" y="218"/>
                  </a:cubicBezTo>
                  <a:cubicBezTo>
                    <a:pt x="85" y="217"/>
                    <a:pt x="86" y="214"/>
                    <a:pt x="86" y="211"/>
                  </a:cubicBezTo>
                  <a:cubicBezTo>
                    <a:pt x="93" y="204"/>
                    <a:pt x="93" y="204"/>
                    <a:pt x="93" y="204"/>
                  </a:cubicBezTo>
                  <a:cubicBezTo>
                    <a:pt x="344" y="227"/>
                    <a:pt x="344" y="227"/>
                    <a:pt x="344" y="227"/>
                  </a:cubicBezTo>
                  <a:cubicBezTo>
                    <a:pt x="341" y="249"/>
                    <a:pt x="344" y="267"/>
                    <a:pt x="352" y="268"/>
                  </a:cubicBezTo>
                  <a:cubicBezTo>
                    <a:pt x="360" y="270"/>
                    <a:pt x="371" y="250"/>
                    <a:pt x="376" y="224"/>
                  </a:cubicBezTo>
                  <a:close/>
                </a:path>
              </a:pathLst>
            </a:custGeom>
            <a:solidFill>
              <a:schemeClr val="accent3"/>
            </a:solidFill>
            <a:ln w="1270">
              <a:solidFill>
                <a:schemeClr val="accent3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2" name="water"/>
          <p:cNvGrpSpPr/>
          <p:nvPr/>
        </p:nvGrpSpPr>
        <p:grpSpPr>
          <a:xfrm>
            <a:off x="1238250" y="3757612"/>
            <a:ext cx="419100" cy="615950"/>
            <a:chOff x="1238250" y="3757612"/>
            <a:chExt cx="419100" cy="615950"/>
          </a:xfrm>
        </p:grpSpPr>
        <p:sp>
          <p:nvSpPr>
            <p:cNvPr id="108" name="Freeform 106"/>
            <p:cNvSpPr>
              <a:spLocks/>
            </p:cNvSpPr>
            <p:nvPr/>
          </p:nvSpPr>
          <p:spPr bwMode="auto">
            <a:xfrm>
              <a:off x="1238250" y="3976687"/>
              <a:ext cx="98425" cy="209550"/>
            </a:xfrm>
            <a:custGeom>
              <a:avLst/>
              <a:gdLst>
                <a:gd name="T0" fmla="*/ 5 w 31"/>
                <a:gd name="T1" fmla="*/ 18 h 66"/>
                <a:gd name="T2" fmla="*/ 1 w 31"/>
                <a:gd name="T3" fmla="*/ 45 h 66"/>
                <a:gd name="T4" fmla="*/ 31 w 31"/>
                <a:gd name="T5" fmla="*/ 63 h 66"/>
                <a:gd name="T6" fmla="*/ 31 w 31"/>
                <a:gd name="T7" fmla="*/ 63 h 66"/>
                <a:gd name="T8" fmla="*/ 14 w 31"/>
                <a:gd name="T9" fmla="*/ 0 h 66"/>
                <a:gd name="T10" fmla="*/ 5 w 31"/>
                <a:gd name="T11" fmla="*/ 1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66">
                  <a:moveTo>
                    <a:pt x="5" y="18"/>
                  </a:moveTo>
                  <a:cubicBezTo>
                    <a:pt x="0" y="30"/>
                    <a:pt x="0" y="38"/>
                    <a:pt x="1" y="45"/>
                  </a:cubicBezTo>
                  <a:cubicBezTo>
                    <a:pt x="4" y="57"/>
                    <a:pt x="16" y="66"/>
                    <a:pt x="31" y="63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1" y="6"/>
                    <a:pt x="7" y="12"/>
                    <a:pt x="5" y="1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7"/>
            <p:cNvSpPr>
              <a:spLocks/>
            </p:cNvSpPr>
            <p:nvPr/>
          </p:nvSpPr>
          <p:spPr bwMode="auto">
            <a:xfrm>
              <a:off x="1282700" y="3938587"/>
              <a:ext cx="114300" cy="238125"/>
            </a:xfrm>
            <a:custGeom>
              <a:avLst/>
              <a:gdLst>
                <a:gd name="T0" fmla="*/ 34 w 36"/>
                <a:gd name="T1" fmla="*/ 47 h 75"/>
                <a:gd name="T2" fmla="*/ 22 w 36"/>
                <a:gd name="T3" fmla="*/ 36 h 75"/>
                <a:gd name="T4" fmla="*/ 8 w 36"/>
                <a:gd name="T5" fmla="*/ 23 h 75"/>
                <a:gd name="T6" fmla="*/ 10 w 36"/>
                <a:gd name="T7" fmla="*/ 1 h 75"/>
                <a:gd name="T8" fmla="*/ 10 w 36"/>
                <a:gd name="T9" fmla="*/ 0 h 75"/>
                <a:gd name="T10" fmla="*/ 10 w 36"/>
                <a:gd name="T11" fmla="*/ 0 h 75"/>
                <a:gd name="T12" fmla="*/ 9 w 36"/>
                <a:gd name="T13" fmla="*/ 0 h 75"/>
                <a:gd name="T14" fmla="*/ 0 w 36"/>
                <a:gd name="T15" fmla="*/ 12 h 75"/>
                <a:gd name="T16" fmla="*/ 17 w 36"/>
                <a:gd name="T17" fmla="*/ 75 h 75"/>
                <a:gd name="T18" fmla="*/ 33 w 36"/>
                <a:gd name="T19" fmla="*/ 63 h 75"/>
                <a:gd name="T20" fmla="*/ 34 w 36"/>
                <a:gd name="T21" fmla="*/ 4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" h="75">
                  <a:moveTo>
                    <a:pt x="34" y="47"/>
                  </a:moveTo>
                  <a:cubicBezTo>
                    <a:pt x="32" y="41"/>
                    <a:pt x="27" y="38"/>
                    <a:pt x="22" y="36"/>
                  </a:cubicBezTo>
                  <a:cubicBezTo>
                    <a:pt x="17" y="33"/>
                    <a:pt x="12" y="30"/>
                    <a:pt x="8" y="23"/>
                  </a:cubicBezTo>
                  <a:cubicBezTo>
                    <a:pt x="3" y="14"/>
                    <a:pt x="10" y="1"/>
                    <a:pt x="10" y="1"/>
                  </a:cubicBezTo>
                  <a:cubicBezTo>
                    <a:pt x="11" y="0"/>
                    <a:pt x="10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5" y="5"/>
                    <a:pt x="0" y="12"/>
                  </a:cubicBezTo>
                  <a:cubicBezTo>
                    <a:pt x="17" y="75"/>
                    <a:pt x="17" y="75"/>
                    <a:pt x="17" y="75"/>
                  </a:cubicBezTo>
                  <a:cubicBezTo>
                    <a:pt x="25" y="73"/>
                    <a:pt x="30" y="69"/>
                    <a:pt x="33" y="63"/>
                  </a:cubicBezTo>
                  <a:cubicBezTo>
                    <a:pt x="36" y="58"/>
                    <a:pt x="36" y="52"/>
                    <a:pt x="34" y="47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08"/>
            <p:cNvSpPr>
              <a:spLocks/>
            </p:cNvSpPr>
            <p:nvPr/>
          </p:nvSpPr>
          <p:spPr bwMode="auto">
            <a:xfrm>
              <a:off x="1257300" y="4106862"/>
              <a:ext cx="114300" cy="63500"/>
            </a:xfrm>
            <a:custGeom>
              <a:avLst/>
              <a:gdLst>
                <a:gd name="T0" fmla="*/ 7 w 36"/>
                <a:gd name="T1" fmla="*/ 16 h 20"/>
                <a:gd name="T2" fmla="*/ 25 w 36"/>
                <a:gd name="T3" fmla="*/ 19 h 20"/>
                <a:gd name="T4" fmla="*/ 25 w 36"/>
                <a:gd name="T5" fmla="*/ 19 h 20"/>
                <a:gd name="T6" fmla="*/ 35 w 36"/>
                <a:gd name="T7" fmla="*/ 13 h 20"/>
                <a:gd name="T8" fmla="*/ 35 w 36"/>
                <a:gd name="T9" fmla="*/ 12 h 20"/>
                <a:gd name="T10" fmla="*/ 34 w 36"/>
                <a:gd name="T11" fmla="*/ 12 h 20"/>
                <a:gd name="T12" fmla="*/ 26 w 36"/>
                <a:gd name="T13" fmla="*/ 16 h 20"/>
                <a:gd name="T14" fmla="*/ 26 w 36"/>
                <a:gd name="T15" fmla="*/ 16 h 20"/>
                <a:gd name="T16" fmla="*/ 8 w 36"/>
                <a:gd name="T17" fmla="*/ 13 h 20"/>
                <a:gd name="T18" fmla="*/ 1 w 36"/>
                <a:gd name="T19" fmla="*/ 1 h 20"/>
                <a:gd name="T20" fmla="*/ 1 w 36"/>
                <a:gd name="T21" fmla="*/ 1 h 20"/>
                <a:gd name="T22" fmla="*/ 1 w 36"/>
                <a:gd name="T23" fmla="*/ 0 h 20"/>
                <a:gd name="T24" fmla="*/ 1 w 36"/>
                <a:gd name="T25" fmla="*/ 0 h 20"/>
                <a:gd name="T26" fmla="*/ 1 w 36"/>
                <a:gd name="T27" fmla="*/ 0 h 20"/>
                <a:gd name="T28" fmla="*/ 0 w 36"/>
                <a:gd name="T29" fmla="*/ 0 h 20"/>
                <a:gd name="T30" fmla="*/ 0 w 36"/>
                <a:gd name="T31" fmla="*/ 3 h 20"/>
                <a:gd name="T32" fmla="*/ 7 w 36"/>
                <a:gd name="T33" fmla="*/ 1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" h="20">
                  <a:moveTo>
                    <a:pt x="7" y="16"/>
                  </a:moveTo>
                  <a:cubicBezTo>
                    <a:pt x="12" y="19"/>
                    <a:pt x="18" y="20"/>
                    <a:pt x="25" y="19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29" y="18"/>
                    <a:pt x="33" y="16"/>
                    <a:pt x="35" y="13"/>
                  </a:cubicBezTo>
                  <a:cubicBezTo>
                    <a:pt x="36" y="12"/>
                    <a:pt x="36" y="12"/>
                    <a:pt x="35" y="12"/>
                  </a:cubicBezTo>
                  <a:cubicBezTo>
                    <a:pt x="35" y="11"/>
                    <a:pt x="35" y="11"/>
                    <a:pt x="34" y="12"/>
                  </a:cubicBezTo>
                  <a:cubicBezTo>
                    <a:pt x="32" y="14"/>
                    <a:pt x="29" y="15"/>
                    <a:pt x="26" y="16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19" y="17"/>
                    <a:pt x="13" y="17"/>
                    <a:pt x="8" y="13"/>
                  </a:cubicBezTo>
                  <a:cubicBezTo>
                    <a:pt x="4" y="10"/>
                    <a:pt x="2" y="6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9"/>
                    <a:pt x="3" y="13"/>
                    <a:pt x="7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09"/>
            <p:cNvSpPr>
              <a:spLocks/>
            </p:cNvSpPr>
            <p:nvPr/>
          </p:nvSpPr>
          <p:spPr bwMode="auto">
            <a:xfrm>
              <a:off x="1527175" y="3773487"/>
              <a:ext cx="130175" cy="190500"/>
            </a:xfrm>
            <a:custGeom>
              <a:avLst/>
              <a:gdLst>
                <a:gd name="T0" fmla="*/ 18 w 41"/>
                <a:gd name="T1" fmla="*/ 8 h 60"/>
                <a:gd name="T2" fmla="*/ 37 w 41"/>
                <a:gd name="T3" fmla="*/ 28 h 60"/>
                <a:gd name="T4" fmla="*/ 24 w 41"/>
                <a:gd name="T5" fmla="*/ 60 h 60"/>
                <a:gd name="T6" fmla="*/ 24 w 41"/>
                <a:gd name="T7" fmla="*/ 60 h 60"/>
                <a:gd name="T8" fmla="*/ 0 w 41"/>
                <a:gd name="T9" fmla="*/ 0 h 60"/>
                <a:gd name="T10" fmla="*/ 18 w 41"/>
                <a:gd name="T11" fmla="*/ 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60">
                  <a:moveTo>
                    <a:pt x="18" y="8"/>
                  </a:moveTo>
                  <a:cubicBezTo>
                    <a:pt x="28" y="15"/>
                    <a:pt x="34" y="21"/>
                    <a:pt x="37" y="28"/>
                  </a:cubicBezTo>
                  <a:cubicBezTo>
                    <a:pt x="41" y="39"/>
                    <a:pt x="38" y="53"/>
                    <a:pt x="24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2"/>
                    <a:pt x="13" y="5"/>
                    <a:pt x="18" y="8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10"/>
            <p:cNvSpPr>
              <a:spLocks/>
            </p:cNvSpPr>
            <p:nvPr/>
          </p:nvSpPr>
          <p:spPr bwMode="auto">
            <a:xfrm>
              <a:off x="1476375" y="3757612"/>
              <a:ext cx="127000" cy="215900"/>
            </a:xfrm>
            <a:custGeom>
              <a:avLst/>
              <a:gdLst>
                <a:gd name="T0" fmla="*/ 9 w 40"/>
                <a:gd name="T1" fmla="*/ 52 h 68"/>
                <a:gd name="T2" fmla="*/ 12 w 40"/>
                <a:gd name="T3" fmla="*/ 36 h 68"/>
                <a:gd name="T4" fmla="*/ 16 w 40"/>
                <a:gd name="T5" fmla="*/ 18 h 68"/>
                <a:gd name="T6" fmla="*/ 1 w 40"/>
                <a:gd name="T7" fmla="*/ 1 h 68"/>
                <a:gd name="T8" fmla="*/ 0 w 40"/>
                <a:gd name="T9" fmla="*/ 1 h 68"/>
                <a:gd name="T10" fmla="*/ 1 w 40"/>
                <a:gd name="T11" fmla="*/ 0 h 68"/>
                <a:gd name="T12" fmla="*/ 1 w 40"/>
                <a:gd name="T13" fmla="*/ 0 h 68"/>
                <a:gd name="T14" fmla="*/ 16 w 40"/>
                <a:gd name="T15" fmla="*/ 5 h 68"/>
                <a:gd name="T16" fmla="*/ 40 w 40"/>
                <a:gd name="T17" fmla="*/ 65 h 68"/>
                <a:gd name="T18" fmla="*/ 19 w 40"/>
                <a:gd name="T19" fmla="*/ 65 h 68"/>
                <a:gd name="T20" fmla="*/ 9 w 40"/>
                <a:gd name="T21" fmla="*/ 5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" h="68">
                  <a:moveTo>
                    <a:pt x="9" y="52"/>
                  </a:moveTo>
                  <a:cubicBezTo>
                    <a:pt x="8" y="46"/>
                    <a:pt x="10" y="41"/>
                    <a:pt x="12" y="36"/>
                  </a:cubicBezTo>
                  <a:cubicBezTo>
                    <a:pt x="14" y="31"/>
                    <a:pt x="17" y="26"/>
                    <a:pt x="16" y="18"/>
                  </a:cubicBezTo>
                  <a:cubicBezTo>
                    <a:pt x="14" y="8"/>
                    <a:pt x="1" y="2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8" y="2"/>
                    <a:pt x="16" y="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33" y="68"/>
                    <a:pt x="25" y="68"/>
                    <a:pt x="19" y="65"/>
                  </a:cubicBezTo>
                  <a:cubicBezTo>
                    <a:pt x="14" y="62"/>
                    <a:pt x="11" y="58"/>
                    <a:pt x="9" y="5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11"/>
            <p:cNvSpPr>
              <a:spLocks/>
            </p:cNvSpPr>
            <p:nvPr/>
          </p:nvSpPr>
          <p:spPr bwMode="auto">
            <a:xfrm>
              <a:off x="1555750" y="3859212"/>
              <a:ext cx="85725" cy="101600"/>
            </a:xfrm>
            <a:custGeom>
              <a:avLst/>
              <a:gdLst>
                <a:gd name="T0" fmla="*/ 26 w 27"/>
                <a:gd name="T1" fmla="*/ 17 h 32"/>
                <a:gd name="T2" fmla="*/ 13 w 27"/>
                <a:gd name="T3" fmla="*/ 30 h 32"/>
                <a:gd name="T4" fmla="*/ 13 w 27"/>
                <a:gd name="T5" fmla="*/ 30 h 32"/>
                <a:gd name="T6" fmla="*/ 1 w 27"/>
                <a:gd name="T7" fmla="*/ 32 h 32"/>
                <a:gd name="T8" fmla="*/ 0 w 27"/>
                <a:gd name="T9" fmla="*/ 31 h 32"/>
                <a:gd name="T10" fmla="*/ 1 w 27"/>
                <a:gd name="T11" fmla="*/ 30 h 32"/>
                <a:gd name="T12" fmla="*/ 10 w 27"/>
                <a:gd name="T13" fmla="*/ 29 h 32"/>
                <a:gd name="T14" fmla="*/ 11 w 27"/>
                <a:gd name="T15" fmla="*/ 28 h 32"/>
                <a:gd name="T16" fmla="*/ 23 w 27"/>
                <a:gd name="T17" fmla="*/ 16 h 32"/>
                <a:gd name="T18" fmla="*/ 21 w 27"/>
                <a:gd name="T19" fmla="*/ 2 h 32"/>
                <a:gd name="T20" fmla="*/ 21 w 27"/>
                <a:gd name="T21" fmla="*/ 2 h 32"/>
                <a:gd name="T22" fmla="*/ 21 w 27"/>
                <a:gd name="T23" fmla="*/ 1 h 32"/>
                <a:gd name="T24" fmla="*/ 21 w 27"/>
                <a:gd name="T25" fmla="*/ 0 h 32"/>
                <a:gd name="T26" fmla="*/ 21 w 27"/>
                <a:gd name="T27" fmla="*/ 0 h 32"/>
                <a:gd name="T28" fmla="*/ 22 w 27"/>
                <a:gd name="T29" fmla="*/ 0 h 32"/>
                <a:gd name="T30" fmla="*/ 24 w 27"/>
                <a:gd name="T31" fmla="*/ 3 h 32"/>
                <a:gd name="T32" fmla="*/ 26 w 27"/>
                <a:gd name="T33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" h="32">
                  <a:moveTo>
                    <a:pt x="26" y="17"/>
                  </a:moveTo>
                  <a:cubicBezTo>
                    <a:pt x="24" y="23"/>
                    <a:pt x="20" y="27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9" y="32"/>
                    <a:pt x="5" y="32"/>
                    <a:pt x="1" y="32"/>
                  </a:cubicBezTo>
                  <a:cubicBezTo>
                    <a:pt x="1" y="32"/>
                    <a:pt x="0" y="31"/>
                    <a:pt x="0" y="31"/>
                  </a:cubicBezTo>
                  <a:cubicBezTo>
                    <a:pt x="0" y="31"/>
                    <a:pt x="1" y="30"/>
                    <a:pt x="1" y="30"/>
                  </a:cubicBezTo>
                  <a:cubicBezTo>
                    <a:pt x="4" y="30"/>
                    <a:pt x="7" y="30"/>
                    <a:pt x="10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7" y="26"/>
                    <a:pt x="21" y="21"/>
                    <a:pt x="23" y="16"/>
                  </a:cubicBezTo>
                  <a:cubicBezTo>
                    <a:pt x="24" y="11"/>
                    <a:pt x="24" y="6"/>
                    <a:pt x="21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1" y="1"/>
                    <a:pt x="21" y="1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2" y="0"/>
                    <a:pt x="22" y="0"/>
                  </a:cubicBezTo>
                  <a:cubicBezTo>
                    <a:pt x="23" y="1"/>
                    <a:pt x="23" y="2"/>
                    <a:pt x="24" y="3"/>
                  </a:cubicBezTo>
                  <a:cubicBezTo>
                    <a:pt x="27" y="7"/>
                    <a:pt x="27" y="13"/>
                    <a:pt x="26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12"/>
            <p:cNvSpPr>
              <a:spLocks/>
            </p:cNvSpPr>
            <p:nvPr/>
          </p:nvSpPr>
          <p:spPr bwMode="auto">
            <a:xfrm>
              <a:off x="1546225" y="4164012"/>
              <a:ext cx="98425" cy="209550"/>
            </a:xfrm>
            <a:custGeom>
              <a:avLst/>
              <a:gdLst>
                <a:gd name="T0" fmla="*/ 26 w 31"/>
                <a:gd name="T1" fmla="*/ 18 h 66"/>
                <a:gd name="T2" fmla="*/ 29 w 31"/>
                <a:gd name="T3" fmla="*/ 45 h 66"/>
                <a:gd name="T4" fmla="*/ 0 w 31"/>
                <a:gd name="T5" fmla="*/ 63 h 66"/>
                <a:gd name="T6" fmla="*/ 0 w 31"/>
                <a:gd name="T7" fmla="*/ 63 h 66"/>
                <a:gd name="T8" fmla="*/ 16 w 31"/>
                <a:gd name="T9" fmla="*/ 0 h 66"/>
                <a:gd name="T10" fmla="*/ 26 w 31"/>
                <a:gd name="T11" fmla="*/ 1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66">
                  <a:moveTo>
                    <a:pt x="26" y="18"/>
                  </a:moveTo>
                  <a:cubicBezTo>
                    <a:pt x="30" y="30"/>
                    <a:pt x="31" y="38"/>
                    <a:pt x="29" y="45"/>
                  </a:cubicBezTo>
                  <a:cubicBezTo>
                    <a:pt x="26" y="57"/>
                    <a:pt x="15" y="66"/>
                    <a:pt x="0" y="63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0" y="6"/>
                    <a:pt x="23" y="12"/>
                    <a:pt x="26" y="18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13"/>
            <p:cNvSpPr>
              <a:spLocks/>
            </p:cNvSpPr>
            <p:nvPr/>
          </p:nvSpPr>
          <p:spPr bwMode="auto">
            <a:xfrm>
              <a:off x="1482725" y="4125912"/>
              <a:ext cx="114300" cy="238125"/>
            </a:xfrm>
            <a:custGeom>
              <a:avLst/>
              <a:gdLst>
                <a:gd name="T0" fmla="*/ 3 w 36"/>
                <a:gd name="T1" fmla="*/ 46 h 75"/>
                <a:gd name="T2" fmla="*/ 14 w 36"/>
                <a:gd name="T3" fmla="*/ 35 h 75"/>
                <a:gd name="T4" fmla="*/ 28 w 36"/>
                <a:gd name="T5" fmla="*/ 23 h 75"/>
                <a:gd name="T6" fmla="*/ 26 w 36"/>
                <a:gd name="T7" fmla="*/ 1 h 75"/>
                <a:gd name="T8" fmla="*/ 26 w 36"/>
                <a:gd name="T9" fmla="*/ 0 h 75"/>
                <a:gd name="T10" fmla="*/ 27 w 36"/>
                <a:gd name="T11" fmla="*/ 0 h 75"/>
                <a:gd name="T12" fmla="*/ 27 w 36"/>
                <a:gd name="T13" fmla="*/ 0 h 75"/>
                <a:gd name="T14" fmla="*/ 36 w 36"/>
                <a:gd name="T15" fmla="*/ 12 h 75"/>
                <a:gd name="T16" fmla="*/ 20 w 36"/>
                <a:gd name="T17" fmla="*/ 75 h 75"/>
                <a:gd name="T18" fmla="*/ 3 w 36"/>
                <a:gd name="T19" fmla="*/ 63 h 75"/>
                <a:gd name="T20" fmla="*/ 3 w 36"/>
                <a:gd name="T21" fmla="*/ 46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" h="75">
                  <a:moveTo>
                    <a:pt x="3" y="46"/>
                  </a:moveTo>
                  <a:cubicBezTo>
                    <a:pt x="5" y="41"/>
                    <a:pt x="9" y="38"/>
                    <a:pt x="14" y="35"/>
                  </a:cubicBezTo>
                  <a:cubicBezTo>
                    <a:pt x="19" y="33"/>
                    <a:pt x="24" y="30"/>
                    <a:pt x="28" y="23"/>
                  </a:cubicBezTo>
                  <a:cubicBezTo>
                    <a:pt x="33" y="14"/>
                    <a:pt x="26" y="1"/>
                    <a:pt x="26" y="1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32" y="5"/>
                    <a:pt x="36" y="12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12" y="73"/>
                    <a:pt x="6" y="68"/>
                    <a:pt x="3" y="63"/>
                  </a:cubicBezTo>
                  <a:cubicBezTo>
                    <a:pt x="1" y="58"/>
                    <a:pt x="0" y="52"/>
                    <a:pt x="3" y="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14"/>
            <p:cNvSpPr>
              <a:spLocks/>
            </p:cNvSpPr>
            <p:nvPr/>
          </p:nvSpPr>
          <p:spPr bwMode="auto">
            <a:xfrm>
              <a:off x="1511300" y="4294187"/>
              <a:ext cx="114300" cy="63500"/>
            </a:xfrm>
            <a:custGeom>
              <a:avLst/>
              <a:gdLst>
                <a:gd name="T0" fmla="*/ 28 w 36"/>
                <a:gd name="T1" fmla="*/ 16 h 20"/>
                <a:gd name="T2" fmla="*/ 11 w 36"/>
                <a:gd name="T3" fmla="*/ 19 h 20"/>
                <a:gd name="T4" fmla="*/ 10 w 36"/>
                <a:gd name="T5" fmla="*/ 18 h 20"/>
                <a:gd name="T6" fmla="*/ 0 w 36"/>
                <a:gd name="T7" fmla="*/ 13 h 20"/>
                <a:gd name="T8" fmla="*/ 0 w 36"/>
                <a:gd name="T9" fmla="*/ 12 h 20"/>
                <a:gd name="T10" fmla="*/ 1 w 36"/>
                <a:gd name="T11" fmla="*/ 12 h 20"/>
                <a:gd name="T12" fmla="*/ 9 w 36"/>
                <a:gd name="T13" fmla="*/ 16 h 20"/>
                <a:gd name="T14" fmla="*/ 10 w 36"/>
                <a:gd name="T15" fmla="*/ 16 h 20"/>
                <a:gd name="T16" fmla="*/ 27 w 36"/>
                <a:gd name="T17" fmla="*/ 13 h 20"/>
                <a:gd name="T18" fmla="*/ 34 w 36"/>
                <a:gd name="T19" fmla="*/ 1 h 20"/>
                <a:gd name="T20" fmla="*/ 34 w 36"/>
                <a:gd name="T21" fmla="*/ 0 h 20"/>
                <a:gd name="T22" fmla="*/ 34 w 36"/>
                <a:gd name="T23" fmla="*/ 0 h 20"/>
                <a:gd name="T24" fmla="*/ 35 w 36"/>
                <a:gd name="T25" fmla="*/ 0 h 20"/>
                <a:gd name="T26" fmla="*/ 35 w 36"/>
                <a:gd name="T27" fmla="*/ 0 h 20"/>
                <a:gd name="T28" fmla="*/ 35 w 36"/>
                <a:gd name="T29" fmla="*/ 0 h 20"/>
                <a:gd name="T30" fmla="*/ 36 w 36"/>
                <a:gd name="T31" fmla="*/ 3 h 20"/>
                <a:gd name="T32" fmla="*/ 28 w 36"/>
                <a:gd name="T33" fmla="*/ 1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" h="20">
                  <a:moveTo>
                    <a:pt x="28" y="16"/>
                  </a:moveTo>
                  <a:cubicBezTo>
                    <a:pt x="24" y="19"/>
                    <a:pt x="17" y="20"/>
                    <a:pt x="11" y="19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6" y="17"/>
                    <a:pt x="3" y="15"/>
                    <a:pt x="0" y="13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1"/>
                    <a:pt x="1" y="11"/>
                    <a:pt x="1" y="12"/>
                  </a:cubicBezTo>
                  <a:cubicBezTo>
                    <a:pt x="3" y="13"/>
                    <a:pt x="6" y="15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6" y="17"/>
                    <a:pt x="23" y="16"/>
                    <a:pt x="27" y="13"/>
                  </a:cubicBezTo>
                  <a:cubicBezTo>
                    <a:pt x="31" y="10"/>
                    <a:pt x="34" y="6"/>
                    <a:pt x="34" y="1"/>
                  </a:cubicBezTo>
                  <a:cubicBezTo>
                    <a:pt x="34" y="1"/>
                    <a:pt x="34" y="1"/>
                    <a:pt x="34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4" y="0"/>
                    <a:pt x="34" y="0"/>
                    <a:pt x="35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1"/>
                    <a:pt x="36" y="2"/>
                    <a:pt x="36" y="3"/>
                  </a:cubicBezTo>
                  <a:cubicBezTo>
                    <a:pt x="35" y="9"/>
                    <a:pt x="33" y="13"/>
                    <a:pt x="28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1" name="seed"/>
          <p:cNvGrpSpPr/>
          <p:nvPr/>
        </p:nvGrpSpPr>
        <p:grpSpPr>
          <a:xfrm>
            <a:off x="1416050" y="4719637"/>
            <a:ext cx="203200" cy="231775"/>
            <a:chOff x="1416050" y="4719637"/>
            <a:chExt cx="203200" cy="231775"/>
          </a:xfrm>
        </p:grpSpPr>
        <p:sp>
          <p:nvSpPr>
            <p:cNvPr id="117" name="Freeform 115"/>
            <p:cNvSpPr>
              <a:spLocks/>
            </p:cNvSpPr>
            <p:nvPr/>
          </p:nvSpPr>
          <p:spPr bwMode="auto">
            <a:xfrm>
              <a:off x="1457325" y="4719637"/>
              <a:ext cx="161925" cy="215900"/>
            </a:xfrm>
            <a:custGeom>
              <a:avLst/>
              <a:gdLst>
                <a:gd name="T0" fmla="*/ 0 w 51"/>
                <a:gd name="T1" fmla="*/ 2 h 68"/>
                <a:gd name="T2" fmla="*/ 32 w 51"/>
                <a:gd name="T3" fmla="*/ 68 h 68"/>
                <a:gd name="T4" fmla="*/ 41 w 51"/>
                <a:gd name="T5" fmla="*/ 31 h 68"/>
                <a:gd name="T6" fmla="*/ 0 w 51"/>
                <a:gd name="T7" fmla="*/ 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68">
                  <a:moveTo>
                    <a:pt x="0" y="2"/>
                  </a:moveTo>
                  <a:cubicBezTo>
                    <a:pt x="32" y="68"/>
                    <a:pt x="32" y="68"/>
                    <a:pt x="32" y="68"/>
                  </a:cubicBezTo>
                  <a:cubicBezTo>
                    <a:pt x="44" y="62"/>
                    <a:pt x="51" y="52"/>
                    <a:pt x="41" y="31"/>
                  </a:cubicBezTo>
                  <a:cubicBezTo>
                    <a:pt x="30" y="9"/>
                    <a:pt x="4" y="0"/>
                    <a:pt x="0" y="2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16"/>
            <p:cNvSpPr>
              <a:spLocks/>
            </p:cNvSpPr>
            <p:nvPr/>
          </p:nvSpPr>
          <p:spPr bwMode="auto">
            <a:xfrm>
              <a:off x="1416050" y="4725987"/>
              <a:ext cx="142875" cy="225425"/>
            </a:xfrm>
            <a:custGeom>
              <a:avLst/>
              <a:gdLst>
                <a:gd name="T0" fmla="*/ 10 w 45"/>
                <a:gd name="T1" fmla="*/ 50 h 71"/>
                <a:gd name="T2" fmla="*/ 45 w 45"/>
                <a:gd name="T3" fmla="*/ 66 h 71"/>
                <a:gd name="T4" fmla="*/ 13 w 45"/>
                <a:gd name="T5" fmla="*/ 0 h 71"/>
                <a:gd name="T6" fmla="*/ 10 w 45"/>
                <a:gd name="T7" fmla="*/ 5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71">
                  <a:moveTo>
                    <a:pt x="10" y="50"/>
                  </a:moveTo>
                  <a:cubicBezTo>
                    <a:pt x="21" y="71"/>
                    <a:pt x="33" y="71"/>
                    <a:pt x="45" y="66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9" y="2"/>
                    <a:pt x="0" y="28"/>
                    <a:pt x="10" y="5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6" name="step four"/>
          <p:cNvSpPr txBox="1"/>
          <p:nvPr/>
        </p:nvSpPr>
        <p:spPr>
          <a:xfrm>
            <a:off x="6878831" y="5058631"/>
            <a:ext cx="17208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Actual Outcome(s)</a:t>
            </a:r>
          </a:p>
          <a:p>
            <a:pPr marL="342900" indent="-342900">
              <a:buFontTx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Type</a:t>
            </a:r>
          </a:p>
          <a:p>
            <a:pPr marL="342900" indent="-342900">
              <a:buFontTx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Timing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147" name="step three"/>
          <p:cNvSpPr txBox="1"/>
          <p:nvPr/>
        </p:nvSpPr>
        <p:spPr>
          <a:xfrm>
            <a:off x="4808122" y="5058631"/>
            <a:ext cx="16870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Expected Outcome(s)</a:t>
            </a:r>
          </a:p>
          <a:p>
            <a:pPr marL="342900" indent="-342900">
              <a:buFontTx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Type</a:t>
            </a:r>
          </a:p>
          <a:p>
            <a:pPr marL="285750" indent="-285750">
              <a:buFontTx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 Timing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45" name="step two"/>
          <p:cNvSpPr txBox="1"/>
          <p:nvPr/>
        </p:nvSpPr>
        <p:spPr>
          <a:xfrm>
            <a:off x="2594429" y="5058631"/>
            <a:ext cx="18868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Interventions with Appropriate Actors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" name="step one"/>
          <p:cNvSpPr txBox="1"/>
          <p:nvPr/>
        </p:nvSpPr>
        <p:spPr>
          <a:xfrm>
            <a:off x="666704" y="5058631"/>
            <a:ext cx="16047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Health Concern(s)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148" name="sun"/>
          <p:cNvGrpSpPr/>
          <p:nvPr/>
        </p:nvGrpSpPr>
        <p:grpSpPr>
          <a:xfrm>
            <a:off x="1320800" y="75177"/>
            <a:ext cx="2492375" cy="2493963"/>
            <a:chOff x="1028700" y="209549"/>
            <a:chExt cx="2492375" cy="2493963"/>
          </a:xfrm>
        </p:grpSpPr>
        <p:sp>
          <p:nvSpPr>
            <p:cNvPr id="149" name="Freeform 117"/>
            <p:cNvSpPr>
              <a:spLocks/>
            </p:cNvSpPr>
            <p:nvPr/>
          </p:nvSpPr>
          <p:spPr bwMode="auto">
            <a:xfrm>
              <a:off x="2190750" y="209549"/>
              <a:ext cx="85725" cy="644525"/>
            </a:xfrm>
            <a:custGeom>
              <a:avLst/>
              <a:gdLst>
                <a:gd name="T0" fmla="*/ 0 w 27"/>
                <a:gd name="T1" fmla="*/ 26 h 203"/>
                <a:gd name="T2" fmla="*/ 0 w 27"/>
                <a:gd name="T3" fmla="*/ 176 h 203"/>
                <a:gd name="T4" fmla="*/ 27 w 27"/>
                <a:gd name="T5" fmla="*/ 203 h 203"/>
                <a:gd name="T6" fmla="*/ 27 w 27"/>
                <a:gd name="T7" fmla="*/ 0 h 203"/>
                <a:gd name="T8" fmla="*/ 0 w 27"/>
                <a:gd name="T9" fmla="*/ 2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03">
                  <a:moveTo>
                    <a:pt x="0" y="26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91"/>
                    <a:pt x="12" y="203"/>
                    <a:pt x="27" y="203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6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18"/>
            <p:cNvSpPr>
              <a:spLocks/>
            </p:cNvSpPr>
            <p:nvPr/>
          </p:nvSpPr>
          <p:spPr bwMode="auto">
            <a:xfrm>
              <a:off x="2276475" y="209549"/>
              <a:ext cx="82550" cy="644525"/>
            </a:xfrm>
            <a:custGeom>
              <a:avLst/>
              <a:gdLst>
                <a:gd name="T0" fmla="*/ 26 w 26"/>
                <a:gd name="T1" fmla="*/ 176 h 203"/>
                <a:gd name="T2" fmla="*/ 26 w 26"/>
                <a:gd name="T3" fmla="*/ 26 h 203"/>
                <a:gd name="T4" fmla="*/ 0 w 26"/>
                <a:gd name="T5" fmla="*/ 0 h 203"/>
                <a:gd name="T6" fmla="*/ 0 w 26"/>
                <a:gd name="T7" fmla="*/ 203 h 203"/>
                <a:gd name="T8" fmla="*/ 26 w 26"/>
                <a:gd name="T9" fmla="*/ 17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03">
                  <a:moveTo>
                    <a:pt x="26" y="176"/>
                  </a:moveTo>
                  <a:cubicBezTo>
                    <a:pt x="26" y="26"/>
                    <a:pt x="26" y="26"/>
                    <a:pt x="26" y="26"/>
                  </a:cubicBezTo>
                  <a:cubicBezTo>
                    <a:pt x="26" y="12"/>
                    <a:pt x="14" y="0"/>
                    <a:pt x="0" y="0"/>
                  </a:cubicBezTo>
                  <a:cubicBezTo>
                    <a:pt x="0" y="203"/>
                    <a:pt x="0" y="203"/>
                    <a:pt x="0" y="203"/>
                  </a:cubicBezTo>
                  <a:cubicBezTo>
                    <a:pt x="14" y="203"/>
                    <a:pt x="26" y="191"/>
                    <a:pt x="26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19"/>
            <p:cNvSpPr>
              <a:spLocks/>
            </p:cNvSpPr>
            <p:nvPr/>
          </p:nvSpPr>
          <p:spPr bwMode="auto">
            <a:xfrm>
              <a:off x="2190750" y="2058987"/>
              <a:ext cx="85725" cy="644525"/>
            </a:xfrm>
            <a:custGeom>
              <a:avLst/>
              <a:gdLst>
                <a:gd name="T0" fmla="*/ 0 w 27"/>
                <a:gd name="T1" fmla="*/ 27 h 203"/>
                <a:gd name="T2" fmla="*/ 0 w 27"/>
                <a:gd name="T3" fmla="*/ 177 h 203"/>
                <a:gd name="T4" fmla="*/ 27 w 27"/>
                <a:gd name="T5" fmla="*/ 203 h 203"/>
                <a:gd name="T6" fmla="*/ 27 w 27"/>
                <a:gd name="T7" fmla="*/ 177 h 203"/>
                <a:gd name="T8" fmla="*/ 27 w 27"/>
                <a:gd name="T9" fmla="*/ 27 h 203"/>
                <a:gd name="T10" fmla="*/ 27 w 27"/>
                <a:gd name="T11" fmla="*/ 0 h 203"/>
                <a:gd name="T12" fmla="*/ 0 w 27"/>
                <a:gd name="T13" fmla="*/ 27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203">
                  <a:moveTo>
                    <a:pt x="0" y="27"/>
                  </a:moveTo>
                  <a:cubicBezTo>
                    <a:pt x="0" y="177"/>
                    <a:pt x="0" y="177"/>
                    <a:pt x="0" y="177"/>
                  </a:cubicBezTo>
                  <a:cubicBezTo>
                    <a:pt x="0" y="191"/>
                    <a:pt x="12" y="203"/>
                    <a:pt x="27" y="203"/>
                  </a:cubicBezTo>
                  <a:cubicBezTo>
                    <a:pt x="27" y="177"/>
                    <a:pt x="27" y="177"/>
                    <a:pt x="27" y="17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7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20"/>
            <p:cNvSpPr>
              <a:spLocks/>
            </p:cNvSpPr>
            <p:nvPr/>
          </p:nvSpPr>
          <p:spPr bwMode="auto">
            <a:xfrm>
              <a:off x="2276475" y="2058987"/>
              <a:ext cx="82550" cy="644525"/>
            </a:xfrm>
            <a:custGeom>
              <a:avLst/>
              <a:gdLst>
                <a:gd name="T0" fmla="*/ 0 w 26"/>
                <a:gd name="T1" fmla="*/ 177 h 203"/>
                <a:gd name="T2" fmla="*/ 0 w 26"/>
                <a:gd name="T3" fmla="*/ 203 h 203"/>
                <a:gd name="T4" fmla="*/ 26 w 26"/>
                <a:gd name="T5" fmla="*/ 177 h 203"/>
                <a:gd name="T6" fmla="*/ 26 w 26"/>
                <a:gd name="T7" fmla="*/ 27 h 203"/>
                <a:gd name="T8" fmla="*/ 0 w 26"/>
                <a:gd name="T9" fmla="*/ 0 h 203"/>
                <a:gd name="T10" fmla="*/ 0 w 26"/>
                <a:gd name="T11" fmla="*/ 27 h 203"/>
                <a:gd name="T12" fmla="*/ 0 w 26"/>
                <a:gd name="T13" fmla="*/ 177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03">
                  <a:moveTo>
                    <a:pt x="0" y="177"/>
                  </a:moveTo>
                  <a:cubicBezTo>
                    <a:pt x="0" y="203"/>
                    <a:pt x="0" y="203"/>
                    <a:pt x="0" y="203"/>
                  </a:cubicBezTo>
                  <a:cubicBezTo>
                    <a:pt x="14" y="203"/>
                    <a:pt x="26" y="191"/>
                    <a:pt x="26" y="177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6" y="12"/>
                    <a:pt x="14" y="0"/>
                    <a:pt x="0" y="0"/>
                  </a:cubicBezTo>
                  <a:cubicBezTo>
                    <a:pt x="0" y="27"/>
                    <a:pt x="0" y="27"/>
                    <a:pt x="0" y="27"/>
                  </a:cubicBezTo>
                  <a:lnTo>
                    <a:pt x="0" y="177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21"/>
            <p:cNvSpPr>
              <a:spLocks/>
            </p:cNvSpPr>
            <p:nvPr/>
          </p:nvSpPr>
          <p:spPr bwMode="auto">
            <a:xfrm>
              <a:off x="1028700" y="1457324"/>
              <a:ext cx="644525" cy="82550"/>
            </a:xfrm>
            <a:custGeom>
              <a:avLst/>
              <a:gdLst>
                <a:gd name="T0" fmla="*/ 26 w 203"/>
                <a:gd name="T1" fmla="*/ 26 h 26"/>
                <a:gd name="T2" fmla="*/ 176 w 203"/>
                <a:gd name="T3" fmla="*/ 26 h 26"/>
                <a:gd name="T4" fmla="*/ 203 w 203"/>
                <a:gd name="T5" fmla="*/ 0 h 26"/>
                <a:gd name="T6" fmla="*/ 0 w 203"/>
                <a:gd name="T7" fmla="*/ 0 h 26"/>
                <a:gd name="T8" fmla="*/ 26 w 203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26">
                  <a:moveTo>
                    <a:pt x="26" y="26"/>
                  </a:moveTo>
                  <a:cubicBezTo>
                    <a:pt x="176" y="26"/>
                    <a:pt x="176" y="26"/>
                    <a:pt x="176" y="26"/>
                  </a:cubicBezTo>
                  <a:cubicBezTo>
                    <a:pt x="191" y="26"/>
                    <a:pt x="203" y="14"/>
                    <a:pt x="20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"/>
                    <a:pt x="12" y="26"/>
                    <a:pt x="26" y="26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22"/>
            <p:cNvSpPr>
              <a:spLocks/>
            </p:cNvSpPr>
            <p:nvPr/>
          </p:nvSpPr>
          <p:spPr bwMode="auto">
            <a:xfrm>
              <a:off x="1028700" y="1371599"/>
              <a:ext cx="644525" cy="85725"/>
            </a:xfrm>
            <a:custGeom>
              <a:avLst/>
              <a:gdLst>
                <a:gd name="T0" fmla="*/ 176 w 203"/>
                <a:gd name="T1" fmla="*/ 0 h 27"/>
                <a:gd name="T2" fmla="*/ 26 w 203"/>
                <a:gd name="T3" fmla="*/ 0 h 27"/>
                <a:gd name="T4" fmla="*/ 0 w 203"/>
                <a:gd name="T5" fmla="*/ 27 h 27"/>
                <a:gd name="T6" fmla="*/ 203 w 203"/>
                <a:gd name="T7" fmla="*/ 27 h 27"/>
                <a:gd name="T8" fmla="*/ 176 w 203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27">
                  <a:moveTo>
                    <a:pt x="17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2" y="0"/>
                    <a:pt x="0" y="12"/>
                    <a:pt x="0" y="27"/>
                  </a:cubicBezTo>
                  <a:cubicBezTo>
                    <a:pt x="203" y="27"/>
                    <a:pt x="203" y="27"/>
                    <a:pt x="203" y="27"/>
                  </a:cubicBezTo>
                  <a:cubicBezTo>
                    <a:pt x="203" y="12"/>
                    <a:pt x="191" y="0"/>
                    <a:pt x="176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123"/>
            <p:cNvSpPr>
              <a:spLocks/>
            </p:cNvSpPr>
            <p:nvPr/>
          </p:nvSpPr>
          <p:spPr bwMode="auto">
            <a:xfrm>
              <a:off x="2876550" y="1457324"/>
              <a:ext cx="644525" cy="82550"/>
            </a:xfrm>
            <a:custGeom>
              <a:avLst/>
              <a:gdLst>
                <a:gd name="T0" fmla="*/ 27 w 203"/>
                <a:gd name="T1" fmla="*/ 26 h 26"/>
                <a:gd name="T2" fmla="*/ 177 w 203"/>
                <a:gd name="T3" fmla="*/ 26 h 26"/>
                <a:gd name="T4" fmla="*/ 203 w 203"/>
                <a:gd name="T5" fmla="*/ 0 h 26"/>
                <a:gd name="T6" fmla="*/ 177 w 203"/>
                <a:gd name="T7" fmla="*/ 0 h 26"/>
                <a:gd name="T8" fmla="*/ 27 w 203"/>
                <a:gd name="T9" fmla="*/ 0 h 26"/>
                <a:gd name="T10" fmla="*/ 0 w 203"/>
                <a:gd name="T11" fmla="*/ 0 h 26"/>
                <a:gd name="T12" fmla="*/ 27 w 203"/>
                <a:gd name="T13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3" h="26">
                  <a:moveTo>
                    <a:pt x="27" y="26"/>
                  </a:moveTo>
                  <a:cubicBezTo>
                    <a:pt x="177" y="26"/>
                    <a:pt x="177" y="26"/>
                    <a:pt x="177" y="26"/>
                  </a:cubicBezTo>
                  <a:cubicBezTo>
                    <a:pt x="191" y="26"/>
                    <a:pt x="203" y="14"/>
                    <a:pt x="203" y="0"/>
                  </a:cubicBezTo>
                  <a:cubicBezTo>
                    <a:pt x="177" y="0"/>
                    <a:pt x="177" y="0"/>
                    <a:pt x="17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"/>
                    <a:pt x="12" y="26"/>
                    <a:pt x="27" y="26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24"/>
            <p:cNvSpPr>
              <a:spLocks/>
            </p:cNvSpPr>
            <p:nvPr/>
          </p:nvSpPr>
          <p:spPr bwMode="auto">
            <a:xfrm>
              <a:off x="2876550" y="1371599"/>
              <a:ext cx="644525" cy="85725"/>
            </a:xfrm>
            <a:custGeom>
              <a:avLst/>
              <a:gdLst>
                <a:gd name="T0" fmla="*/ 177 w 203"/>
                <a:gd name="T1" fmla="*/ 27 h 27"/>
                <a:gd name="T2" fmla="*/ 203 w 203"/>
                <a:gd name="T3" fmla="*/ 27 h 27"/>
                <a:gd name="T4" fmla="*/ 177 w 203"/>
                <a:gd name="T5" fmla="*/ 0 h 27"/>
                <a:gd name="T6" fmla="*/ 27 w 203"/>
                <a:gd name="T7" fmla="*/ 0 h 27"/>
                <a:gd name="T8" fmla="*/ 0 w 203"/>
                <a:gd name="T9" fmla="*/ 27 h 27"/>
                <a:gd name="T10" fmla="*/ 27 w 203"/>
                <a:gd name="T11" fmla="*/ 27 h 27"/>
                <a:gd name="T12" fmla="*/ 177 w 203"/>
                <a:gd name="T13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3" h="27">
                  <a:moveTo>
                    <a:pt x="177" y="27"/>
                  </a:moveTo>
                  <a:cubicBezTo>
                    <a:pt x="203" y="27"/>
                    <a:pt x="203" y="27"/>
                    <a:pt x="203" y="27"/>
                  </a:cubicBezTo>
                  <a:cubicBezTo>
                    <a:pt x="203" y="12"/>
                    <a:pt x="191" y="0"/>
                    <a:pt x="17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7"/>
                  </a:cubicBezTo>
                  <a:cubicBezTo>
                    <a:pt x="27" y="27"/>
                    <a:pt x="27" y="27"/>
                    <a:pt x="27" y="27"/>
                  </a:cubicBezTo>
                  <a:lnTo>
                    <a:pt x="177" y="27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25"/>
            <p:cNvSpPr>
              <a:spLocks/>
            </p:cNvSpPr>
            <p:nvPr/>
          </p:nvSpPr>
          <p:spPr bwMode="auto">
            <a:xfrm>
              <a:off x="1362075" y="574674"/>
              <a:ext cx="485775" cy="488950"/>
            </a:xfrm>
            <a:custGeom>
              <a:avLst/>
              <a:gdLst>
                <a:gd name="T0" fmla="*/ 10 w 153"/>
                <a:gd name="T1" fmla="*/ 37 h 154"/>
                <a:gd name="T2" fmla="*/ 116 w 153"/>
                <a:gd name="T3" fmla="*/ 144 h 154"/>
                <a:gd name="T4" fmla="*/ 153 w 153"/>
                <a:gd name="T5" fmla="*/ 144 h 154"/>
                <a:gd name="T6" fmla="*/ 10 w 153"/>
                <a:gd name="T7" fmla="*/ 0 h 154"/>
                <a:gd name="T8" fmla="*/ 10 w 153"/>
                <a:gd name="T9" fmla="*/ 37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" h="154">
                  <a:moveTo>
                    <a:pt x="10" y="37"/>
                  </a:moveTo>
                  <a:cubicBezTo>
                    <a:pt x="116" y="144"/>
                    <a:pt x="116" y="144"/>
                    <a:pt x="116" y="144"/>
                  </a:cubicBezTo>
                  <a:cubicBezTo>
                    <a:pt x="126" y="154"/>
                    <a:pt x="143" y="154"/>
                    <a:pt x="153" y="144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0" y="10"/>
                    <a:pt x="0" y="27"/>
                    <a:pt x="10" y="37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126"/>
            <p:cNvSpPr>
              <a:spLocks/>
            </p:cNvSpPr>
            <p:nvPr/>
          </p:nvSpPr>
          <p:spPr bwMode="auto">
            <a:xfrm>
              <a:off x="1393825" y="542924"/>
              <a:ext cx="488950" cy="488950"/>
            </a:xfrm>
            <a:custGeom>
              <a:avLst/>
              <a:gdLst>
                <a:gd name="T0" fmla="*/ 143 w 154"/>
                <a:gd name="T1" fmla="*/ 116 h 154"/>
                <a:gd name="T2" fmla="*/ 37 w 154"/>
                <a:gd name="T3" fmla="*/ 10 h 154"/>
                <a:gd name="T4" fmla="*/ 0 w 154"/>
                <a:gd name="T5" fmla="*/ 10 h 154"/>
                <a:gd name="T6" fmla="*/ 143 w 154"/>
                <a:gd name="T7" fmla="*/ 154 h 154"/>
                <a:gd name="T8" fmla="*/ 143 w 154"/>
                <a:gd name="T9" fmla="*/ 11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" h="154">
                  <a:moveTo>
                    <a:pt x="143" y="116"/>
                  </a:moveTo>
                  <a:cubicBezTo>
                    <a:pt x="37" y="10"/>
                    <a:pt x="37" y="10"/>
                    <a:pt x="37" y="10"/>
                  </a:cubicBezTo>
                  <a:cubicBezTo>
                    <a:pt x="27" y="0"/>
                    <a:pt x="10" y="0"/>
                    <a:pt x="0" y="10"/>
                  </a:cubicBezTo>
                  <a:cubicBezTo>
                    <a:pt x="143" y="154"/>
                    <a:pt x="143" y="154"/>
                    <a:pt x="143" y="154"/>
                  </a:cubicBezTo>
                  <a:cubicBezTo>
                    <a:pt x="154" y="143"/>
                    <a:pt x="154" y="126"/>
                    <a:pt x="143" y="1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27"/>
            <p:cNvSpPr>
              <a:spLocks/>
            </p:cNvSpPr>
            <p:nvPr/>
          </p:nvSpPr>
          <p:spPr bwMode="auto">
            <a:xfrm>
              <a:off x="2667000" y="1884362"/>
              <a:ext cx="488950" cy="488950"/>
            </a:xfrm>
            <a:custGeom>
              <a:avLst/>
              <a:gdLst>
                <a:gd name="T0" fmla="*/ 11 w 154"/>
                <a:gd name="T1" fmla="*/ 37 h 154"/>
                <a:gd name="T2" fmla="*/ 117 w 154"/>
                <a:gd name="T3" fmla="*/ 143 h 154"/>
                <a:gd name="T4" fmla="*/ 154 w 154"/>
                <a:gd name="T5" fmla="*/ 143 h 154"/>
                <a:gd name="T6" fmla="*/ 136 w 154"/>
                <a:gd name="T7" fmla="*/ 125 h 154"/>
                <a:gd name="T8" fmla="*/ 29 w 154"/>
                <a:gd name="T9" fmla="*/ 19 h 154"/>
                <a:gd name="T10" fmla="*/ 11 w 154"/>
                <a:gd name="T11" fmla="*/ 0 h 154"/>
                <a:gd name="T12" fmla="*/ 11 w 154"/>
                <a:gd name="T13" fmla="*/ 37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" h="154">
                  <a:moveTo>
                    <a:pt x="11" y="37"/>
                  </a:moveTo>
                  <a:cubicBezTo>
                    <a:pt x="117" y="143"/>
                    <a:pt x="117" y="143"/>
                    <a:pt x="117" y="143"/>
                  </a:cubicBezTo>
                  <a:cubicBezTo>
                    <a:pt x="127" y="154"/>
                    <a:pt x="144" y="154"/>
                    <a:pt x="154" y="143"/>
                  </a:cubicBezTo>
                  <a:cubicBezTo>
                    <a:pt x="136" y="125"/>
                    <a:pt x="136" y="125"/>
                    <a:pt x="136" y="125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0" y="10"/>
                    <a:pt x="0" y="27"/>
                    <a:pt x="11" y="37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28"/>
            <p:cNvSpPr>
              <a:spLocks/>
            </p:cNvSpPr>
            <p:nvPr/>
          </p:nvSpPr>
          <p:spPr bwMode="auto">
            <a:xfrm>
              <a:off x="2701925" y="1847849"/>
              <a:ext cx="488950" cy="490538"/>
            </a:xfrm>
            <a:custGeom>
              <a:avLst/>
              <a:gdLst>
                <a:gd name="T0" fmla="*/ 125 w 154"/>
                <a:gd name="T1" fmla="*/ 136 h 154"/>
                <a:gd name="T2" fmla="*/ 143 w 154"/>
                <a:gd name="T3" fmla="*/ 154 h 154"/>
                <a:gd name="T4" fmla="*/ 143 w 154"/>
                <a:gd name="T5" fmla="*/ 117 h 154"/>
                <a:gd name="T6" fmla="*/ 37 w 154"/>
                <a:gd name="T7" fmla="*/ 11 h 154"/>
                <a:gd name="T8" fmla="*/ 0 w 154"/>
                <a:gd name="T9" fmla="*/ 11 h 154"/>
                <a:gd name="T10" fmla="*/ 18 w 154"/>
                <a:gd name="T11" fmla="*/ 30 h 154"/>
                <a:gd name="T12" fmla="*/ 125 w 154"/>
                <a:gd name="T13" fmla="*/ 13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" h="154">
                  <a:moveTo>
                    <a:pt x="125" y="136"/>
                  </a:moveTo>
                  <a:cubicBezTo>
                    <a:pt x="143" y="154"/>
                    <a:pt x="143" y="154"/>
                    <a:pt x="143" y="154"/>
                  </a:cubicBezTo>
                  <a:cubicBezTo>
                    <a:pt x="154" y="144"/>
                    <a:pt x="154" y="127"/>
                    <a:pt x="143" y="117"/>
                  </a:cubicBezTo>
                  <a:cubicBezTo>
                    <a:pt x="37" y="11"/>
                    <a:pt x="37" y="11"/>
                    <a:pt x="37" y="11"/>
                  </a:cubicBezTo>
                  <a:cubicBezTo>
                    <a:pt x="27" y="0"/>
                    <a:pt x="10" y="0"/>
                    <a:pt x="0" y="11"/>
                  </a:cubicBezTo>
                  <a:cubicBezTo>
                    <a:pt x="18" y="30"/>
                    <a:pt x="18" y="30"/>
                    <a:pt x="18" y="30"/>
                  </a:cubicBezTo>
                  <a:lnTo>
                    <a:pt x="125" y="136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129"/>
            <p:cNvSpPr>
              <a:spLocks/>
            </p:cNvSpPr>
            <p:nvPr/>
          </p:nvSpPr>
          <p:spPr bwMode="auto">
            <a:xfrm>
              <a:off x="1393825" y="1884362"/>
              <a:ext cx="488950" cy="488950"/>
            </a:xfrm>
            <a:custGeom>
              <a:avLst/>
              <a:gdLst>
                <a:gd name="T0" fmla="*/ 37 w 154"/>
                <a:gd name="T1" fmla="*/ 143 h 154"/>
                <a:gd name="T2" fmla="*/ 143 w 154"/>
                <a:gd name="T3" fmla="*/ 37 h 154"/>
                <a:gd name="T4" fmla="*/ 143 w 154"/>
                <a:gd name="T5" fmla="*/ 0 h 154"/>
                <a:gd name="T6" fmla="*/ 0 w 154"/>
                <a:gd name="T7" fmla="*/ 143 h 154"/>
                <a:gd name="T8" fmla="*/ 37 w 154"/>
                <a:gd name="T9" fmla="*/ 143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" h="154">
                  <a:moveTo>
                    <a:pt x="37" y="143"/>
                  </a:moveTo>
                  <a:cubicBezTo>
                    <a:pt x="143" y="37"/>
                    <a:pt x="143" y="37"/>
                    <a:pt x="143" y="37"/>
                  </a:cubicBezTo>
                  <a:cubicBezTo>
                    <a:pt x="154" y="27"/>
                    <a:pt x="154" y="10"/>
                    <a:pt x="143" y="0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0" y="154"/>
                    <a:pt x="27" y="154"/>
                    <a:pt x="37" y="143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130"/>
            <p:cNvSpPr>
              <a:spLocks/>
            </p:cNvSpPr>
            <p:nvPr/>
          </p:nvSpPr>
          <p:spPr bwMode="auto">
            <a:xfrm>
              <a:off x="1362075" y="1847849"/>
              <a:ext cx="485775" cy="490538"/>
            </a:xfrm>
            <a:custGeom>
              <a:avLst/>
              <a:gdLst>
                <a:gd name="T0" fmla="*/ 116 w 153"/>
                <a:gd name="T1" fmla="*/ 11 h 154"/>
                <a:gd name="T2" fmla="*/ 10 w 153"/>
                <a:gd name="T3" fmla="*/ 117 h 154"/>
                <a:gd name="T4" fmla="*/ 10 w 153"/>
                <a:gd name="T5" fmla="*/ 154 h 154"/>
                <a:gd name="T6" fmla="*/ 153 w 153"/>
                <a:gd name="T7" fmla="*/ 11 h 154"/>
                <a:gd name="T8" fmla="*/ 116 w 153"/>
                <a:gd name="T9" fmla="*/ 11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" h="154">
                  <a:moveTo>
                    <a:pt x="116" y="11"/>
                  </a:moveTo>
                  <a:cubicBezTo>
                    <a:pt x="10" y="117"/>
                    <a:pt x="10" y="117"/>
                    <a:pt x="10" y="117"/>
                  </a:cubicBezTo>
                  <a:cubicBezTo>
                    <a:pt x="0" y="127"/>
                    <a:pt x="0" y="144"/>
                    <a:pt x="10" y="154"/>
                  </a:cubicBezTo>
                  <a:cubicBezTo>
                    <a:pt x="153" y="11"/>
                    <a:pt x="153" y="11"/>
                    <a:pt x="153" y="11"/>
                  </a:cubicBezTo>
                  <a:cubicBezTo>
                    <a:pt x="143" y="0"/>
                    <a:pt x="126" y="0"/>
                    <a:pt x="116" y="1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131"/>
            <p:cNvSpPr>
              <a:spLocks/>
            </p:cNvSpPr>
            <p:nvPr/>
          </p:nvSpPr>
          <p:spPr bwMode="auto">
            <a:xfrm>
              <a:off x="2701925" y="574674"/>
              <a:ext cx="488950" cy="488950"/>
            </a:xfrm>
            <a:custGeom>
              <a:avLst/>
              <a:gdLst>
                <a:gd name="T0" fmla="*/ 37 w 154"/>
                <a:gd name="T1" fmla="*/ 144 h 154"/>
                <a:gd name="T2" fmla="*/ 143 w 154"/>
                <a:gd name="T3" fmla="*/ 37 h 154"/>
                <a:gd name="T4" fmla="*/ 143 w 154"/>
                <a:gd name="T5" fmla="*/ 0 h 154"/>
                <a:gd name="T6" fmla="*/ 125 w 154"/>
                <a:gd name="T7" fmla="*/ 19 h 154"/>
                <a:gd name="T8" fmla="*/ 18 w 154"/>
                <a:gd name="T9" fmla="*/ 125 h 154"/>
                <a:gd name="T10" fmla="*/ 0 w 154"/>
                <a:gd name="T11" fmla="*/ 144 h 154"/>
                <a:gd name="T12" fmla="*/ 37 w 154"/>
                <a:gd name="T13" fmla="*/ 14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" h="154">
                  <a:moveTo>
                    <a:pt x="37" y="144"/>
                  </a:moveTo>
                  <a:cubicBezTo>
                    <a:pt x="143" y="37"/>
                    <a:pt x="143" y="37"/>
                    <a:pt x="143" y="37"/>
                  </a:cubicBezTo>
                  <a:cubicBezTo>
                    <a:pt x="154" y="27"/>
                    <a:pt x="154" y="10"/>
                    <a:pt x="143" y="0"/>
                  </a:cubicBezTo>
                  <a:cubicBezTo>
                    <a:pt x="125" y="19"/>
                    <a:pt x="125" y="19"/>
                    <a:pt x="125" y="19"/>
                  </a:cubicBezTo>
                  <a:cubicBezTo>
                    <a:pt x="18" y="125"/>
                    <a:pt x="18" y="125"/>
                    <a:pt x="18" y="125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10" y="154"/>
                    <a:pt x="27" y="154"/>
                    <a:pt x="37" y="144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132"/>
            <p:cNvSpPr>
              <a:spLocks/>
            </p:cNvSpPr>
            <p:nvPr/>
          </p:nvSpPr>
          <p:spPr bwMode="auto">
            <a:xfrm>
              <a:off x="2667000" y="542924"/>
              <a:ext cx="488950" cy="488950"/>
            </a:xfrm>
            <a:custGeom>
              <a:avLst/>
              <a:gdLst>
                <a:gd name="T0" fmla="*/ 136 w 154"/>
                <a:gd name="T1" fmla="*/ 29 h 154"/>
                <a:gd name="T2" fmla="*/ 154 w 154"/>
                <a:gd name="T3" fmla="*/ 10 h 154"/>
                <a:gd name="T4" fmla="*/ 117 w 154"/>
                <a:gd name="T5" fmla="*/ 10 h 154"/>
                <a:gd name="T6" fmla="*/ 11 w 154"/>
                <a:gd name="T7" fmla="*/ 116 h 154"/>
                <a:gd name="T8" fmla="*/ 11 w 154"/>
                <a:gd name="T9" fmla="*/ 154 h 154"/>
                <a:gd name="T10" fmla="*/ 29 w 154"/>
                <a:gd name="T11" fmla="*/ 135 h 154"/>
                <a:gd name="T12" fmla="*/ 136 w 154"/>
                <a:gd name="T13" fmla="*/ 29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" h="154">
                  <a:moveTo>
                    <a:pt x="136" y="29"/>
                  </a:moveTo>
                  <a:cubicBezTo>
                    <a:pt x="154" y="10"/>
                    <a:pt x="154" y="10"/>
                    <a:pt x="154" y="10"/>
                  </a:cubicBezTo>
                  <a:cubicBezTo>
                    <a:pt x="144" y="0"/>
                    <a:pt x="127" y="0"/>
                    <a:pt x="117" y="10"/>
                  </a:cubicBezTo>
                  <a:cubicBezTo>
                    <a:pt x="11" y="116"/>
                    <a:pt x="11" y="116"/>
                    <a:pt x="11" y="116"/>
                  </a:cubicBezTo>
                  <a:cubicBezTo>
                    <a:pt x="0" y="126"/>
                    <a:pt x="0" y="143"/>
                    <a:pt x="11" y="154"/>
                  </a:cubicBezTo>
                  <a:cubicBezTo>
                    <a:pt x="29" y="135"/>
                    <a:pt x="29" y="135"/>
                    <a:pt x="29" y="135"/>
                  </a:cubicBezTo>
                  <a:lnTo>
                    <a:pt x="136" y="2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133"/>
            <p:cNvSpPr>
              <a:spLocks/>
            </p:cNvSpPr>
            <p:nvPr/>
          </p:nvSpPr>
          <p:spPr bwMode="auto">
            <a:xfrm>
              <a:off x="1752600" y="933449"/>
              <a:ext cx="523875" cy="1046163"/>
            </a:xfrm>
            <a:custGeom>
              <a:avLst/>
              <a:gdLst>
                <a:gd name="T0" fmla="*/ 0 w 165"/>
                <a:gd name="T1" fmla="*/ 165 h 329"/>
                <a:gd name="T2" fmla="*/ 165 w 165"/>
                <a:gd name="T3" fmla="*/ 329 h 329"/>
                <a:gd name="T4" fmla="*/ 165 w 165"/>
                <a:gd name="T5" fmla="*/ 0 h 329"/>
                <a:gd name="T6" fmla="*/ 0 w 165"/>
                <a:gd name="T7" fmla="*/ 165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5" h="329">
                  <a:moveTo>
                    <a:pt x="0" y="165"/>
                  </a:moveTo>
                  <a:cubicBezTo>
                    <a:pt x="0" y="256"/>
                    <a:pt x="74" y="329"/>
                    <a:pt x="165" y="329"/>
                  </a:cubicBezTo>
                  <a:cubicBezTo>
                    <a:pt x="165" y="0"/>
                    <a:pt x="165" y="0"/>
                    <a:pt x="165" y="0"/>
                  </a:cubicBezTo>
                  <a:cubicBezTo>
                    <a:pt x="74" y="0"/>
                    <a:pt x="0" y="74"/>
                    <a:pt x="0" y="165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134"/>
            <p:cNvSpPr>
              <a:spLocks/>
            </p:cNvSpPr>
            <p:nvPr/>
          </p:nvSpPr>
          <p:spPr bwMode="auto">
            <a:xfrm>
              <a:off x="2276475" y="933449"/>
              <a:ext cx="520700" cy="1046163"/>
            </a:xfrm>
            <a:custGeom>
              <a:avLst/>
              <a:gdLst>
                <a:gd name="T0" fmla="*/ 0 w 164"/>
                <a:gd name="T1" fmla="*/ 0 h 329"/>
                <a:gd name="T2" fmla="*/ 0 w 164"/>
                <a:gd name="T3" fmla="*/ 329 h 329"/>
                <a:gd name="T4" fmla="*/ 164 w 164"/>
                <a:gd name="T5" fmla="*/ 165 h 329"/>
                <a:gd name="T6" fmla="*/ 0 w 164"/>
                <a:gd name="T7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4" h="329">
                  <a:moveTo>
                    <a:pt x="0" y="0"/>
                  </a:moveTo>
                  <a:cubicBezTo>
                    <a:pt x="0" y="329"/>
                    <a:pt x="0" y="329"/>
                    <a:pt x="0" y="329"/>
                  </a:cubicBezTo>
                  <a:cubicBezTo>
                    <a:pt x="91" y="329"/>
                    <a:pt x="164" y="256"/>
                    <a:pt x="164" y="165"/>
                  </a:cubicBezTo>
                  <a:cubicBezTo>
                    <a:pt x="164" y="74"/>
                    <a:pt x="91" y="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7" name="animation details"/>
          <p:cNvSpPr txBox="1"/>
          <p:nvPr/>
        </p:nvSpPr>
        <p:spPr>
          <a:xfrm>
            <a:off x="7199790" y="2883"/>
            <a:ext cx="1944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This slide is static and</a:t>
            </a:r>
          </a:p>
          <a:p>
            <a:pPr algn="r"/>
            <a:r>
              <a:rPr lang="en-US" sz="1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does not animate.</a:t>
            </a:r>
          </a:p>
        </p:txBody>
      </p:sp>
    </p:spTree>
    <p:extLst>
      <p:ext uri="{BB962C8B-B14F-4D97-AF65-F5344CB8AC3E}">
        <p14:creationId xmlns:p14="http://schemas.microsoft.com/office/powerpoint/2010/main" val="3508651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AED1E6"/>
            </a:gs>
            <a:gs pos="0">
              <a:schemeClr val="accent3">
                <a:lumMod val="10000"/>
                <a:lumOff val="9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rt"/>
          <p:cNvSpPr>
            <a:spLocks/>
          </p:cNvSpPr>
          <p:nvPr/>
        </p:nvSpPr>
        <p:spPr bwMode="auto">
          <a:xfrm>
            <a:off x="0" y="5746738"/>
            <a:ext cx="9147175" cy="1111262"/>
          </a:xfrm>
          <a:custGeom>
            <a:avLst/>
            <a:gdLst>
              <a:gd name="T0" fmla="*/ 5762 w 5762"/>
              <a:gd name="T1" fmla="*/ 0 h 1441"/>
              <a:gd name="T2" fmla="*/ 5760 w 5762"/>
              <a:gd name="T3" fmla="*/ 1441 h 1441"/>
              <a:gd name="T4" fmla="*/ 0 w 5762"/>
              <a:gd name="T5" fmla="*/ 1441 h 1441"/>
              <a:gd name="T6" fmla="*/ 0 w 5762"/>
              <a:gd name="T7" fmla="*/ 0 h 1441"/>
              <a:gd name="T8" fmla="*/ 5762 w 5762"/>
              <a:gd name="T9" fmla="*/ 0 h 1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62" h="1441">
                <a:moveTo>
                  <a:pt x="5762" y="0"/>
                </a:moveTo>
                <a:lnTo>
                  <a:pt x="5760" y="1441"/>
                </a:lnTo>
                <a:lnTo>
                  <a:pt x="0" y="1441"/>
                </a:lnTo>
                <a:lnTo>
                  <a:pt x="0" y="0"/>
                </a:lnTo>
                <a:lnTo>
                  <a:pt x="5762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6" name="tomato plants animated"/>
          <p:cNvSpPr txBox="1"/>
          <p:nvPr/>
        </p:nvSpPr>
        <p:spPr>
          <a:xfrm>
            <a:off x="70804" y="6105526"/>
            <a:ext cx="7891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Care Plans animated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9" name="dirt"/>
          <p:cNvSpPr>
            <a:spLocks/>
          </p:cNvSpPr>
          <p:nvPr/>
        </p:nvSpPr>
        <p:spPr bwMode="auto">
          <a:xfrm>
            <a:off x="0" y="4570413"/>
            <a:ext cx="9147175" cy="2287588"/>
          </a:xfrm>
          <a:custGeom>
            <a:avLst/>
            <a:gdLst>
              <a:gd name="T0" fmla="*/ 5762 w 5762"/>
              <a:gd name="T1" fmla="*/ 0 h 1441"/>
              <a:gd name="T2" fmla="*/ 5760 w 5762"/>
              <a:gd name="T3" fmla="*/ 1441 h 1441"/>
              <a:gd name="T4" fmla="*/ 0 w 5762"/>
              <a:gd name="T5" fmla="*/ 1441 h 1441"/>
              <a:gd name="T6" fmla="*/ 0 w 5762"/>
              <a:gd name="T7" fmla="*/ 0 h 1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2" h="1441">
                <a:moveTo>
                  <a:pt x="5762" y="0"/>
                </a:moveTo>
                <a:lnTo>
                  <a:pt x="5760" y="1441"/>
                </a:lnTo>
                <a:lnTo>
                  <a:pt x="0" y="1441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dirt"/>
          <p:cNvSpPr>
            <a:spLocks/>
          </p:cNvSpPr>
          <p:nvPr/>
        </p:nvSpPr>
        <p:spPr bwMode="auto">
          <a:xfrm>
            <a:off x="1709403" y="5480037"/>
            <a:ext cx="736600" cy="371475"/>
          </a:xfrm>
          <a:custGeom>
            <a:avLst/>
            <a:gdLst>
              <a:gd name="T0" fmla="*/ 227 w 232"/>
              <a:gd name="T1" fmla="*/ 75 h 117"/>
              <a:gd name="T2" fmla="*/ 225 w 232"/>
              <a:gd name="T3" fmla="*/ 74 h 117"/>
              <a:gd name="T4" fmla="*/ 219 w 232"/>
              <a:gd name="T5" fmla="*/ 72 h 117"/>
              <a:gd name="T6" fmla="*/ 216 w 232"/>
              <a:gd name="T7" fmla="*/ 71 h 117"/>
              <a:gd name="T8" fmla="*/ 209 w 232"/>
              <a:gd name="T9" fmla="*/ 57 h 117"/>
              <a:gd name="T10" fmla="*/ 194 w 232"/>
              <a:gd name="T11" fmla="*/ 53 h 117"/>
              <a:gd name="T12" fmla="*/ 184 w 232"/>
              <a:gd name="T13" fmla="*/ 50 h 117"/>
              <a:gd name="T14" fmla="*/ 164 w 232"/>
              <a:gd name="T15" fmla="*/ 21 h 117"/>
              <a:gd name="T16" fmla="*/ 154 w 232"/>
              <a:gd name="T17" fmla="*/ 17 h 117"/>
              <a:gd name="T18" fmla="*/ 147 w 232"/>
              <a:gd name="T19" fmla="*/ 11 h 117"/>
              <a:gd name="T20" fmla="*/ 136 w 232"/>
              <a:gd name="T21" fmla="*/ 12 h 117"/>
              <a:gd name="T22" fmla="*/ 98 w 232"/>
              <a:gd name="T23" fmla="*/ 9 h 117"/>
              <a:gd name="T24" fmla="*/ 77 w 232"/>
              <a:gd name="T25" fmla="*/ 16 h 117"/>
              <a:gd name="T26" fmla="*/ 68 w 232"/>
              <a:gd name="T27" fmla="*/ 31 h 117"/>
              <a:gd name="T28" fmla="*/ 49 w 232"/>
              <a:gd name="T29" fmla="*/ 41 h 117"/>
              <a:gd name="T30" fmla="*/ 27 w 232"/>
              <a:gd name="T31" fmla="*/ 60 h 117"/>
              <a:gd name="T32" fmla="*/ 20 w 232"/>
              <a:gd name="T33" fmla="*/ 64 h 117"/>
              <a:gd name="T34" fmla="*/ 17 w 232"/>
              <a:gd name="T35" fmla="*/ 69 h 117"/>
              <a:gd name="T36" fmla="*/ 13 w 232"/>
              <a:gd name="T37" fmla="*/ 72 h 117"/>
              <a:gd name="T38" fmla="*/ 12 w 232"/>
              <a:gd name="T39" fmla="*/ 90 h 117"/>
              <a:gd name="T40" fmla="*/ 31 w 232"/>
              <a:gd name="T41" fmla="*/ 91 h 117"/>
              <a:gd name="T42" fmla="*/ 32 w 232"/>
              <a:gd name="T43" fmla="*/ 90 h 117"/>
              <a:gd name="T44" fmla="*/ 58 w 232"/>
              <a:gd name="T45" fmla="*/ 94 h 117"/>
              <a:gd name="T46" fmla="*/ 70 w 232"/>
              <a:gd name="T47" fmla="*/ 91 h 117"/>
              <a:gd name="T48" fmla="*/ 77 w 232"/>
              <a:gd name="T49" fmla="*/ 99 h 117"/>
              <a:gd name="T50" fmla="*/ 158 w 232"/>
              <a:gd name="T51" fmla="*/ 102 h 117"/>
              <a:gd name="T52" fmla="*/ 186 w 232"/>
              <a:gd name="T53" fmla="*/ 93 h 117"/>
              <a:gd name="T54" fmla="*/ 197 w 232"/>
              <a:gd name="T55" fmla="*/ 94 h 117"/>
              <a:gd name="T56" fmla="*/ 210 w 232"/>
              <a:gd name="T57" fmla="*/ 91 h 117"/>
              <a:gd name="T58" fmla="*/ 225 w 232"/>
              <a:gd name="T59" fmla="*/ 91 h 117"/>
              <a:gd name="T60" fmla="*/ 230 w 232"/>
              <a:gd name="T61" fmla="*/ 84 h 117"/>
              <a:gd name="T62" fmla="*/ 227 w 232"/>
              <a:gd name="T63" fmla="*/ 75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32" h="117">
                <a:moveTo>
                  <a:pt x="227" y="75"/>
                </a:moveTo>
                <a:cubicBezTo>
                  <a:pt x="226" y="75"/>
                  <a:pt x="226" y="74"/>
                  <a:pt x="225" y="74"/>
                </a:cubicBezTo>
                <a:cubicBezTo>
                  <a:pt x="223" y="73"/>
                  <a:pt x="221" y="73"/>
                  <a:pt x="219" y="72"/>
                </a:cubicBezTo>
                <a:cubicBezTo>
                  <a:pt x="218" y="72"/>
                  <a:pt x="217" y="72"/>
                  <a:pt x="216" y="71"/>
                </a:cubicBezTo>
                <a:cubicBezTo>
                  <a:pt x="215" y="67"/>
                  <a:pt x="213" y="62"/>
                  <a:pt x="209" y="57"/>
                </a:cubicBezTo>
                <a:cubicBezTo>
                  <a:pt x="209" y="57"/>
                  <a:pt x="200" y="49"/>
                  <a:pt x="194" y="53"/>
                </a:cubicBezTo>
                <a:cubicBezTo>
                  <a:pt x="192" y="54"/>
                  <a:pt x="185" y="52"/>
                  <a:pt x="184" y="50"/>
                </a:cubicBezTo>
                <a:cubicBezTo>
                  <a:pt x="181" y="45"/>
                  <a:pt x="169" y="26"/>
                  <a:pt x="164" y="21"/>
                </a:cubicBezTo>
                <a:cubicBezTo>
                  <a:pt x="161" y="18"/>
                  <a:pt x="159" y="18"/>
                  <a:pt x="154" y="17"/>
                </a:cubicBezTo>
                <a:cubicBezTo>
                  <a:pt x="152" y="15"/>
                  <a:pt x="150" y="12"/>
                  <a:pt x="147" y="11"/>
                </a:cubicBezTo>
                <a:cubicBezTo>
                  <a:pt x="144" y="10"/>
                  <a:pt x="139" y="8"/>
                  <a:pt x="136" y="12"/>
                </a:cubicBezTo>
                <a:cubicBezTo>
                  <a:pt x="126" y="22"/>
                  <a:pt x="109" y="18"/>
                  <a:pt x="98" y="9"/>
                </a:cubicBezTo>
                <a:cubicBezTo>
                  <a:pt x="86" y="0"/>
                  <a:pt x="81" y="14"/>
                  <a:pt x="77" y="16"/>
                </a:cubicBezTo>
                <a:cubicBezTo>
                  <a:pt x="72" y="19"/>
                  <a:pt x="71" y="27"/>
                  <a:pt x="68" y="31"/>
                </a:cubicBezTo>
                <a:cubicBezTo>
                  <a:pt x="61" y="42"/>
                  <a:pt x="58" y="37"/>
                  <a:pt x="49" y="41"/>
                </a:cubicBezTo>
                <a:cubicBezTo>
                  <a:pt x="33" y="47"/>
                  <a:pt x="29" y="59"/>
                  <a:pt x="27" y="60"/>
                </a:cubicBezTo>
                <a:cubicBezTo>
                  <a:pt x="25" y="62"/>
                  <a:pt x="22" y="63"/>
                  <a:pt x="20" y="64"/>
                </a:cubicBezTo>
                <a:cubicBezTo>
                  <a:pt x="18" y="65"/>
                  <a:pt x="18" y="67"/>
                  <a:pt x="17" y="69"/>
                </a:cubicBezTo>
                <a:cubicBezTo>
                  <a:pt x="16" y="70"/>
                  <a:pt x="14" y="71"/>
                  <a:pt x="13" y="72"/>
                </a:cubicBezTo>
                <a:cubicBezTo>
                  <a:pt x="6" y="78"/>
                  <a:pt x="0" y="86"/>
                  <a:pt x="12" y="90"/>
                </a:cubicBezTo>
                <a:cubicBezTo>
                  <a:pt x="19" y="92"/>
                  <a:pt x="24" y="93"/>
                  <a:pt x="31" y="91"/>
                </a:cubicBezTo>
                <a:cubicBezTo>
                  <a:pt x="31" y="90"/>
                  <a:pt x="32" y="90"/>
                  <a:pt x="32" y="90"/>
                </a:cubicBezTo>
                <a:cubicBezTo>
                  <a:pt x="40" y="94"/>
                  <a:pt x="49" y="94"/>
                  <a:pt x="58" y="94"/>
                </a:cubicBezTo>
                <a:cubicBezTo>
                  <a:pt x="63" y="94"/>
                  <a:pt x="67" y="93"/>
                  <a:pt x="70" y="91"/>
                </a:cubicBezTo>
                <a:cubicBezTo>
                  <a:pt x="72" y="94"/>
                  <a:pt x="74" y="96"/>
                  <a:pt x="77" y="99"/>
                </a:cubicBezTo>
                <a:cubicBezTo>
                  <a:pt x="98" y="117"/>
                  <a:pt x="134" y="102"/>
                  <a:pt x="158" y="102"/>
                </a:cubicBezTo>
                <a:cubicBezTo>
                  <a:pt x="171" y="102"/>
                  <a:pt x="180" y="99"/>
                  <a:pt x="186" y="93"/>
                </a:cubicBezTo>
                <a:cubicBezTo>
                  <a:pt x="189" y="94"/>
                  <a:pt x="193" y="94"/>
                  <a:pt x="197" y="94"/>
                </a:cubicBezTo>
                <a:cubicBezTo>
                  <a:pt x="203" y="94"/>
                  <a:pt x="207" y="93"/>
                  <a:pt x="210" y="91"/>
                </a:cubicBezTo>
                <a:cubicBezTo>
                  <a:pt x="215" y="92"/>
                  <a:pt x="219" y="93"/>
                  <a:pt x="225" y="91"/>
                </a:cubicBezTo>
                <a:cubicBezTo>
                  <a:pt x="232" y="88"/>
                  <a:pt x="229" y="88"/>
                  <a:pt x="230" y="84"/>
                </a:cubicBezTo>
                <a:cubicBezTo>
                  <a:pt x="231" y="81"/>
                  <a:pt x="228" y="77"/>
                  <a:pt x="227" y="7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5" name="tomato plant"/>
          <p:cNvGrpSpPr/>
          <p:nvPr/>
        </p:nvGrpSpPr>
        <p:grpSpPr>
          <a:xfrm>
            <a:off x="1290303" y="3895712"/>
            <a:ext cx="1584325" cy="1743075"/>
            <a:chOff x="3355975" y="2719387"/>
            <a:chExt cx="1584325" cy="1743075"/>
          </a:xfrm>
        </p:grpSpPr>
        <p:sp>
          <p:nvSpPr>
            <p:cNvPr id="106" name="Freeform 12"/>
            <p:cNvSpPr>
              <a:spLocks/>
            </p:cNvSpPr>
            <p:nvPr/>
          </p:nvSpPr>
          <p:spPr bwMode="auto">
            <a:xfrm>
              <a:off x="3549650" y="2967037"/>
              <a:ext cx="593725" cy="1495425"/>
            </a:xfrm>
            <a:custGeom>
              <a:avLst/>
              <a:gdLst>
                <a:gd name="T0" fmla="*/ 183 w 187"/>
                <a:gd name="T1" fmla="*/ 0 h 471"/>
                <a:gd name="T2" fmla="*/ 179 w 187"/>
                <a:gd name="T3" fmla="*/ 126 h 471"/>
                <a:gd name="T4" fmla="*/ 163 w 187"/>
                <a:gd name="T5" fmla="*/ 133 h 471"/>
                <a:gd name="T6" fmla="*/ 147 w 187"/>
                <a:gd name="T7" fmla="*/ 124 h 471"/>
                <a:gd name="T8" fmla="*/ 119 w 187"/>
                <a:gd name="T9" fmla="*/ 111 h 471"/>
                <a:gd name="T10" fmla="*/ 38 w 187"/>
                <a:gd name="T11" fmla="*/ 92 h 471"/>
                <a:gd name="T12" fmla="*/ 0 w 187"/>
                <a:gd name="T13" fmla="*/ 87 h 471"/>
                <a:gd name="T14" fmla="*/ 0 w 187"/>
                <a:gd name="T15" fmla="*/ 93 h 471"/>
                <a:gd name="T16" fmla="*/ 98 w 187"/>
                <a:gd name="T17" fmla="*/ 112 h 471"/>
                <a:gd name="T18" fmla="*/ 174 w 187"/>
                <a:gd name="T19" fmla="*/ 185 h 471"/>
                <a:gd name="T20" fmla="*/ 173 w 187"/>
                <a:gd name="T21" fmla="*/ 218 h 471"/>
                <a:gd name="T22" fmla="*/ 171 w 187"/>
                <a:gd name="T23" fmla="*/ 284 h 471"/>
                <a:gd name="T24" fmla="*/ 169 w 187"/>
                <a:gd name="T25" fmla="*/ 361 h 471"/>
                <a:gd name="T26" fmla="*/ 168 w 187"/>
                <a:gd name="T27" fmla="*/ 381 h 471"/>
                <a:gd name="T28" fmla="*/ 168 w 187"/>
                <a:gd name="T29" fmla="*/ 452 h 471"/>
                <a:gd name="T30" fmla="*/ 170 w 187"/>
                <a:gd name="T31" fmla="*/ 464 h 471"/>
                <a:gd name="T32" fmla="*/ 187 w 187"/>
                <a:gd name="T33" fmla="*/ 471 h 471"/>
                <a:gd name="T34" fmla="*/ 187 w 187"/>
                <a:gd name="T35" fmla="*/ 471 h 471"/>
                <a:gd name="T36" fmla="*/ 187 w 187"/>
                <a:gd name="T37" fmla="*/ 0 h 471"/>
                <a:gd name="T38" fmla="*/ 183 w 187"/>
                <a:gd name="T39" fmla="*/ 0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7" h="471">
                  <a:moveTo>
                    <a:pt x="183" y="0"/>
                  </a:moveTo>
                  <a:cubicBezTo>
                    <a:pt x="179" y="126"/>
                    <a:pt x="179" y="126"/>
                    <a:pt x="179" y="126"/>
                  </a:cubicBezTo>
                  <a:cubicBezTo>
                    <a:pt x="174" y="134"/>
                    <a:pt x="169" y="137"/>
                    <a:pt x="163" y="133"/>
                  </a:cubicBezTo>
                  <a:cubicBezTo>
                    <a:pt x="155" y="128"/>
                    <a:pt x="155" y="128"/>
                    <a:pt x="147" y="124"/>
                  </a:cubicBezTo>
                  <a:cubicBezTo>
                    <a:pt x="138" y="119"/>
                    <a:pt x="129" y="115"/>
                    <a:pt x="119" y="111"/>
                  </a:cubicBezTo>
                  <a:cubicBezTo>
                    <a:pt x="93" y="101"/>
                    <a:pt x="66" y="95"/>
                    <a:pt x="38" y="92"/>
                  </a:cubicBezTo>
                  <a:cubicBezTo>
                    <a:pt x="25" y="90"/>
                    <a:pt x="12" y="89"/>
                    <a:pt x="0" y="87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33" y="97"/>
                    <a:pt x="66" y="100"/>
                    <a:pt x="98" y="112"/>
                  </a:cubicBezTo>
                  <a:cubicBezTo>
                    <a:pt x="132" y="126"/>
                    <a:pt x="174" y="167"/>
                    <a:pt x="174" y="185"/>
                  </a:cubicBezTo>
                  <a:cubicBezTo>
                    <a:pt x="173" y="196"/>
                    <a:pt x="173" y="207"/>
                    <a:pt x="173" y="218"/>
                  </a:cubicBezTo>
                  <a:cubicBezTo>
                    <a:pt x="172" y="240"/>
                    <a:pt x="171" y="262"/>
                    <a:pt x="171" y="284"/>
                  </a:cubicBezTo>
                  <a:cubicBezTo>
                    <a:pt x="170" y="310"/>
                    <a:pt x="169" y="336"/>
                    <a:pt x="169" y="361"/>
                  </a:cubicBezTo>
                  <a:cubicBezTo>
                    <a:pt x="168" y="368"/>
                    <a:pt x="168" y="375"/>
                    <a:pt x="168" y="381"/>
                  </a:cubicBezTo>
                  <a:cubicBezTo>
                    <a:pt x="168" y="405"/>
                    <a:pt x="168" y="429"/>
                    <a:pt x="168" y="452"/>
                  </a:cubicBezTo>
                  <a:cubicBezTo>
                    <a:pt x="168" y="457"/>
                    <a:pt x="166" y="461"/>
                    <a:pt x="170" y="464"/>
                  </a:cubicBezTo>
                  <a:cubicBezTo>
                    <a:pt x="175" y="468"/>
                    <a:pt x="181" y="471"/>
                    <a:pt x="187" y="471"/>
                  </a:cubicBezTo>
                  <a:cubicBezTo>
                    <a:pt x="187" y="471"/>
                    <a:pt x="187" y="471"/>
                    <a:pt x="187" y="471"/>
                  </a:cubicBezTo>
                  <a:cubicBezTo>
                    <a:pt x="187" y="0"/>
                    <a:pt x="187" y="0"/>
                    <a:pt x="187" y="0"/>
                  </a:cubicBezTo>
                  <a:lnTo>
                    <a:pt x="18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3"/>
            <p:cNvSpPr>
              <a:spLocks/>
            </p:cNvSpPr>
            <p:nvPr/>
          </p:nvSpPr>
          <p:spPr bwMode="auto">
            <a:xfrm>
              <a:off x="4143375" y="2967037"/>
              <a:ext cx="552450" cy="1495425"/>
            </a:xfrm>
            <a:custGeom>
              <a:avLst/>
              <a:gdLst>
                <a:gd name="T0" fmla="*/ 139 w 174"/>
                <a:gd name="T1" fmla="*/ 183 h 471"/>
                <a:gd name="T2" fmla="*/ 40 w 174"/>
                <a:gd name="T3" fmla="*/ 213 h 471"/>
                <a:gd name="T4" fmla="*/ 28 w 174"/>
                <a:gd name="T5" fmla="*/ 222 h 471"/>
                <a:gd name="T6" fmla="*/ 17 w 174"/>
                <a:gd name="T7" fmla="*/ 230 h 471"/>
                <a:gd name="T8" fmla="*/ 13 w 174"/>
                <a:gd name="T9" fmla="*/ 222 h 471"/>
                <a:gd name="T10" fmla="*/ 13 w 174"/>
                <a:gd name="T11" fmla="*/ 210 h 471"/>
                <a:gd name="T12" fmla="*/ 12 w 174"/>
                <a:gd name="T13" fmla="*/ 196 h 471"/>
                <a:gd name="T14" fmla="*/ 11 w 174"/>
                <a:gd name="T15" fmla="*/ 168 h 471"/>
                <a:gd name="T16" fmla="*/ 10 w 174"/>
                <a:gd name="T17" fmla="*/ 135 h 471"/>
                <a:gd name="T18" fmla="*/ 10 w 174"/>
                <a:gd name="T19" fmla="*/ 102 h 471"/>
                <a:gd name="T20" fmla="*/ 9 w 174"/>
                <a:gd name="T21" fmla="*/ 68 h 471"/>
                <a:gd name="T22" fmla="*/ 8 w 174"/>
                <a:gd name="T23" fmla="*/ 37 h 471"/>
                <a:gd name="T24" fmla="*/ 7 w 174"/>
                <a:gd name="T25" fmla="*/ 11 h 471"/>
                <a:gd name="T26" fmla="*/ 7 w 174"/>
                <a:gd name="T27" fmla="*/ 9 h 471"/>
                <a:gd name="T28" fmla="*/ 6 w 174"/>
                <a:gd name="T29" fmla="*/ 1 h 471"/>
                <a:gd name="T30" fmla="*/ 6 w 174"/>
                <a:gd name="T31" fmla="*/ 0 h 471"/>
                <a:gd name="T32" fmla="*/ 0 w 174"/>
                <a:gd name="T33" fmla="*/ 0 h 471"/>
                <a:gd name="T34" fmla="*/ 0 w 174"/>
                <a:gd name="T35" fmla="*/ 471 h 471"/>
                <a:gd name="T36" fmla="*/ 17 w 174"/>
                <a:gd name="T37" fmla="*/ 464 h 471"/>
                <a:gd name="T38" fmla="*/ 19 w 174"/>
                <a:gd name="T39" fmla="*/ 455 h 471"/>
                <a:gd name="T40" fmla="*/ 18 w 174"/>
                <a:gd name="T41" fmla="*/ 439 h 471"/>
                <a:gd name="T42" fmla="*/ 18 w 174"/>
                <a:gd name="T43" fmla="*/ 412 h 471"/>
                <a:gd name="T44" fmla="*/ 18 w 174"/>
                <a:gd name="T45" fmla="*/ 386 h 471"/>
                <a:gd name="T46" fmla="*/ 17 w 174"/>
                <a:gd name="T47" fmla="*/ 379 h 471"/>
                <a:gd name="T48" fmla="*/ 17 w 174"/>
                <a:gd name="T49" fmla="*/ 356 h 471"/>
                <a:gd name="T50" fmla="*/ 16 w 174"/>
                <a:gd name="T51" fmla="*/ 335 h 471"/>
                <a:gd name="T52" fmla="*/ 15 w 174"/>
                <a:gd name="T53" fmla="*/ 315 h 471"/>
                <a:gd name="T54" fmla="*/ 15 w 174"/>
                <a:gd name="T55" fmla="*/ 299 h 471"/>
                <a:gd name="T56" fmla="*/ 14 w 174"/>
                <a:gd name="T57" fmla="*/ 285 h 471"/>
                <a:gd name="T58" fmla="*/ 15 w 174"/>
                <a:gd name="T59" fmla="*/ 273 h 471"/>
                <a:gd name="T60" fmla="*/ 15 w 174"/>
                <a:gd name="T61" fmla="*/ 264 h 471"/>
                <a:gd name="T62" fmla="*/ 23 w 174"/>
                <a:gd name="T63" fmla="*/ 250 h 471"/>
                <a:gd name="T64" fmla="*/ 35 w 174"/>
                <a:gd name="T65" fmla="*/ 238 h 471"/>
                <a:gd name="T66" fmla="*/ 65 w 174"/>
                <a:gd name="T67" fmla="*/ 217 h 471"/>
                <a:gd name="T68" fmla="*/ 84 w 174"/>
                <a:gd name="T69" fmla="*/ 208 h 471"/>
                <a:gd name="T70" fmla="*/ 174 w 174"/>
                <a:gd name="T71" fmla="*/ 189 h 471"/>
                <a:gd name="T72" fmla="*/ 174 w 174"/>
                <a:gd name="T73" fmla="*/ 178 h 471"/>
                <a:gd name="T74" fmla="*/ 139 w 174"/>
                <a:gd name="T75" fmla="*/ 183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74" h="471">
                  <a:moveTo>
                    <a:pt x="139" y="183"/>
                  </a:moveTo>
                  <a:cubicBezTo>
                    <a:pt x="105" y="187"/>
                    <a:pt x="69" y="193"/>
                    <a:pt x="40" y="213"/>
                  </a:cubicBezTo>
                  <a:cubicBezTo>
                    <a:pt x="36" y="216"/>
                    <a:pt x="32" y="219"/>
                    <a:pt x="28" y="222"/>
                  </a:cubicBezTo>
                  <a:cubicBezTo>
                    <a:pt x="25" y="225"/>
                    <a:pt x="21" y="230"/>
                    <a:pt x="17" y="230"/>
                  </a:cubicBezTo>
                  <a:cubicBezTo>
                    <a:pt x="13" y="230"/>
                    <a:pt x="13" y="224"/>
                    <a:pt x="13" y="222"/>
                  </a:cubicBezTo>
                  <a:cubicBezTo>
                    <a:pt x="13" y="218"/>
                    <a:pt x="13" y="213"/>
                    <a:pt x="13" y="210"/>
                  </a:cubicBezTo>
                  <a:cubicBezTo>
                    <a:pt x="12" y="203"/>
                    <a:pt x="12" y="202"/>
                    <a:pt x="12" y="196"/>
                  </a:cubicBezTo>
                  <a:cubicBezTo>
                    <a:pt x="12" y="186"/>
                    <a:pt x="12" y="177"/>
                    <a:pt x="11" y="168"/>
                  </a:cubicBezTo>
                  <a:cubicBezTo>
                    <a:pt x="11" y="157"/>
                    <a:pt x="11" y="146"/>
                    <a:pt x="10" y="135"/>
                  </a:cubicBezTo>
                  <a:cubicBezTo>
                    <a:pt x="10" y="124"/>
                    <a:pt x="10" y="113"/>
                    <a:pt x="10" y="102"/>
                  </a:cubicBezTo>
                  <a:cubicBezTo>
                    <a:pt x="9" y="91"/>
                    <a:pt x="9" y="79"/>
                    <a:pt x="9" y="68"/>
                  </a:cubicBezTo>
                  <a:cubicBezTo>
                    <a:pt x="8" y="58"/>
                    <a:pt x="8" y="48"/>
                    <a:pt x="8" y="37"/>
                  </a:cubicBezTo>
                  <a:cubicBezTo>
                    <a:pt x="7" y="28"/>
                    <a:pt x="7" y="20"/>
                    <a:pt x="7" y="11"/>
                  </a:cubicBezTo>
                  <a:cubicBezTo>
                    <a:pt x="7" y="5"/>
                    <a:pt x="7" y="15"/>
                    <a:pt x="7" y="9"/>
                  </a:cubicBezTo>
                  <a:cubicBezTo>
                    <a:pt x="6" y="7"/>
                    <a:pt x="6" y="4"/>
                    <a:pt x="6" y="1"/>
                  </a:cubicBezTo>
                  <a:cubicBezTo>
                    <a:pt x="6" y="1"/>
                    <a:pt x="6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71"/>
                    <a:pt x="0" y="471"/>
                    <a:pt x="0" y="471"/>
                  </a:cubicBezTo>
                  <a:cubicBezTo>
                    <a:pt x="6" y="471"/>
                    <a:pt x="14" y="469"/>
                    <a:pt x="17" y="464"/>
                  </a:cubicBezTo>
                  <a:cubicBezTo>
                    <a:pt x="19" y="461"/>
                    <a:pt x="19" y="458"/>
                    <a:pt x="19" y="455"/>
                  </a:cubicBezTo>
                  <a:cubicBezTo>
                    <a:pt x="19" y="450"/>
                    <a:pt x="18" y="445"/>
                    <a:pt x="18" y="439"/>
                  </a:cubicBezTo>
                  <a:cubicBezTo>
                    <a:pt x="18" y="430"/>
                    <a:pt x="17" y="421"/>
                    <a:pt x="18" y="412"/>
                  </a:cubicBezTo>
                  <a:cubicBezTo>
                    <a:pt x="18" y="403"/>
                    <a:pt x="18" y="394"/>
                    <a:pt x="18" y="386"/>
                  </a:cubicBezTo>
                  <a:cubicBezTo>
                    <a:pt x="17" y="384"/>
                    <a:pt x="17" y="381"/>
                    <a:pt x="17" y="379"/>
                  </a:cubicBezTo>
                  <a:cubicBezTo>
                    <a:pt x="17" y="372"/>
                    <a:pt x="17" y="364"/>
                    <a:pt x="17" y="356"/>
                  </a:cubicBezTo>
                  <a:cubicBezTo>
                    <a:pt x="16" y="349"/>
                    <a:pt x="16" y="342"/>
                    <a:pt x="16" y="335"/>
                  </a:cubicBezTo>
                  <a:cubicBezTo>
                    <a:pt x="16" y="328"/>
                    <a:pt x="16" y="322"/>
                    <a:pt x="15" y="315"/>
                  </a:cubicBezTo>
                  <a:cubicBezTo>
                    <a:pt x="15" y="310"/>
                    <a:pt x="15" y="304"/>
                    <a:pt x="15" y="299"/>
                  </a:cubicBezTo>
                  <a:cubicBezTo>
                    <a:pt x="15" y="294"/>
                    <a:pt x="15" y="289"/>
                    <a:pt x="14" y="285"/>
                  </a:cubicBezTo>
                  <a:cubicBezTo>
                    <a:pt x="14" y="281"/>
                    <a:pt x="14" y="277"/>
                    <a:pt x="15" y="273"/>
                  </a:cubicBezTo>
                  <a:cubicBezTo>
                    <a:pt x="15" y="270"/>
                    <a:pt x="15" y="267"/>
                    <a:pt x="15" y="264"/>
                  </a:cubicBezTo>
                  <a:cubicBezTo>
                    <a:pt x="15" y="258"/>
                    <a:pt x="19" y="254"/>
                    <a:pt x="23" y="250"/>
                  </a:cubicBezTo>
                  <a:cubicBezTo>
                    <a:pt x="27" y="246"/>
                    <a:pt x="31" y="242"/>
                    <a:pt x="35" y="238"/>
                  </a:cubicBezTo>
                  <a:cubicBezTo>
                    <a:pt x="44" y="230"/>
                    <a:pt x="54" y="223"/>
                    <a:pt x="65" y="217"/>
                  </a:cubicBezTo>
                  <a:cubicBezTo>
                    <a:pt x="71" y="214"/>
                    <a:pt x="77" y="211"/>
                    <a:pt x="84" y="208"/>
                  </a:cubicBezTo>
                  <a:cubicBezTo>
                    <a:pt x="113" y="196"/>
                    <a:pt x="143" y="194"/>
                    <a:pt x="174" y="189"/>
                  </a:cubicBezTo>
                  <a:cubicBezTo>
                    <a:pt x="174" y="178"/>
                    <a:pt x="174" y="178"/>
                    <a:pt x="174" y="178"/>
                  </a:cubicBezTo>
                  <a:cubicBezTo>
                    <a:pt x="162" y="180"/>
                    <a:pt x="151" y="181"/>
                    <a:pt x="139" y="18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4"/>
            <p:cNvSpPr>
              <a:spLocks/>
            </p:cNvSpPr>
            <p:nvPr/>
          </p:nvSpPr>
          <p:spPr bwMode="auto">
            <a:xfrm>
              <a:off x="3355975" y="3116262"/>
              <a:ext cx="273050" cy="187325"/>
            </a:xfrm>
            <a:custGeom>
              <a:avLst/>
              <a:gdLst>
                <a:gd name="T0" fmla="*/ 2 w 86"/>
                <a:gd name="T1" fmla="*/ 3 h 59"/>
                <a:gd name="T2" fmla="*/ 6 w 86"/>
                <a:gd name="T3" fmla="*/ 6 h 59"/>
                <a:gd name="T4" fmla="*/ 10 w 86"/>
                <a:gd name="T5" fmla="*/ 10 h 59"/>
                <a:gd name="T6" fmla="*/ 16 w 86"/>
                <a:gd name="T7" fmla="*/ 20 h 59"/>
                <a:gd name="T8" fmla="*/ 19 w 86"/>
                <a:gd name="T9" fmla="*/ 25 h 59"/>
                <a:gd name="T10" fmla="*/ 43 w 86"/>
                <a:gd name="T11" fmla="*/ 52 h 59"/>
                <a:gd name="T12" fmla="*/ 71 w 86"/>
                <a:gd name="T13" fmla="*/ 52 h 59"/>
                <a:gd name="T14" fmla="*/ 83 w 86"/>
                <a:gd name="T15" fmla="*/ 45 h 59"/>
                <a:gd name="T16" fmla="*/ 86 w 86"/>
                <a:gd name="T17" fmla="*/ 45 h 59"/>
                <a:gd name="T18" fmla="*/ 0 w 86"/>
                <a:gd name="T19" fmla="*/ 0 h 59"/>
                <a:gd name="T20" fmla="*/ 2 w 86"/>
                <a:gd name="T21" fmla="*/ 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" h="59">
                  <a:moveTo>
                    <a:pt x="2" y="3"/>
                  </a:moveTo>
                  <a:cubicBezTo>
                    <a:pt x="3" y="4"/>
                    <a:pt x="5" y="5"/>
                    <a:pt x="6" y="6"/>
                  </a:cubicBezTo>
                  <a:cubicBezTo>
                    <a:pt x="8" y="7"/>
                    <a:pt x="9" y="9"/>
                    <a:pt x="10" y="10"/>
                  </a:cubicBezTo>
                  <a:cubicBezTo>
                    <a:pt x="13" y="13"/>
                    <a:pt x="14" y="17"/>
                    <a:pt x="16" y="20"/>
                  </a:cubicBezTo>
                  <a:cubicBezTo>
                    <a:pt x="17" y="22"/>
                    <a:pt x="18" y="24"/>
                    <a:pt x="19" y="25"/>
                  </a:cubicBezTo>
                  <a:cubicBezTo>
                    <a:pt x="25" y="35"/>
                    <a:pt x="32" y="46"/>
                    <a:pt x="43" y="52"/>
                  </a:cubicBezTo>
                  <a:cubicBezTo>
                    <a:pt x="53" y="59"/>
                    <a:pt x="62" y="57"/>
                    <a:pt x="71" y="52"/>
                  </a:cubicBezTo>
                  <a:cubicBezTo>
                    <a:pt x="75" y="50"/>
                    <a:pt x="81" y="45"/>
                    <a:pt x="83" y="45"/>
                  </a:cubicBezTo>
                  <a:cubicBezTo>
                    <a:pt x="85" y="44"/>
                    <a:pt x="86" y="45"/>
                    <a:pt x="86" y="4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2" y="2"/>
                    <a:pt x="2" y="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5"/>
            <p:cNvSpPr>
              <a:spLocks/>
            </p:cNvSpPr>
            <p:nvPr/>
          </p:nvSpPr>
          <p:spPr bwMode="auto">
            <a:xfrm>
              <a:off x="3355975" y="3113087"/>
              <a:ext cx="276225" cy="146050"/>
            </a:xfrm>
            <a:custGeom>
              <a:avLst/>
              <a:gdLst>
                <a:gd name="T0" fmla="*/ 67 w 87"/>
                <a:gd name="T1" fmla="*/ 5 h 46"/>
                <a:gd name="T2" fmla="*/ 32 w 87"/>
                <a:gd name="T3" fmla="*/ 2 h 46"/>
                <a:gd name="T4" fmla="*/ 26 w 87"/>
                <a:gd name="T5" fmla="*/ 2 h 46"/>
                <a:gd name="T6" fmla="*/ 14 w 87"/>
                <a:gd name="T7" fmla="*/ 3 h 46"/>
                <a:gd name="T8" fmla="*/ 9 w 87"/>
                <a:gd name="T9" fmla="*/ 3 h 46"/>
                <a:gd name="T10" fmla="*/ 4 w 87"/>
                <a:gd name="T11" fmla="*/ 1 h 46"/>
                <a:gd name="T12" fmla="*/ 0 w 87"/>
                <a:gd name="T13" fmla="*/ 1 h 46"/>
                <a:gd name="T14" fmla="*/ 0 w 87"/>
                <a:gd name="T15" fmla="*/ 1 h 46"/>
                <a:gd name="T16" fmla="*/ 86 w 87"/>
                <a:gd name="T17" fmla="*/ 46 h 46"/>
                <a:gd name="T18" fmla="*/ 85 w 87"/>
                <a:gd name="T19" fmla="*/ 43 h 46"/>
                <a:gd name="T20" fmla="*/ 84 w 87"/>
                <a:gd name="T21" fmla="*/ 28 h 46"/>
                <a:gd name="T22" fmla="*/ 67 w 87"/>
                <a:gd name="T23" fmla="*/ 5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7" h="46">
                  <a:moveTo>
                    <a:pt x="67" y="5"/>
                  </a:moveTo>
                  <a:cubicBezTo>
                    <a:pt x="56" y="0"/>
                    <a:pt x="43" y="1"/>
                    <a:pt x="32" y="2"/>
                  </a:cubicBezTo>
                  <a:cubicBezTo>
                    <a:pt x="30" y="2"/>
                    <a:pt x="28" y="2"/>
                    <a:pt x="26" y="2"/>
                  </a:cubicBezTo>
                  <a:cubicBezTo>
                    <a:pt x="22" y="3"/>
                    <a:pt x="18" y="4"/>
                    <a:pt x="14" y="3"/>
                  </a:cubicBezTo>
                  <a:cubicBezTo>
                    <a:pt x="12" y="3"/>
                    <a:pt x="11" y="3"/>
                    <a:pt x="9" y="3"/>
                  </a:cubicBezTo>
                  <a:cubicBezTo>
                    <a:pt x="7" y="2"/>
                    <a:pt x="5" y="2"/>
                    <a:pt x="4" y="1"/>
                  </a:cubicBezTo>
                  <a:cubicBezTo>
                    <a:pt x="3" y="1"/>
                    <a:pt x="1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87" y="44"/>
                    <a:pt x="86" y="45"/>
                    <a:pt x="85" y="43"/>
                  </a:cubicBezTo>
                  <a:cubicBezTo>
                    <a:pt x="83" y="41"/>
                    <a:pt x="84" y="33"/>
                    <a:pt x="84" y="28"/>
                  </a:cubicBezTo>
                  <a:cubicBezTo>
                    <a:pt x="83" y="19"/>
                    <a:pt x="78" y="10"/>
                    <a:pt x="67" y="5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6"/>
            <p:cNvSpPr>
              <a:spLocks/>
            </p:cNvSpPr>
            <p:nvPr/>
          </p:nvSpPr>
          <p:spPr bwMode="auto">
            <a:xfrm>
              <a:off x="3721100" y="3081337"/>
              <a:ext cx="76200" cy="212725"/>
            </a:xfrm>
            <a:custGeom>
              <a:avLst/>
              <a:gdLst>
                <a:gd name="T0" fmla="*/ 11 w 24"/>
                <a:gd name="T1" fmla="*/ 2 h 67"/>
                <a:gd name="T2" fmla="*/ 11 w 24"/>
                <a:gd name="T3" fmla="*/ 6 h 67"/>
                <a:gd name="T4" fmla="*/ 10 w 24"/>
                <a:gd name="T5" fmla="*/ 10 h 67"/>
                <a:gd name="T6" fmla="*/ 7 w 24"/>
                <a:gd name="T7" fmla="*/ 18 h 67"/>
                <a:gd name="T8" fmla="*/ 6 w 24"/>
                <a:gd name="T9" fmla="*/ 22 h 67"/>
                <a:gd name="T10" fmla="*/ 1 w 24"/>
                <a:gd name="T11" fmla="*/ 46 h 67"/>
                <a:gd name="T12" fmla="*/ 13 w 24"/>
                <a:gd name="T13" fmla="*/ 62 h 67"/>
                <a:gd name="T14" fmla="*/ 23 w 24"/>
                <a:gd name="T15" fmla="*/ 65 h 67"/>
                <a:gd name="T16" fmla="*/ 24 w 24"/>
                <a:gd name="T17" fmla="*/ 67 h 67"/>
                <a:gd name="T18" fmla="*/ 12 w 24"/>
                <a:gd name="T19" fmla="*/ 0 h 67"/>
                <a:gd name="T20" fmla="*/ 11 w 24"/>
                <a:gd name="T21" fmla="*/ 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67">
                  <a:moveTo>
                    <a:pt x="11" y="2"/>
                  </a:moveTo>
                  <a:cubicBezTo>
                    <a:pt x="11" y="4"/>
                    <a:pt x="11" y="5"/>
                    <a:pt x="11" y="6"/>
                  </a:cubicBezTo>
                  <a:cubicBezTo>
                    <a:pt x="11" y="8"/>
                    <a:pt x="11" y="9"/>
                    <a:pt x="10" y="10"/>
                  </a:cubicBezTo>
                  <a:cubicBezTo>
                    <a:pt x="10" y="13"/>
                    <a:pt x="8" y="15"/>
                    <a:pt x="7" y="18"/>
                  </a:cubicBezTo>
                  <a:cubicBezTo>
                    <a:pt x="7" y="19"/>
                    <a:pt x="6" y="20"/>
                    <a:pt x="6" y="22"/>
                  </a:cubicBezTo>
                  <a:cubicBezTo>
                    <a:pt x="3" y="29"/>
                    <a:pt x="0" y="37"/>
                    <a:pt x="1" y="46"/>
                  </a:cubicBezTo>
                  <a:cubicBezTo>
                    <a:pt x="2" y="55"/>
                    <a:pt x="7" y="59"/>
                    <a:pt x="13" y="62"/>
                  </a:cubicBezTo>
                  <a:cubicBezTo>
                    <a:pt x="16" y="63"/>
                    <a:pt x="22" y="64"/>
                    <a:pt x="23" y="65"/>
                  </a:cubicBezTo>
                  <a:cubicBezTo>
                    <a:pt x="23" y="66"/>
                    <a:pt x="23" y="67"/>
                    <a:pt x="24" y="67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11" y="2"/>
                    <a:pt x="11" y="2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7"/>
            <p:cNvSpPr>
              <a:spLocks/>
            </p:cNvSpPr>
            <p:nvPr/>
          </p:nvSpPr>
          <p:spPr bwMode="auto">
            <a:xfrm>
              <a:off x="3759200" y="3081337"/>
              <a:ext cx="88900" cy="212725"/>
            </a:xfrm>
            <a:custGeom>
              <a:avLst/>
              <a:gdLst>
                <a:gd name="T0" fmla="*/ 26 w 28"/>
                <a:gd name="T1" fmla="*/ 39 h 67"/>
                <a:gd name="T2" fmla="*/ 13 w 28"/>
                <a:gd name="T3" fmla="*/ 18 h 67"/>
                <a:gd name="T4" fmla="*/ 10 w 28"/>
                <a:gd name="T5" fmla="*/ 15 h 67"/>
                <a:gd name="T6" fmla="*/ 4 w 28"/>
                <a:gd name="T7" fmla="*/ 9 h 67"/>
                <a:gd name="T8" fmla="*/ 2 w 28"/>
                <a:gd name="T9" fmla="*/ 6 h 67"/>
                <a:gd name="T10" fmla="*/ 1 w 28"/>
                <a:gd name="T11" fmla="*/ 2 h 67"/>
                <a:gd name="T12" fmla="*/ 0 w 28"/>
                <a:gd name="T13" fmla="*/ 0 h 67"/>
                <a:gd name="T14" fmla="*/ 0 w 28"/>
                <a:gd name="T15" fmla="*/ 0 h 67"/>
                <a:gd name="T16" fmla="*/ 12 w 28"/>
                <a:gd name="T17" fmla="*/ 67 h 67"/>
                <a:gd name="T18" fmla="*/ 13 w 28"/>
                <a:gd name="T19" fmla="*/ 65 h 67"/>
                <a:gd name="T20" fmla="*/ 21 w 28"/>
                <a:gd name="T21" fmla="*/ 58 h 67"/>
                <a:gd name="T22" fmla="*/ 26 w 28"/>
                <a:gd name="T23" fmla="*/ 3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" h="67">
                  <a:moveTo>
                    <a:pt x="26" y="39"/>
                  </a:moveTo>
                  <a:cubicBezTo>
                    <a:pt x="24" y="31"/>
                    <a:pt x="18" y="24"/>
                    <a:pt x="13" y="18"/>
                  </a:cubicBezTo>
                  <a:cubicBezTo>
                    <a:pt x="12" y="17"/>
                    <a:pt x="11" y="16"/>
                    <a:pt x="10" y="15"/>
                  </a:cubicBezTo>
                  <a:cubicBezTo>
                    <a:pt x="8" y="13"/>
                    <a:pt x="6" y="11"/>
                    <a:pt x="4" y="9"/>
                  </a:cubicBezTo>
                  <a:cubicBezTo>
                    <a:pt x="4" y="8"/>
                    <a:pt x="3" y="7"/>
                    <a:pt x="2" y="6"/>
                  </a:cubicBezTo>
                  <a:cubicBezTo>
                    <a:pt x="2" y="4"/>
                    <a:pt x="1" y="3"/>
                    <a:pt x="1" y="2"/>
                  </a:cubicBezTo>
                  <a:cubicBezTo>
                    <a:pt x="1" y="2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67"/>
                    <a:pt x="12" y="67"/>
                    <a:pt x="12" y="67"/>
                  </a:cubicBezTo>
                  <a:cubicBezTo>
                    <a:pt x="13" y="67"/>
                    <a:pt x="12" y="66"/>
                    <a:pt x="13" y="65"/>
                  </a:cubicBezTo>
                  <a:cubicBezTo>
                    <a:pt x="13" y="63"/>
                    <a:pt x="18" y="61"/>
                    <a:pt x="21" y="58"/>
                  </a:cubicBezTo>
                  <a:cubicBezTo>
                    <a:pt x="25" y="54"/>
                    <a:pt x="28" y="47"/>
                    <a:pt x="26" y="39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8"/>
            <p:cNvSpPr>
              <a:spLocks/>
            </p:cNvSpPr>
            <p:nvPr/>
          </p:nvSpPr>
          <p:spPr bwMode="auto">
            <a:xfrm>
              <a:off x="3724275" y="3328987"/>
              <a:ext cx="187325" cy="111125"/>
            </a:xfrm>
            <a:custGeom>
              <a:avLst/>
              <a:gdLst>
                <a:gd name="T0" fmla="*/ 2 w 59"/>
                <a:gd name="T1" fmla="*/ 35 h 35"/>
                <a:gd name="T2" fmla="*/ 6 w 59"/>
                <a:gd name="T3" fmla="*/ 33 h 35"/>
                <a:gd name="T4" fmla="*/ 10 w 59"/>
                <a:gd name="T5" fmla="*/ 33 h 35"/>
                <a:gd name="T6" fmla="*/ 18 w 59"/>
                <a:gd name="T7" fmla="*/ 33 h 35"/>
                <a:gd name="T8" fmla="*/ 22 w 59"/>
                <a:gd name="T9" fmla="*/ 33 h 35"/>
                <a:gd name="T10" fmla="*/ 47 w 59"/>
                <a:gd name="T11" fmla="*/ 29 h 35"/>
                <a:gd name="T12" fmla="*/ 57 w 59"/>
                <a:gd name="T13" fmla="*/ 12 h 35"/>
                <a:gd name="T14" fmla="*/ 57 w 59"/>
                <a:gd name="T15" fmla="*/ 2 h 35"/>
                <a:gd name="T16" fmla="*/ 58 w 59"/>
                <a:gd name="T17" fmla="*/ 0 h 35"/>
                <a:gd name="T18" fmla="*/ 0 w 59"/>
                <a:gd name="T19" fmla="*/ 35 h 35"/>
                <a:gd name="T20" fmla="*/ 2 w 59"/>
                <a:gd name="T21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35">
                  <a:moveTo>
                    <a:pt x="2" y="35"/>
                  </a:moveTo>
                  <a:cubicBezTo>
                    <a:pt x="3" y="34"/>
                    <a:pt x="4" y="34"/>
                    <a:pt x="6" y="33"/>
                  </a:cubicBezTo>
                  <a:cubicBezTo>
                    <a:pt x="7" y="33"/>
                    <a:pt x="8" y="33"/>
                    <a:pt x="10" y="33"/>
                  </a:cubicBezTo>
                  <a:cubicBezTo>
                    <a:pt x="12" y="32"/>
                    <a:pt x="15" y="32"/>
                    <a:pt x="18" y="33"/>
                  </a:cubicBezTo>
                  <a:cubicBezTo>
                    <a:pt x="19" y="33"/>
                    <a:pt x="20" y="33"/>
                    <a:pt x="22" y="33"/>
                  </a:cubicBezTo>
                  <a:cubicBezTo>
                    <a:pt x="30" y="33"/>
                    <a:pt x="39" y="33"/>
                    <a:pt x="47" y="29"/>
                  </a:cubicBezTo>
                  <a:cubicBezTo>
                    <a:pt x="54" y="25"/>
                    <a:pt x="57" y="19"/>
                    <a:pt x="57" y="12"/>
                  </a:cubicBezTo>
                  <a:cubicBezTo>
                    <a:pt x="57" y="9"/>
                    <a:pt x="57" y="3"/>
                    <a:pt x="57" y="2"/>
                  </a:cubicBezTo>
                  <a:cubicBezTo>
                    <a:pt x="58" y="1"/>
                    <a:pt x="59" y="1"/>
                    <a:pt x="58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1" y="35"/>
                    <a:pt x="2" y="3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9"/>
            <p:cNvSpPr>
              <a:spLocks/>
            </p:cNvSpPr>
            <p:nvPr/>
          </p:nvSpPr>
          <p:spPr bwMode="auto">
            <a:xfrm>
              <a:off x="3721100" y="3303587"/>
              <a:ext cx="187325" cy="136525"/>
            </a:xfrm>
            <a:custGeom>
              <a:avLst/>
              <a:gdLst>
                <a:gd name="T0" fmla="*/ 28 w 59"/>
                <a:gd name="T1" fmla="*/ 4 h 43"/>
                <a:gd name="T2" fmla="*/ 13 w 59"/>
                <a:gd name="T3" fmla="*/ 24 h 43"/>
                <a:gd name="T4" fmla="*/ 11 w 59"/>
                <a:gd name="T5" fmla="*/ 28 h 43"/>
                <a:gd name="T6" fmla="*/ 7 w 59"/>
                <a:gd name="T7" fmla="*/ 35 h 43"/>
                <a:gd name="T8" fmla="*/ 5 w 59"/>
                <a:gd name="T9" fmla="*/ 38 h 43"/>
                <a:gd name="T10" fmla="*/ 2 w 59"/>
                <a:gd name="T11" fmla="*/ 41 h 43"/>
                <a:gd name="T12" fmla="*/ 1 w 59"/>
                <a:gd name="T13" fmla="*/ 43 h 43"/>
                <a:gd name="T14" fmla="*/ 1 w 59"/>
                <a:gd name="T15" fmla="*/ 43 h 43"/>
                <a:gd name="T16" fmla="*/ 59 w 59"/>
                <a:gd name="T17" fmla="*/ 8 h 43"/>
                <a:gd name="T18" fmla="*/ 57 w 59"/>
                <a:gd name="T19" fmla="*/ 8 h 43"/>
                <a:gd name="T20" fmla="*/ 48 w 59"/>
                <a:gd name="T21" fmla="*/ 3 h 43"/>
                <a:gd name="T22" fmla="*/ 28 w 59"/>
                <a:gd name="T23" fmla="*/ 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43">
                  <a:moveTo>
                    <a:pt x="28" y="4"/>
                  </a:moveTo>
                  <a:cubicBezTo>
                    <a:pt x="21" y="9"/>
                    <a:pt x="17" y="17"/>
                    <a:pt x="13" y="24"/>
                  </a:cubicBezTo>
                  <a:cubicBezTo>
                    <a:pt x="12" y="25"/>
                    <a:pt x="12" y="27"/>
                    <a:pt x="11" y="28"/>
                  </a:cubicBezTo>
                  <a:cubicBezTo>
                    <a:pt x="10" y="30"/>
                    <a:pt x="9" y="33"/>
                    <a:pt x="7" y="35"/>
                  </a:cubicBezTo>
                  <a:cubicBezTo>
                    <a:pt x="7" y="36"/>
                    <a:pt x="6" y="37"/>
                    <a:pt x="5" y="38"/>
                  </a:cubicBezTo>
                  <a:cubicBezTo>
                    <a:pt x="4" y="39"/>
                    <a:pt x="3" y="40"/>
                    <a:pt x="2" y="41"/>
                  </a:cubicBezTo>
                  <a:cubicBezTo>
                    <a:pt x="2" y="41"/>
                    <a:pt x="0" y="42"/>
                    <a:pt x="1" y="43"/>
                  </a:cubicBezTo>
                  <a:cubicBezTo>
                    <a:pt x="1" y="43"/>
                    <a:pt x="1" y="43"/>
                    <a:pt x="1" y="43"/>
                  </a:cubicBezTo>
                  <a:cubicBezTo>
                    <a:pt x="59" y="8"/>
                    <a:pt x="59" y="8"/>
                    <a:pt x="59" y="8"/>
                  </a:cubicBezTo>
                  <a:cubicBezTo>
                    <a:pt x="59" y="7"/>
                    <a:pt x="59" y="8"/>
                    <a:pt x="57" y="8"/>
                  </a:cubicBezTo>
                  <a:cubicBezTo>
                    <a:pt x="56" y="8"/>
                    <a:pt x="51" y="5"/>
                    <a:pt x="48" y="3"/>
                  </a:cubicBezTo>
                  <a:cubicBezTo>
                    <a:pt x="42" y="0"/>
                    <a:pt x="35" y="0"/>
                    <a:pt x="28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20"/>
            <p:cNvSpPr>
              <a:spLocks/>
            </p:cNvSpPr>
            <p:nvPr/>
          </p:nvSpPr>
          <p:spPr bwMode="auto">
            <a:xfrm>
              <a:off x="4667250" y="3414712"/>
              <a:ext cx="273050" cy="187325"/>
            </a:xfrm>
            <a:custGeom>
              <a:avLst/>
              <a:gdLst>
                <a:gd name="T0" fmla="*/ 84 w 86"/>
                <a:gd name="T1" fmla="*/ 3 h 59"/>
                <a:gd name="T2" fmla="*/ 80 w 86"/>
                <a:gd name="T3" fmla="*/ 6 h 59"/>
                <a:gd name="T4" fmla="*/ 76 w 86"/>
                <a:gd name="T5" fmla="*/ 10 h 59"/>
                <a:gd name="T6" fmla="*/ 70 w 86"/>
                <a:gd name="T7" fmla="*/ 20 h 59"/>
                <a:gd name="T8" fmla="*/ 67 w 86"/>
                <a:gd name="T9" fmla="*/ 26 h 59"/>
                <a:gd name="T10" fmla="*/ 44 w 86"/>
                <a:gd name="T11" fmla="*/ 52 h 59"/>
                <a:gd name="T12" fmla="*/ 16 w 86"/>
                <a:gd name="T13" fmla="*/ 53 h 59"/>
                <a:gd name="T14" fmla="*/ 3 w 86"/>
                <a:gd name="T15" fmla="*/ 45 h 59"/>
                <a:gd name="T16" fmla="*/ 0 w 86"/>
                <a:gd name="T17" fmla="*/ 45 h 59"/>
                <a:gd name="T18" fmla="*/ 86 w 86"/>
                <a:gd name="T19" fmla="*/ 0 h 59"/>
                <a:gd name="T20" fmla="*/ 84 w 86"/>
                <a:gd name="T21" fmla="*/ 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" h="59">
                  <a:moveTo>
                    <a:pt x="84" y="3"/>
                  </a:moveTo>
                  <a:cubicBezTo>
                    <a:pt x="83" y="4"/>
                    <a:pt x="81" y="5"/>
                    <a:pt x="80" y="6"/>
                  </a:cubicBezTo>
                  <a:cubicBezTo>
                    <a:pt x="79" y="8"/>
                    <a:pt x="77" y="9"/>
                    <a:pt x="76" y="10"/>
                  </a:cubicBezTo>
                  <a:cubicBezTo>
                    <a:pt x="74" y="13"/>
                    <a:pt x="72" y="17"/>
                    <a:pt x="70" y="20"/>
                  </a:cubicBezTo>
                  <a:cubicBezTo>
                    <a:pt x="69" y="22"/>
                    <a:pt x="68" y="24"/>
                    <a:pt x="67" y="26"/>
                  </a:cubicBezTo>
                  <a:cubicBezTo>
                    <a:pt x="62" y="35"/>
                    <a:pt x="55" y="46"/>
                    <a:pt x="44" y="52"/>
                  </a:cubicBezTo>
                  <a:cubicBezTo>
                    <a:pt x="33" y="59"/>
                    <a:pt x="24" y="57"/>
                    <a:pt x="16" y="53"/>
                  </a:cubicBezTo>
                  <a:cubicBezTo>
                    <a:pt x="11" y="50"/>
                    <a:pt x="5" y="45"/>
                    <a:pt x="3" y="45"/>
                  </a:cubicBezTo>
                  <a:cubicBezTo>
                    <a:pt x="2" y="45"/>
                    <a:pt x="0" y="46"/>
                    <a:pt x="0" y="45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6" y="1"/>
                    <a:pt x="85" y="2"/>
                    <a:pt x="84" y="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21"/>
            <p:cNvSpPr>
              <a:spLocks/>
            </p:cNvSpPr>
            <p:nvPr/>
          </p:nvSpPr>
          <p:spPr bwMode="auto">
            <a:xfrm>
              <a:off x="4664075" y="3411537"/>
              <a:ext cx="276225" cy="146050"/>
            </a:xfrm>
            <a:custGeom>
              <a:avLst/>
              <a:gdLst>
                <a:gd name="T0" fmla="*/ 20 w 87"/>
                <a:gd name="T1" fmla="*/ 5 h 46"/>
                <a:gd name="T2" fmla="*/ 56 w 87"/>
                <a:gd name="T3" fmla="*/ 2 h 46"/>
                <a:gd name="T4" fmla="*/ 61 w 87"/>
                <a:gd name="T5" fmla="*/ 3 h 46"/>
                <a:gd name="T6" fmla="*/ 73 w 87"/>
                <a:gd name="T7" fmla="*/ 4 h 46"/>
                <a:gd name="T8" fmla="*/ 79 w 87"/>
                <a:gd name="T9" fmla="*/ 3 h 46"/>
                <a:gd name="T10" fmla="*/ 84 w 87"/>
                <a:gd name="T11" fmla="*/ 1 h 46"/>
                <a:gd name="T12" fmla="*/ 87 w 87"/>
                <a:gd name="T13" fmla="*/ 1 h 46"/>
                <a:gd name="T14" fmla="*/ 87 w 87"/>
                <a:gd name="T15" fmla="*/ 1 h 46"/>
                <a:gd name="T16" fmla="*/ 1 w 87"/>
                <a:gd name="T17" fmla="*/ 46 h 46"/>
                <a:gd name="T18" fmla="*/ 3 w 87"/>
                <a:gd name="T19" fmla="*/ 43 h 46"/>
                <a:gd name="T20" fmla="*/ 4 w 87"/>
                <a:gd name="T21" fmla="*/ 28 h 46"/>
                <a:gd name="T22" fmla="*/ 20 w 87"/>
                <a:gd name="T23" fmla="*/ 5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7" h="46">
                  <a:moveTo>
                    <a:pt x="20" y="5"/>
                  </a:moveTo>
                  <a:cubicBezTo>
                    <a:pt x="32" y="0"/>
                    <a:pt x="44" y="1"/>
                    <a:pt x="56" y="2"/>
                  </a:cubicBezTo>
                  <a:cubicBezTo>
                    <a:pt x="58" y="2"/>
                    <a:pt x="60" y="2"/>
                    <a:pt x="61" y="3"/>
                  </a:cubicBezTo>
                  <a:cubicBezTo>
                    <a:pt x="65" y="3"/>
                    <a:pt x="69" y="4"/>
                    <a:pt x="73" y="4"/>
                  </a:cubicBezTo>
                  <a:cubicBezTo>
                    <a:pt x="75" y="3"/>
                    <a:pt x="77" y="3"/>
                    <a:pt x="79" y="3"/>
                  </a:cubicBezTo>
                  <a:cubicBezTo>
                    <a:pt x="80" y="2"/>
                    <a:pt x="82" y="2"/>
                    <a:pt x="84" y="1"/>
                  </a:cubicBezTo>
                  <a:cubicBezTo>
                    <a:pt x="84" y="1"/>
                    <a:pt x="87" y="0"/>
                    <a:pt x="87" y="1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1" y="46"/>
                    <a:pt x="1" y="46"/>
                    <a:pt x="1" y="46"/>
                  </a:cubicBezTo>
                  <a:cubicBezTo>
                    <a:pt x="0" y="45"/>
                    <a:pt x="2" y="45"/>
                    <a:pt x="3" y="43"/>
                  </a:cubicBezTo>
                  <a:cubicBezTo>
                    <a:pt x="4" y="41"/>
                    <a:pt x="3" y="33"/>
                    <a:pt x="4" y="28"/>
                  </a:cubicBezTo>
                  <a:cubicBezTo>
                    <a:pt x="5" y="19"/>
                    <a:pt x="9" y="10"/>
                    <a:pt x="20" y="5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22"/>
            <p:cNvSpPr>
              <a:spLocks/>
            </p:cNvSpPr>
            <p:nvPr/>
          </p:nvSpPr>
          <p:spPr bwMode="auto">
            <a:xfrm>
              <a:off x="4511675" y="3402012"/>
              <a:ext cx="142875" cy="168275"/>
            </a:xfrm>
            <a:custGeom>
              <a:avLst/>
              <a:gdLst>
                <a:gd name="T0" fmla="*/ 44 w 45"/>
                <a:gd name="T1" fmla="*/ 2 h 53"/>
                <a:gd name="T2" fmla="*/ 42 w 45"/>
                <a:gd name="T3" fmla="*/ 6 h 53"/>
                <a:gd name="T4" fmla="*/ 41 w 45"/>
                <a:gd name="T5" fmla="*/ 9 h 53"/>
                <a:gd name="T6" fmla="*/ 39 w 45"/>
                <a:gd name="T7" fmla="*/ 17 h 53"/>
                <a:gd name="T8" fmla="*/ 39 w 45"/>
                <a:gd name="T9" fmla="*/ 21 h 53"/>
                <a:gd name="T10" fmla="*/ 30 w 45"/>
                <a:gd name="T11" fmla="*/ 45 h 53"/>
                <a:gd name="T12" fmla="*/ 12 w 45"/>
                <a:gd name="T13" fmla="*/ 52 h 53"/>
                <a:gd name="T14" fmla="*/ 2 w 45"/>
                <a:gd name="T15" fmla="*/ 50 h 53"/>
                <a:gd name="T16" fmla="*/ 0 w 45"/>
                <a:gd name="T17" fmla="*/ 51 h 53"/>
                <a:gd name="T18" fmla="*/ 45 w 45"/>
                <a:gd name="T19" fmla="*/ 0 h 53"/>
                <a:gd name="T20" fmla="*/ 44 w 45"/>
                <a:gd name="T21" fmla="*/ 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53">
                  <a:moveTo>
                    <a:pt x="44" y="2"/>
                  </a:moveTo>
                  <a:cubicBezTo>
                    <a:pt x="43" y="3"/>
                    <a:pt x="43" y="4"/>
                    <a:pt x="42" y="6"/>
                  </a:cubicBezTo>
                  <a:cubicBezTo>
                    <a:pt x="41" y="7"/>
                    <a:pt x="41" y="8"/>
                    <a:pt x="41" y="9"/>
                  </a:cubicBezTo>
                  <a:cubicBezTo>
                    <a:pt x="40" y="12"/>
                    <a:pt x="39" y="15"/>
                    <a:pt x="39" y="17"/>
                  </a:cubicBezTo>
                  <a:cubicBezTo>
                    <a:pt x="39" y="19"/>
                    <a:pt x="39" y="20"/>
                    <a:pt x="39" y="21"/>
                  </a:cubicBezTo>
                  <a:cubicBezTo>
                    <a:pt x="38" y="29"/>
                    <a:pt x="36" y="38"/>
                    <a:pt x="30" y="45"/>
                  </a:cubicBezTo>
                  <a:cubicBezTo>
                    <a:pt x="25" y="52"/>
                    <a:pt x="18" y="53"/>
                    <a:pt x="12" y="52"/>
                  </a:cubicBezTo>
                  <a:cubicBezTo>
                    <a:pt x="8" y="52"/>
                    <a:pt x="3" y="50"/>
                    <a:pt x="2" y="50"/>
                  </a:cubicBezTo>
                  <a:cubicBezTo>
                    <a:pt x="1" y="51"/>
                    <a:pt x="0" y="52"/>
                    <a:pt x="0" y="51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1"/>
                    <a:pt x="44" y="2"/>
                    <a:pt x="44" y="2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23"/>
            <p:cNvSpPr>
              <a:spLocks/>
            </p:cNvSpPr>
            <p:nvPr/>
          </p:nvSpPr>
          <p:spPr bwMode="auto">
            <a:xfrm>
              <a:off x="4495800" y="3398837"/>
              <a:ext cx="158750" cy="165100"/>
            </a:xfrm>
            <a:custGeom>
              <a:avLst/>
              <a:gdLst>
                <a:gd name="T0" fmla="*/ 7 w 50"/>
                <a:gd name="T1" fmla="*/ 21 h 52"/>
                <a:gd name="T2" fmla="*/ 29 w 50"/>
                <a:gd name="T3" fmla="*/ 10 h 52"/>
                <a:gd name="T4" fmla="*/ 33 w 50"/>
                <a:gd name="T5" fmla="*/ 9 h 52"/>
                <a:gd name="T6" fmla="*/ 41 w 50"/>
                <a:gd name="T7" fmla="*/ 6 h 52"/>
                <a:gd name="T8" fmla="*/ 44 w 50"/>
                <a:gd name="T9" fmla="*/ 4 h 52"/>
                <a:gd name="T10" fmla="*/ 47 w 50"/>
                <a:gd name="T11" fmla="*/ 2 h 52"/>
                <a:gd name="T12" fmla="*/ 50 w 50"/>
                <a:gd name="T13" fmla="*/ 1 h 52"/>
                <a:gd name="T14" fmla="*/ 50 w 50"/>
                <a:gd name="T15" fmla="*/ 1 h 52"/>
                <a:gd name="T16" fmla="*/ 5 w 50"/>
                <a:gd name="T17" fmla="*/ 52 h 52"/>
                <a:gd name="T18" fmla="*/ 5 w 50"/>
                <a:gd name="T19" fmla="*/ 50 h 52"/>
                <a:gd name="T20" fmla="*/ 2 w 50"/>
                <a:gd name="T21" fmla="*/ 40 h 52"/>
                <a:gd name="T22" fmla="*/ 7 w 50"/>
                <a:gd name="T23" fmla="*/ 2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" h="52">
                  <a:moveTo>
                    <a:pt x="7" y="21"/>
                  </a:moveTo>
                  <a:cubicBezTo>
                    <a:pt x="13" y="15"/>
                    <a:pt x="21" y="12"/>
                    <a:pt x="29" y="10"/>
                  </a:cubicBezTo>
                  <a:cubicBezTo>
                    <a:pt x="30" y="9"/>
                    <a:pt x="32" y="9"/>
                    <a:pt x="33" y="9"/>
                  </a:cubicBezTo>
                  <a:cubicBezTo>
                    <a:pt x="36" y="8"/>
                    <a:pt x="38" y="7"/>
                    <a:pt x="41" y="6"/>
                  </a:cubicBezTo>
                  <a:cubicBezTo>
                    <a:pt x="42" y="6"/>
                    <a:pt x="43" y="5"/>
                    <a:pt x="44" y="4"/>
                  </a:cubicBezTo>
                  <a:cubicBezTo>
                    <a:pt x="45" y="4"/>
                    <a:pt x="46" y="3"/>
                    <a:pt x="47" y="2"/>
                  </a:cubicBezTo>
                  <a:cubicBezTo>
                    <a:pt x="48" y="2"/>
                    <a:pt x="49" y="0"/>
                    <a:pt x="50" y="1"/>
                  </a:cubicBezTo>
                  <a:cubicBezTo>
                    <a:pt x="50" y="1"/>
                    <a:pt x="50" y="1"/>
                    <a:pt x="50" y="1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4" y="52"/>
                    <a:pt x="5" y="52"/>
                    <a:pt x="5" y="50"/>
                  </a:cubicBezTo>
                  <a:cubicBezTo>
                    <a:pt x="5" y="48"/>
                    <a:pt x="3" y="43"/>
                    <a:pt x="2" y="40"/>
                  </a:cubicBezTo>
                  <a:cubicBezTo>
                    <a:pt x="0" y="34"/>
                    <a:pt x="1" y="27"/>
                    <a:pt x="7" y="21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24"/>
            <p:cNvSpPr>
              <a:spLocks/>
            </p:cNvSpPr>
            <p:nvPr/>
          </p:nvSpPr>
          <p:spPr bwMode="auto">
            <a:xfrm>
              <a:off x="4340225" y="3646487"/>
              <a:ext cx="142875" cy="111125"/>
            </a:xfrm>
            <a:custGeom>
              <a:avLst/>
              <a:gdLst>
                <a:gd name="T0" fmla="*/ 43 w 45"/>
                <a:gd name="T1" fmla="*/ 34 h 35"/>
                <a:gd name="T2" fmla="*/ 40 w 45"/>
                <a:gd name="T3" fmla="*/ 33 h 35"/>
                <a:gd name="T4" fmla="*/ 37 w 45"/>
                <a:gd name="T5" fmla="*/ 32 h 35"/>
                <a:gd name="T6" fmla="*/ 31 w 45"/>
                <a:gd name="T7" fmla="*/ 31 h 35"/>
                <a:gd name="T8" fmla="*/ 27 w 45"/>
                <a:gd name="T9" fmla="*/ 31 h 35"/>
                <a:gd name="T10" fmla="*/ 7 w 45"/>
                <a:gd name="T11" fmla="*/ 25 h 35"/>
                <a:gd name="T12" fmla="*/ 0 w 45"/>
                <a:gd name="T13" fmla="*/ 10 h 35"/>
                <a:gd name="T14" fmla="*/ 2 w 45"/>
                <a:gd name="T15" fmla="*/ 1 h 35"/>
                <a:gd name="T16" fmla="*/ 1 w 45"/>
                <a:gd name="T17" fmla="*/ 0 h 35"/>
                <a:gd name="T18" fmla="*/ 45 w 45"/>
                <a:gd name="T19" fmla="*/ 34 h 35"/>
                <a:gd name="T20" fmla="*/ 43 w 45"/>
                <a:gd name="T21" fmla="*/ 3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35">
                  <a:moveTo>
                    <a:pt x="43" y="34"/>
                  </a:moveTo>
                  <a:cubicBezTo>
                    <a:pt x="42" y="34"/>
                    <a:pt x="41" y="33"/>
                    <a:pt x="40" y="33"/>
                  </a:cubicBezTo>
                  <a:cubicBezTo>
                    <a:pt x="39" y="32"/>
                    <a:pt x="38" y="32"/>
                    <a:pt x="37" y="32"/>
                  </a:cubicBezTo>
                  <a:cubicBezTo>
                    <a:pt x="35" y="31"/>
                    <a:pt x="33" y="31"/>
                    <a:pt x="31" y="31"/>
                  </a:cubicBezTo>
                  <a:cubicBezTo>
                    <a:pt x="29" y="31"/>
                    <a:pt x="28" y="31"/>
                    <a:pt x="27" y="31"/>
                  </a:cubicBezTo>
                  <a:cubicBezTo>
                    <a:pt x="21" y="30"/>
                    <a:pt x="13" y="29"/>
                    <a:pt x="7" y="25"/>
                  </a:cubicBezTo>
                  <a:cubicBezTo>
                    <a:pt x="1" y="21"/>
                    <a:pt x="0" y="15"/>
                    <a:pt x="0" y="10"/>
                  </a:cubicBezTo>
                  <a:cubicBezTo>
                    <a:pt x="1" y="7"/>
                    <a:pt x="2" y="2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45" y="35"/>
                    <a:pt x="44" y="34"/>
                    <a:pt x="43" y="34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25"/>
            <p:cNvSpPr>
              <a:spLocks/>
            </p:cNvSpPr>
            <p:nvPr/>
          </p:nvSpPr>
          <p:spPr bwMode="auto">
            <a:xfrm>
              <a:off x="4343400" y="3630612"/>
              <a:ext cx="139700" cy="123825"/>
            </a:xfrm>
            <a:custGeom>
              <a:avLst/>
              <a:gdLst>
                <a:gd name="T0" fmla="*/ 26 w 44"/>
                <a:gd name="T1" fmla="*/ 5 h 39"/>
                <a:gd name="T2" fmla="*/ 36 w 44"/>
                <a:gd name="T3" fmla="*/ 23 h 39"/>
                <a:gd name="T4" fmla="*/ 37 w 44"/>
                <a:gd name="T5" fmla="*/ 26 h 39"/>
                <a:gd name="T6" fmla="*/ 39 w 44"/>
                <a:gd name="T7" fmla="*/ 33 h 39"/>
                <a:gd name="T8" fmla="*/ 41 w 44"/>
                <a:gd name="T9" fmla="*/ 35 h 39"/>
                <a:gd name="T10" fmla="*/ 43 w 44"/>
                <a:gd name="T11" fmla="*/ 38 h 39"/>
                <a:gd name="T12" fmla="*/ 44 w 44"/>
                <a:gd name="T13" fmla="*/ 39 h 39"/>
                <a:gd name="T14" fmla="*/ 44 w 44"/>
                <a:gd name="T15" fmla="*/ 39 h 39"/>
                <a:gd name="T16" fmla="*/ 0 w 44"/>
                <a:gd name="T17" fmla="*/ 5 h 39"/>
                <a:gd name="T18" fmla="*/ 2 w 44"/>
                <a:gd name="T19" fmla="*/ 5 h 39"/>
                <a:gd name="T20" fmla="*/ 10 w 44"/>
                <a:gd name="T21" fmla="*/ 2 h 39"/>
                <a:gd name="T22" fmla="*/ 26 w 44"/>
                <a:gd name="T23" fmla="*/ 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4" h="39">
                  <a:moveTo>
                    <a:pt x="26" y="5"/>
                  </a:moveTo>
                  <a:cubicBezTo>
                    <a:pt x="31" y="10"/>
                    <a:pt x="34" y="17"/>
                    <a:pt x="36" y="23"/>
                  </a:cubicBezTo>
                  <a:cubicBezTo>
                    <a:pt x="36" y="24"/>
                    <a:pt x="37" y="25"/>
                    <a:pt x="37" y="26"/>
                  </a:cubicBezTo>
                  <a:cubicBezTo>
                    <a:pt x="38" y="28"/>
                    <a:pt x="38" y="31"/>
                    <a:pt x="39" y="33"/>
                  </a:cubicBezTo>
                  <a:cubicBezTo>
                    <a:pt x="40" y="34"/>
                    <a:pt x="40" y="34"/>
                    <a:pt x="41" y="35"/>
                  </a:cubicBezTo>
                  <a:cubicBezTo>
                    <a:pt x="42" y="36"/>
                    <a:pt x="42" y="37"/>
                    <a:pt x="43" y="38"/>
                  </a:cubicBezTo>
                  <a:cubicBezTo>
                    <a:pt x="43" y="38"/>
                    <a:pt x="44" y="39"/>
                    <a:pt x="44" y="39"/>
                  </a:cubicBezTo>
                  <a:cubicBezTo>
                    <a:pt x="44" y="39"/>
                    <a:pt x="44" y="39"/>
                    <a:pt x="44" y="39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7" y="3"/>
                    <a:pt x="10" y="2"/>
                  </a:cubicBezTo>
                  <a:cubicBezTo>
                    <a:pt x="15" y="0"/>
                    <a:pt x="20" y="0"/>
                    <a:pt x="26" y="5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26"/>
            <p:cNvSpPr>
              <a:spLocks/>
            </p:cNvSpPr>
            <p:nvPr/>
          </p:nvSpPr>
          <p:spPr bwMode="auto">
            <a:xfrm>
              <a:off x="4060825" y="2719387"/>
              <a:ext cx="88900" cy="307975"/>
            </a:xfrm>
            <a:custGeom>
              <a:avLst/>
              <a:gdLst>
                <a:gd name="T0" fmla="*/ 27 w 28"/>
                <a:gd name="T1" fmla="*/ 3 h 97"/>
                <a:gd name="T2" fmla="*/ 26 w 28"/>
                <a:gd name="T3" fmla="*/ 8 h 97"/>
                <a:gd name="T4" fmla="*/ 24 w 28"/>
                <a:gd name="T5" fmla="*/ 14 h 97"/>
                <a:gd name="T6" fmla="*/ 18 w 28"/>
                <a:gd name="T7" fmla="*/ 24 h 97"/>
                <a:gd name="T8" fmla="*/ 14 w 28"/>
                <a:gd name="T9" fmla="*/ 29 h 97"/>
                <a:gd name="T10" fmla="*/ 1 w 28"/>
                <a:gd name="T11" fmla="*/ 62 h 97"/>
                <a:gd name="T12" fmla="*/ 14 w 28"/>
                <a:gd name="T13" fmla="*/ 87 h 97"/>
                <a:gd name="T14" fmla="*/ 27 w 28"/>
                <a:gd name="T15" fmla="*/ 94 h 97"/>
                <a:gd name="T16" fmla="*/ 28 w 28"/>
                <a:gd name="T17" fmla="*/ 97 h 97"/>
                <a:gd name="T18" fmla="*/ 28 w 28"/>
                <a:gd name="T19" fmla="*/ 0 h 97"/>
                <a:gd name="T20" fmla="*/ 27 w 28"/>
                <a:gd name="T21" fmla="*/ 3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" h="97">
                  <a:moveTo>
                    <a:pt x="27" y="3"/>
                  </a:moveTo>
                  <a:cubicBezTo>
                    <a:pt x="26" y="5"/>
                    <a:pt x="26" y="7"/>
                    <a:pt x="26" y="8"/>
                  </a:cubicBezTo>
                  <a:cubicBezTo>
                    <a:pt x="25" y="10"/>
                    <a:pt x="24" y="12"/>
                    <a:pt x="24" y="14"/>
                  </a:cubicBezTo>
                  <a:cubicBezTo>
                    <a:pt x="22" y="17"/>
                    <a:pt x="20" y="21"/>
                    <a:pt x="18" y="24"/>
                  </a:cubicBezTo>
                  <a:cubicBezTo>
                    <a:pt x="16" y="25"/>
                    <a:pt x="15" y="27"/>
                    <a:pt x="14" y="29"/>
                  </a:cubicBezTo>
                  <a:cubicBezTo>
                    <a:pt x="8" y="38"/>
                    <a:pt x="2" y="49"/>
                    <a:pt x="1" y="62"/>
                  </a:cubicBezTo>
                  <a:cubicBezTo>
                    <a:pt x="0" y="74"/>
                    <a:pt x="6" y="82"/>
                    <a:pt x="14" y="87"/>
                  </a:cubicBezTo>
                  <a:cubicBezTo>
                    <a:pt x="18" y="90"/>
                    <a:pt x="26" y="93"/>
                    <a:pt x="27" y="94"/>
                  </a:cubicBezTo>
                  <a:cubicBezTo>
                    <a:pt x="28" y="96"/>
                    <a:pt x="27" y="97"/>
                    <a:pt x="28" y="97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7" y="0"/>
                    <a:pt x="27" y="2"/>
                    <a:pt x="27" y="3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27"/>
            <p:cNvSpPr>
              <a:spLocks/>
            </p:cNvSpPr>
            <p:nvPr/>
          </p:nvSpPr>
          <p:spPr bwMode="auto">
            <a:xfrm>
              <a:off x="4149725" y="2719387"/>
              <a:ext cx="88900" cy="307975"/>
            </a:xfrm>
            <a:custGeom>
              <a:avLst/>
              <a:gdLst>
                <a:gd name="T0" fmla="*/ 27 w 28"/>
                <a:gd name="T1" fmla="*/ 62 h 97"/>
                <a:gd name="T2" fmla="*/ 14 w 28"/>
                <a:gd name="T3" fmla="*/ 29 h 97"/>
                <a:gd name="T4" fmla="*/ 11 w 28"/>
                <a:gd name="T5" fmla="*/ 24 h 97"/>
                <a:gd name="T6" fmla="*/ 5 w 28"/>
                <a:gd name="T7" fmla="*/ 14 h 97"/>
                <a:gd name="T8" fmla="*/ 3 w 28"/>
                <a:gd name="T9" fmla="*/ 8 h 97"/>
                <a:gd name="T10" fmla="*/ 2 w 28"/>
                <a:gd name="T11" fmla="*/ 3 h 97"/>
                <a:gd name="T12" fmla="*/ 0 w 28"/>
                <a:gd name="T13" fmla="*/ 0 h 97"/>
                <a:gd name="T14" fmla="*/ 0 w 28"/>
                <a:gd name="T15" fmla="*/ 0 h 97"/>
                <a:gd name="T16" fmla="*/ 0 w 28"/>
                <a:gd name="T17" fmla="*/ 97 h 97"/>
                <a:gd name="T18" fmla="*/ 2 w 28"/>
                <a:gd name="T19" fmla="*/ 94 h 97"/>
                <a:gd name="T20" fmla="*/ 14 w 28"/>
                <a:gd name="T21" fmla="*/ 87 h 97"/>
                <a:gd name="T22" fmla="*/ 27 w 28"/>
                <a:gd name="T23" fmla="*/ 62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" h="97">
                  <a:moveTo>
                    <a:pt x="27" y="62"/>
                  </a:moveTo>
                  <a:cubicBezTo>
                    <a:pt x="26" y="49"/>
                    <a:pt x="20" y="38"/>
                    <a:pt x="14" y="29"/>
                  </a:cubicBezTo>
                  <a:cubicBezTo>
                    <a:pt x="13" y="27"/>
                    <a:pt x="12" y="25"/>
                    <a:pt x="11" y="24"/>
                  </a:cubicBezTo>
                  <a:cubicBezTo>
                    <a:pt x="8" y="21"/>
                    <a:pt x="6" y="17"/>
                    <a:pt x="5" y="14"/>
                  </a:cubicBezTo>
                  <a:cubicBezTo>
                    <a:pt x="4" y="12"/>
                    <a:pt x="3" y="10"/>
                    <a:pt x="3" y="8"/>
                  </a:cubicBezTo>
                  <a:cubicBezTo>
                    <a:pt x="2" y="7"/>
                    <a:pt x="2" y="5"/>
                    <a:pt x="2" y="3"/>
                  </a:cubicBezTo>
                  <a:cubicBezTo>
                    <a:pt x="1" y="3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1" y="97"/>
                    <a:pt x="0" y="96"/>
                    <a:pt x="2" y="94"/>
                  </a:cubicBezTo>
                  <a:cubicBezTo>
                    <a:pt x="3" y="92"/>
                    <a:pt x="10" y="90"/>
                    <a:pt x="14" y="87"/>
                  </a:cubicBezTo>
                  <a:cubicBezTo>
                    <a:pt x="22" y="82"/>
                    <a:pt x="28" y="74"/>
                    <a:pt x="27" y="62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28"/>
            <p:cNvSpPr>
              <a:spLocks/>
            </p:cNvSpPr>
            <p:nvPr/>
          </p:nvSpPr>
          <p:spPr bwMode="auto">
            <a:xfrm>
              <a:off x="4143375" y="3068637"/>
              <a:ext cx="196850" cy="133350"/>
            </a:xfrm>
            <a:custGeom>
              <a:avLst/>
              <a:gdLst>
                <a:gd name="T0" fmla="*/ 61 w 62"/>
                <a:gd name="T1" fmla="*/ 2 h 42"/>
                <a:gd name="T2" fmla="*/ 58 w 62"/>
                <a:gd name="T3" fmla="*/ 5 h 42"/>
                <a:gd name="T4" fmla="*/ 55 w 62"/>
                <a:gd name="T5" fmla="*/ 8 h 42"/>
                <a:gd name="T6" fmla="*/ 50 w 62"/>
                <a:gd name="T7" fmla="*/ 15 h 42"/>
                <a:gd name="T8" fmla="*/ 48 w 62"/>
                <a:gd name="T9" fmla="*/ 19 h 42"/>
                <a:gd name="T10" fmla="*/ 32 w 62"/>
                <a:gd name="T11" fmla="*/ 38 h 42"/>
                <a:gd name="T12" fmla="*/ 12 w 62"/>
                <a:gd name="T13" fmla="*/ 38 h 42"/>
                <a:gd name="T14" fmla="*/ 3 w 62"/>
                <a:gd name="T15" fmla="*/ 32 h 42"/>
                <a:gd name="T16" fmla="*/ 0 w 62"/>
                <a:gd name="T17" fmla="*/ 32 h 42"/>
                <a:gd name="T18" fmla="*/ 62 w 62"/>
                <a:gd name="T19" fmla="*/ 0 h 42"/>
                <a:gd name="T20" fmla="*/ 61 w 62"/>
                <a:gd name="T21" fmla="*/ 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2" h="42">
                  <a:moveTo>
                    <a:pt x="61" y="2"/>
                  </a:moveTo>
                  <a:cubicBezTo>
                    <a:pt x="60" y="3"/>
                    <a:pt x="59" y="4"/>
                    <a:pt x="58" y="5"/>
                  </a:cubicBezTo>
                  <a:cubicBezTo>
                    <a:pt x="56" y="6"/>
                    <a:pt x="56" y="7"/>
                    <a:pt x="55" y="8"/>
                  </a:cubicBezTo>
                  <a:cubicBezTo>
                    <a:pt x="53" y="10"/>
                    <a:pt x="52" y="12"/>
                    <a:pt x="50" y="15"/>
                  </a:cubicBezTo>
                  <a:cubicBezTo>
                    <a:pt x="50" y="16"/>
                    <a:pt x="49" y="17"/>
                    <a:pt x="48" y="19"/>
                  </a:cubicBezTo>
                  <a:cubicBezTo>
                    <a:pt x="44" y="26"/>
                    <a:pt x="39" y="33"/>
                    <a:pt x="32" y="38"/>
                  </a:cubicBezTo>
                  <a:cubicBezTo>
                    <a:pt x="24" y="42"/>
                    <a:pt x="17" y="41"/>
                    <a:pt x="12" y="38"/>
                  </a:cubicBezTo>
                  <a:cubicBezTo>
                    <a:pt x="8" y="36"/>
                    <a:pt x="4" y="32"/>
                    <a:pt x="3" y="32"/>
                  </a:cubicBezTo>
                  <a:cubicBezTo>
                    <a:pt x="1" y="32"/>
                    <a:pt x="1" y="33"/>
                    <a:pt x="0" y="32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1"/>
                    <a:pt x="61" y="2"/>
                    <a:pt x="61" y="2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29"/>
            <p:cNvSpPr>
              <a:spLocks/>
            </p:cNvSpPr>
            <p:nvPr/>
          </p:nvSpPr>
          <p:spPr bwMode="auto">
            <a:xfrm>
              <a:off x="4143375" y="3065462"/>
              <a:ext cx="196850" cy="104775"/>
            </a:xfrm>
            <a:custGeom>
              <a:avLst/>
              <a:gdLst>
                <a:gd name="T0" fmla="*/ 14 w 62"/>
                <a:gd name="T1" fmla="*/ 4 h 33"/>
                <a:gd name="T2" fmla="*/ 39 w 62"/>
                <a:gd name="T3" fmla="*/ 2 h 33"/>
                <a:gd name="T4" fmla="*/ 44 w 62"/>
                <a:gd name="T5" fmla="*/ 2 h 33"/>
                <a:gd name="T6" fmla="*/ 52 w 62"/>
                <a:gd name="T7" fmla="*/ 3 h 33"/>
                <a:gd name="T8" fmla="*/ 56 w 62"/>
                <a:gd name="T9" fmla="*/ 2 h 33"/>
                <a:gd name="T10" fmla="*/ 59 w 62"/>
                <a:gd name="T11" fmla="*/ 1 h 33"/>
                <a:gd name="T12" fmla="*/ 62 w 62"/>
                <a:gd name="T13" fmla="*/ 1 h 33"/>
                <a:gd name="T14" fmla="*/ 62 w 62"/>
                <a:gd name="T15" fmla="*/ 1 h 33"/>
                <a:gd name="T16" fmla="*/ 0 w 62"/>
                <a:gd name="T17" fmla="*/ 33 h 33"/>
                <a:gd name="T18" fmla="*/ 2 w 62"/>
                <a:gd name="T19" fmla="*/ 31 h 33"/>
                <a:gd name="T20" fmla="*/ 2 w 62"/>
                <a:gd name="T21" fmla="*/ 21 h 33"/>
                <a:gd name="T22" fmla="*/ 14 w 62"/>
                <a:gd name="T23" fmla="*/ 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2" h="33">
                  <a:moveTo>
                    <a:pt x="14" y="4"/>
                  </a:moveTo>
                  <a:cubicBezTo>
                    <a:pt x="22" y="1"/>
                    <a:pt x="31" y="1"/>
                    <a:pt x="39" y="2"/>
                  </a:cubicBezTo>
                  <a:cubicBezTo>
                    <a:pt x="41" y="2"/>
                    <a:pt x="42" y="2"/>
                    <a:pt x="44" y="2"/>
                  </a:cubicBezTo>
                  <a:cubicBezTo>
                    <a:pt x="46" y="3"/>
                    <a:pt x="49" y="3"/>
                    <a:pt x="52" y="3"/>
                  </a:cubicBezTo>
                  <a:cubicBezTo>
                    <a:pt x="53" y="3"/>
                    <a:pt x="55" y="3"/>
                    <a:pt x="56" y="2"/>
                  </a:cubicBezTo>
                  <a:cubicBezTo>
                    <a:pt x="57" y="2"/>
                    <a:pt x="58" y="2"/>
                    <a:pt x="59" y="1"/>
                  </a:cubicBezTo>
                  <a:cubicBezTo>
                    <a:pt x="60" y="1"/>
                    <a:pt x="62" y="0"/>
                    <a:pt x="62" y="1"/>
                  </a:cubicBezTo>
                  <a:cubicBezTo>
                    <a:pt x="62" y="1"/>
                    <a:pt x="62" y="1"/>
                    <a:pt x="62" y="1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2"/>
                    <a:pt x="1" y="33"/>
                    <a:pt x="2" y="31"/>
                  </a:cubicBezTo>
                  <a:cubicBezTo>
                    <a:pt x="2" y="30"/>
                    <a:pt x="2" y="24"/>
                    <a:pt x="2" y="21"/>
                  </a:cubicBezTo>
                  <a:cubicBezTo>
                    <a:pt x="3" y="14"/>
                    <a:pt x="6" y="8"/>
                    <a:pt x="14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5" name="sun"/>
          <p:cNvGrpSpPr/>
          <p:nvPr/>
        </p:nvGrpSpPr>
        <p:grpSpPr>
          <a:xfrm>
            <a:off x="549435" y="434727"/>
            <a:ext cx="2895279" cy="2897124"/>
            <a:chOff x="1028700" y="209549"/>
            <a:chExt cx="2492375" cy="2493963"/>
          </a:xfrm>
        </p:grpSpPr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2190750" y="209549"/>
              <a:ext cx="85725" cy="644525"/>
            </a:xfrm>
            <a:custGeom>
              <a:avLst/>
              <a:gdLst>
                <a:gd name="T0" fmla="*/ 0 w 27"/>
                <a:gd name="T1" fmla="*/ 26 h 203"/>
                <a:gd name="T2" fmla="*/ 0 w 27"/>
                <a:gd name="T3" fmla="*/ 176 h 203"/>
                <a:gd name="T4" fmla="*/ 27 w 27"/>
                <a:gd name="T5" fmla="*/ 203 h 203"/>
                <a:gd name="T6" fmla="*/ 27 w 27"/>
                <a:gd name="T7" fmla="*/ 0 h 203"/>
                <a:gd name="T8" fmla="*/ 0 w 27"/>
                <a:gd name="T9" fmla="*/ 2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03">
                  <a:moveTo>
                    <a:pt x="0" y="26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91"/>
                    <a:pt x="12" y="203"/>
                    <a:pt x="27" y="203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6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18"/>
            <p:cNvSpPr>
              <a:spLocks/>
            </p:cNvSpPr>
            <p:nvPr/>
          </p:nvSpPr>
          <p:spPr bwMode="auto">
            <a:xfrm>
              <a:off x="2276475" y="209549"/>
              <a:ext cx="82550" cy="644525"/>
            </a:xfrm>
            <a:custGeom>
              <a:avLst/>
              <a:gdLst>
                <a:gd name="T0" fmla="*/ 26 w 26"/>
                <a:gd name="T1" fmla="*/ 176 h 203"/>
                <a:gd name="T2" fmla="*/ 26 w 26"/>
                <a:gd name="T3" fmla="*/ 26 h 203"/>
                <a:gd name="T4" fmla="*/ 0 w 26"/>
                <a:gd name="T5" fmla="*/ 0 h 203"/>
                <a:gd name="T6" fmla="*/ 0 w 26"/>
                <a:gd name="T7" fmla="*/ 203 h 203"/>
                <a:gd name="T8" fmla="*/ 26 w 26"/>
                <a:gd name="T9" fmla="*/ 17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03">
                  <a:moveTo>
                    <a:pt x="26" y="176"/>
                  </a:moveTo>
                  <a:cubicBezTo>
                    <a:pt x="26" y="26"/>
                    <a:pt x="26" y="26"/>
                    <a:pt x="26" y="26"/>
                  </a:cubicBezTo>
                  <a:cubicBezTo>
                    <a:pt x="26" y="12"/>
                    <a:pt x="14" y="0"/>
                    <a:pt x="0" y="0"/>
                  </a:cubicBezTo>
                  <a:cubicBezTo>
                    <a:pt x="0" y="203"/>
                    <a:pt x="0" y="203"/>
                    <a:pt x="0" y="203"/>
                  </a:cubicBezTo>
                  <a:cubicBezTo>
                    <a:pt x="14" y="203"/>
                    <a:pt x="26" y="191"/>
                    <a:pt x="26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19"/>
            <p:cNvSpPr>
              <a:spLocks/>
            </p:cNvSpPr>
            <p:nvPr/>
          </p:nvSpPr>
          <p:spPr bwMode="auto">
            <a:xfrm>
              <a:off x="2190750" y="2058987"/>
              <a:ext cx="85725" cy="644525"/>
            </a:xfrm>
            <a:custGeom>
              <a:avLst/>
              <a:gdLst>
                <a:gd name="T0" fmla="*/ 0 w 27"/>
                <a:gd name="T1" fmla="*/ 27 h 203"/>
                <a:gd name="T2" fmla="*/ 0 w 27"/>
                <a:gd name="T3" fmla="*/ 177 h 203"/>
                <a:gd name="T4" fmla="*/ 27 w 27"/>
                <a:gd name="T5" fmla="*/ 203 h 203"/>
                <a:gd name="T6" fmla="*/ 27 w 27"/>
                <a:gd name="T7" fmla="*/ 177 h 203"/>
                <a:gd name="T8" fmla="*/ 27 w 27"/>
                <a:gd name="T9" fmla="*/ 27 h 203"/>
                <a:gd name="T10" fmla="*/ 27 w 27"/>
                <a:gd name="T11" fmla="*/ 0 h 203"/>
                <a:gd name="T12" fmla="*/ 0 w 27"/>
                <a:gd name="T13" fmla="*/ 27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203">
                  <a:moveTo>
                    <a:pt x="0" y="27"/>
                  </a:moveTo>
                  <a:cubicBezTo>
                    <a:pt x="0" y="177"/>
                    <a:pt x="0" y="177"/>
                    <a:pt x="0" y="177"/>
                  </a:cubicBezTo>
                  <a:cubicBezTo>
                    <a:pt x="0" y="191"/>
                    <a:pt x="12" y="203"/>
                    <a:pt x="27" y="203"/>
                  </a:cubicBezTo>
                  <a:cubicBezTo>
                    <a:pt x="27" y="177"/>
                    <a:pt x="27" y="177"/>
                    <a:pt x="27" y="17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7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2276475" y="2058987"/>
              <a:ext cx="82550" cy="644525"/>
            </a:xfrm>
            <a:custGeom>
              <a:avLst/>
              <a:gdLst>
                <a:gd name="T0" fmla="*/ 0 w 26"/>
                <a:gd name="T1" fmla="*/ 177 h 203"/>
                <a:gd name="T2" fmla="*/ 0 w 26"/>
                <a:gd name="T3" fmla="*/ 203 h 203"/>
                <a:gd name="T4" fmla="*/ 26 w 26"/>
                <a:gd name="T5" fmla="*/ 177 h 203"/>
                <a:gd name="T6" fmla="*/ 26 w 26"/>
                <a:gd name="T7" fmla="*/ 27 h 203"/>
                <a:gd name="T8" fmla="*/ 0 w 26"/>
                <a:gd name="T9" fmla="*/ 0 h 203"/>
                <a:gd name="T10" fmla="*/ 0 w 26"/>
                <a:gd name="T11" fmla="*/ 27 h 203"/>
                <a:gd name="T12" fmla="*/ 0 w 26"/>
                <a:gd name="T13" fmla="*/ 177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03">
                  <a:moveTo>
                    <a:pt x="0" y="177"/>
                  </a:moveTo>
                  <a:cubicBezTo>
                    <a:pt x="0" y="203"/>
                    <a:pt x="0" y="203"/>
                    <a:pt x="0" y="203"/>
                  </a:cubicBezTo>
                  <a:cubicBezTo>
                    <a:pt x="14" y="203"/>
                    <a:pt x="26" y="191"/>
                    <a:pt x="26" y="177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6" y="12"/>
                    <a:pt x="14" y="0"/>
                    <a:pt x="0" y="0"/>
                  </a:cubicBezTo>
                  <a:cubicBezTo>
                    <a:pt x="0" y="27"/>
                    <a:pt x="0" y="27"/>
                    <a:pt x="0" y="27"/>
                  </a:cubicBezTo>
                  <a:lnTo>
                    <a:pt x="0" y="177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21"/>
            <p:cNvSpPr>
              <a:spLocks/>
            </p:cNvSpPr>
            <p:nvPr/>
          </p:nvSpPr>
          <p:spPr bwMode="auto">
            <a:xfrm>
              <a:off x="1028700" y="1457324"/>
              <a:ext cx="644525" cy="82550"/>
            </a:xfrm>
            <a:custGeom>
              <a:avLst/>
              <a:gdLst>
                <a:gd name="T0" fmla="*/ 26 w 203"/>
                <a:gd name="T1" fmla="*/ 26 h 26"/>
                <a:gd name="T2" fmla="*/ 176 w 203"/>
                <a:gd name="T3" fmla="*/ 26 h 26"/>
                <a:gd name="T4" fmla="*/ 203 w 203"/>
                <a:gd name="T5" fmla="*/ 0 h 26"/>
                <a:gd name="T6" fmla="*/ 0 w 203"/>
                <a:gd name="T7" fmla="*/ 0 h 26"/>
                <a:gd name="T8" fmla="*/ 26 w 203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26">
                  <a:moveTo>
                    <a:pt x="26" y="26"/>
                  </a:moveTo>
                  <a:cubicBezTo>
                    <a:pt x="176" y="26"/>
                    <a:pt x="176" y="26"/>
                    <a:pt x="176" y="26"/>
                  </a:cubicBezTo>
                  <a:cubicBezTo>
                    <a:pt x="191" y="26"/>
                    <a:pt x="203" y="14"/>
                    <a:pt x="20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"/>
                    <a:pt x="12" y="26"/>
                    <a:pt x="26" y="26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1028700" y="1371599"/>
              <a:ext cx="644525" cy="85725"/>
            </a:xfrm>
            <a:custGeom>
              <a:avLst/>
              <a:gdLst>
                <a:gd name="T0" fmla="*/ 176 w 203"/>
                <a:gd name="T1" fmla="*/ 0 h 27"/>
                <a:gd name="T2" fmla="*/ 26 w 203"/>
                <a:gd name="T3" fmla="*/ 0 h 27"/>
                <a:gd name="T4" fmla="*/ 0 w 203"/>
                <a:gd name="T5" fmla="*/ 27 h 27"/>
                <a:gd name="T6" fmla="*/ 203 w 203"/>
                <a:gd name="T7" fmla="*/ 27 h 27"/>
                <a:gd name="T8" fmla="*/ 176 w 203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27">
                  <a:moveTo>
                    <a:pt x="17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2" y="0"/>
                    <a:pt x="0" y="12"/>
                    <a:pt x="0" y="27"/>
                  </a:cubicBezTo>
                  <a:cubicBezTo>
                    <a:pt x="203" y="27"/>
                    <a:pt x="203" y="27"/>
                    <a:pt x="203" y="27"/>
                  </a:cubicBezTo>
                  <a:cubicBezTo>
                    <a:pt x="203" y="12"/>
                    <a:pt x="191" y="0"/>
                    <a:pt x="176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2876550" y="1457324"/>
              <a:ext cx="644525" cy="82550"/>
            </a:xfrm>
            <a:custGeom>
              <a:avLst/>
              <a:gdLst>
                <a:gd name="T0" fmla="*/ 27 w 203"/>
                <a:gd name="T1" fmla="*/ 26 h 26"/>
                <a:gd name="T2" fmla="*/ 177 w 203"/>
                <a:gd name="T3" fmla="*/ 26 h 26"/>
                <a:gd name="T4" fmla="*/ 203 w 203"/>
                <a:gd name="T5" fmla="*/ 0 h 26"/>
                <a:gd name="T6" fmla="*/ 177 w 203"/>
                <a:gd name="T7" fmla="*/ 0 h 26"/>
                <a:gd name="T8" fmla="*/ 27 w 203"/>
                <a:gd name="T9" fmla="*/ 0 h 26"/>
                <a:gd name="T10" fmla="*/ 0 w 203"/>
                <a:gd name="T11" fmla="*/ 0 h 26"/>
                <a:gd name="T12" fmla="*/ 27 w 203"/>
                <a:gd name="T13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3" h="26">
                  <a:moveTo>
                    <a:pt x="27" y="26"/>
                  </a:moveTo>
                  <a:cubicBezTo>
                    <a:pt x="177" y="26"/>
                    <a:pt x="177" y="26"/>
                    <a:pt x="177" y="26"/>
                  </a:cubicBezTo>
                  <a:cubicBezTo>
                    <a:pt x="191" y="26"/>
                    <a:pt x="203" y="14"/>
                    <a:pt x="203" y="0"/>
                  </a:cubicBezTo>
                  <a:cubicBezTo>
                    <a:pt x="177" y="0"/>
                    <a:pt x="177" y="0"/>
                    <a:pt x="17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"/>
                    <a:pt x="12" y="26"/>
                    <a:pt x="27" y="26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24"/>
            <p:cNvSpPr>
              <a:spLocks/>
            </p:cNvSpPr>
            <p:nvPr/>
          </p:nvSpPr>
          <p:spPr bwMode="auto">
            <a:xfrm>
              <a:off x="2876550" y="1371599"/>
              <a:ext cx="644525" cy="85725"/>
            </a:xfrm>
            <a:custGeom>
              <a:avLst/>
              <a:gdLst>
                <a:gd name="T0" fmla="*/ 177 w 203"/>
                <a:gd name="T1" fmla="*/ 27 h 27"/>
                <a:gd name="T2" fmla="*/ 203 w 203"/>
                <a:gd name="T3" fmla="*/ 27 h 27"/>
                <a:gd name="T4" fmla="*/ 177 w 203"/>
                <a:gd name="T5" fmla="*/ 0 h 27"/>
                <a:gd name="T6" fmla="*/ 27 w 203"/>
                <a:gd name="T7" fmla="*/ 0 h 27"/>
                <a:gd name="T8" fmla="*/ 0 w 203"/>
                <a:gd name="T9" fmla="*/ 27 h 27"/>
                <a:gd name="T10" fmla="*/ 27 w 203"/>
                <a:gd name="T11" fmla="*/ 27 h 27"/>
                <a:gd name="T12" fmla="*/ 177 w 203"/>
                <a:gd name="T13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3" h="27">
                  <a:moveTo>
                    <a:pt x="177" y="27"/>
                  </a:moveTo>
                  <a:cubicBezTo>
                    <a:pt x="203" y="27"/>
                    <a:pt x="203" y="27"/>
                    <a:pt x="203" y="27"/>
                  </a:cubicBezTo>
                  <a:cubicBezTo>
                    <a:pt x="203" y="12"/>
                    <a:pt x="191" y="0"/>
                    <a:pt x="17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7"/>
                  </a:cubicBezTo>
                  <a:cubicBezTo>
                    <a:pt x="27" y="27"/>
                    <a:pt x="27" y="27"/>
                    <a:pt x="27" y="27"/>
                  </a:cubicBezTo>
                  <a:lnTo>
                    <a:pt x="177" y="27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1362075" y="574674"/>
              <a:ext cx="485775" cy="488950"/>
            </a:xfrm>
            <a:custGeom>
              <a:avLst/>
              <a:gdLst>
                <a:gd name="T0" fmla="*/ 10 w 153"/>
                <a:gd name="T1" fmla="*/ 37 h 154"/>
                <a:gd name="T2" fmla="*/ 116 w 153"/>
                <a:gd name="T3" fmla="*/ 144 h 154"/>
                <a:gd name="T4" fmla="*/ 153 w 153"/>
                <a:gd name="T5" fmla="*/ 144 h 154"/>
                <a:gd name="T6" fmla="*/ 10 w 153"/>
                <a:gd name="T7" fmla="*/ 0 h 154"/>
                <a:gd name="T8" fmla="*/ 10 w 153"/>
                <a:gd name="T9" fmla="*/ 37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" h="154">
                  <a:moveTo>
                    <a:pt x="10" y="37"/>
                  </a:moveTo>
                  <a:cubicBezTo>
                    <a:pt x="116" y="144"/>
                    <a:pt x="116" y="144"/>
                    <a:pt x="116" y="144"/>
                  </a:cubicBezTo>
                  <a:cubicBezTo>
                    <a:pt x="126" y="154"/>
                    <a:pt x="143" y="154"/>
                    <a:pt x="153" y="144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0" y="10"/>
                    <a:pt x="0" y="27"/>
                    <a:pt x="10" y="37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1393825" y="542924"/>
              <a:ext cx="488950" cy="488950"/>
            </a:xfrm>
            <a:custGeom>
              <a:avLst/>
              <a:gdLst>
                <a:gd name="T0" fmla="*/ 143 w 154"/>
                <a:gd name="T1" fmla="*/ 116 h 154"/>
                <a:gd name="T2" fmla="*/ 37 w 154"/>
                <a:gd name="T3" fmla="*/ 10 h 154"/>
                <a:gd name="T4" fmla="*/ 0 w 154"/>
                <a:gd name="T5" fmla="*/ 10 h 154"/>
                <a:gd name="T6" fmla="*/ 143 w 154"/>
                <a:gd name="T7" fmla="*/ 154 h 154"/>
                <a:gd name="T8" fmla="*/ 143 w 154"/>
                <a:gd name="T9" fmla="*/ 11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" h="154">
                  <a:moveTo>
                    <a:pt x="143" y="116"/>
                  </a:moveTo>
                  <a:cubicBezTo>
                    <a:pt x="37" y="10"/>
                    <a:pt x="37" y="10"/>
                    <a:pt x="37" y="10"/>
                  </a:cubicBezTo>
                  <a:cubicBezTo>
                    <a:pt x="27" y="0"/>
                    <a:pt x="10" y="0"/>
                    <a:pt x="0" y="10"/>
                  </a:cubicBezTo>
                  <a:cubicBezTo>
                    <a:pt x="143" y="154"/>
                    <a:pt x="143" y="154"/>
                    <a:pt x="143" y="154"/>
                  </a:cubicBezTo>
                  <a:cubicBezTo>
                    <a:pt x="154" y="143"/>
                    <a:pt x="154" y="126"/>
                    <a:pt x="143" y="1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2667000" y="1884362"/>
              <a:ext cx="488950" cy="488950"/>
            </a:xfrm>
            <a:custGeom>
              <a:avLst/>
              <a:gdLst>
                <a:gd name="T0" fmla="*/ 11 w 154"/>
                <a:gd name="T1" fmla="*/ 37 h 154"/>
                <a:gd name="T2" fmla="*/ 117 w 154"/>
                <a:gd name="T3" fmla="*/ 143 h 154"/>
                <a:gd name="T4" fmla="*/ 154 w 154"/>
                <a:gd name="T5" fmla="*/ 143 h 154"/>
                <a:gd name="T6" fmla="*/ 136 w 154"/>
                <a:gd name="T7" fmla="*/ 125 h 154"/>
                <a:gd name="T8" fmla="*/ 29 w 154"/>
                <a:gd name="T9" fmla="*/ 19 h 154"/>
                <a:gd name="T10" fmla="*/ 11 w 154"/>
                <a:gd name="T11" fmla="*/ 0 h 154"/>
                <a:gd name="T12" fmla="*/ 11 w 154"/>
                <a:gd name="T13" fmla="*/ 37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" h="154">
                  <a:moveTo>
                    <a:pt x="11" y="37"/>
                  </a:moveTo>
                  <a:cubicBezTo>
                    <a:pt x="117" y="143"/>
                    <a:pt x="117" y="143"/>
                    <a:pt x="117" y="143"/>
                  </a:cubicBezTo>
                  <a:cubicBezTo>
                    <a:pt x="127" y="154"/>
                    <a:pt x="144" y="154"/>
                    <a:pt x="154" y="143"/>
                  </a:cubicBezTo>
                  <a:cubicBezTo>
                    <a:pt x="136" y="125"/>
                    <a:pt x="136" y="125"/>
                    <a:pt x="136" y="125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0" y="10"/>
                    <a:pt x="0" y="27"/>
                    <a:pt x="11" y="37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2701925" y="1847849"/>
              <a:ext cx="488950" cy="490538"/>
            </a:xfrm>
            <a:custGeom>
              <a:avLst/>
              <a:gdLst>
                <a:gd name="T0" fmla="*/ 125 w 154"/>
                <a:gd name="T1" fmla="*/ 136 h 154"/>
                <a:gd name="T2" fmla="*/ 143 w 154"/>
                <a:gd name="T3" fmla="*/ 154 h 154"/>
                <a:gd name="T4" fmla="*/ 143 w 154"/>
                <a:gd name="T5" fmla="*/ 117 h 154"/>
                <a:gd name="T6" fmla="*/ 37 w 154"/>
                <a:gd name="T7" fmla="*/ 11 h 154"/>
                <a:gd name="T8" fmla="*/ 0 w 154"/>
                <a:gd name="T9" fmla="*/ 11 h 154"/>
                <a:gd name="T10" fmla="*/ 18 w 154"/>
                <a:gd name="T11" fmla="*/ 30 h 154"/>
                <a:gd name="T12" fmla="*/ 125 w 154"/>
                <a:gd name="T13" fmla="*/ 13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" h="154">
                  <a:moveTo>
                    <a:pt x="125" y="136"/>
                  </a:moveTo>
                  <a:cubicBezTo>
                    <a:pt x="143" y="154"/>
                    <a:pt x="143" y="154"/>
                    <a:pt x="143" y="154"/>
                  </a:cubicBezTo>
                  <a:cubicBezTo>
                    <a:pt x="154" y="144"/>
                    <a:pt x="154" y="127"/>
                    <a:pt x="143" y="117"/>
                  </a:cubicBezTo>
                  <a:cubicBezTo>
                    <a:pt x="37" y="11"/>
                    <a:pt x="37" y="11"/>
                    <a:pt x="37" y="11"/>
                  </a:cubicBezTo>
                  <a:cubicBezTo>
                    <a:pt x="27" y="0"/>
                    <a:pt x="10" y="0"/>
                    <a:pt x="0" y="11"/>
                  </a:cubicBezTo>
                  <a:cubicBezTo>
                    <a:pt x="18" y="30"/>
                    <a:pt x="18" y="30"/>
                    <a:pt x="18" y="30"/>
                  </a:cubicBezTo>
                  <a:lnTo>
                    <a:pt x="125" y="136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1393825" y="1884362"/>
              <a:ext cx="488950" cy="488950"/>
            </a:xfrm>
            <a:custGeom>
              <a:avLst/>
              <a:gdLst>
                <a:gd name="T0" fmla="*/ 37 w 154"/>
                <a:gd name="T1" fmla="*/ 143 h 154"/>
                <a:gd name="T2" fmla="*/ 143 w 154"/>
                <a:gd name="T3" fmla="*/ 37 h 154"/>
                <a:gd name="T4" fmla="*/ 143 w 154"/>
                <a:gd name="T5" fmla="*/ 0 h 154"/>
                <a:gd name="T6" fmla="*/ 0 w 154"/>
                <a:gd name="T7" fmla="*/ 143 h 154"/>
                <a:gd name="T8" fmla="*/ 37 w 154"/>
                <a:gd name="T9" fmla="*/ 143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" h="154">
                  <a:moveTo>
                    <a:pt x="37" y="143"/>
                  </a:moveTo>
                  <a:cubicBezTo>
                    <a:pt x="143" y="37"/>
                    <a:pt x="143" y="37"/>
                    <a:pt x="143" y="37"/>
                  </a:cubicBezTo>
                  <a:cubicBezTo>
                    <a:pt x="154" y="27"/>
                    <a:pt x="154" y="10"/>
                    <a:pt x="143" y="0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0" y="154"/>
                    <a:pt x="27" y="154"/>
                    <a:pt x="37" y="143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1362075" y="1847849"/>
              <a:ext cx="485775" cy="490538"/>
            </a:xfrm>
            <a:custGeom>
              <a:avLst/>
              <a:gdLst>
                <a:gd name="T0" fmla="*/ 116 w 153"/>
                <a:gd name="T1" fmla="*/ 11 h 154"/>
                <a:gd name="T2" fmla="*/ 10 w 153"/>
                <a:gd name="T3" fmla="*/ 117 h 154"/>
                <a:gd name="T4" fmla="*/ 10 w 153"/>
                <a:gd name="T5" fmla="*/ 154 h 154"/>
                <a:gd name="T6" fmla="*/ 153 w 153"/>
                <a:gd name="T7" fmla="*/ 11 h 154"/>
                <a:gd name="T8" fmla="*/ 116 w 153"/>
                <a:gd name="T9" fmla="*/ 11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" h="154">
                  <a:moveTo>
                    <a:pt x="116" y="11"/>
                  </a:moveTo>
                  <a:cubicBezTo>
                    <a:pt x="10" y="117"/>
                    <a:pt x="10" y="117"/>
                    <a:pt x="10" y="117"/>
                  </a:cubicBezTo>
                  <a:cubicBezTo>
                    <a:pt x="0" y="127"/>
                    <a:pt x="0" y="144"/>
                    <a:pt x="10" y="154"/>
                  </a:cubicBezTo>
                  <a:cubicBezTo>
                    <a:pt x="153" y="11"/>
                    <a:pt x="153" y="11"/>
                    <a:pt x="153" y="11"/>
                  </a:cubicBezTo>
                  <a:cubicBezTo>
                    <a:pt x="143" y="0"/>
                    <a:pt x="126" y="0"/>
                    <a:pt x="116" y="1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31"/>
            <p:cNvSpPr>
              <a:spLocks/>
            </p:cNvSpPr>
            <p:nvPr/>
          </p:nvSpPr>
          <p:spPr bwMode="auto">
            <a:xfrm>
              <a:off x="2701925" y="574674"/>
              <a:ext cx="488950" cy="488950"/>
            </a:xfrm>
            <a:custGeom>
              <a:avLst/>
              <a:gdLst>
                <a:gd name="T0" fmla="*/ 37 w 154"/>
                <a:gd name="T1" fmla="*/ 144 h 154"/>
                <a:gd name="T2" fmla="*/ 143 w 154"/>
                <a:gd name="T3" fmla="*/ 37 h 154"/>
                <a:gd name="T4" fmla="*/ 143 w 154"/>
                <a:gd name="T5" fmla="*/ 0 h 154"/>
                <a:gd name="T6" fmla="*/ 125 w 154"/>
                <a:gd name="T7" fmla="*/ 19 h 154"/>
                <a:gd name="T8" fmla="*/ 18 w 154"/>
                <a:gd name="T9" fmla="*/ 125 h 154"/>
                <a:gd name="T10" fmla="*/ 0 w 154"/>
                <a:gd name="T11" fmla="*/ 144 h 154"/>
                <a:gd name="T12" fmla="*/ 37 w 154"/>
                <a:gd name="T13" fmla="*/ 14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" h="154">
                  <a:moveTo>
                    <a:pt x="37" y="144"/>
                  </a:moveTo>
                  <a:cubicBezTo>
                    <a:pt x="143" y="37"/>
                    <a:pt x="143" y="37"/>
                    <a:pt x="143" y="37"/>
                  </a:cubicBezTo>
                  <a:cubicBezTo>
                    <a:pt x="154" y="27"/>
                    <a:pt x="154" y="10"/>
                    <a:pt x="143" y="0"/>
                  </a:cubicBezTo>
                  <a:cubicBezTo>
                    <a:pt x="125" y="19"/>
                    <a:pt x="125" y="19"/>
                    <a:pt x="125" y="19"/>
                  </a:cubicBezTo>
                  <a:cubicBezTo>
                    <a:pt x="18" y="125"/>
                    <a:pt x="18" y="125"/>
                    <a:pt x="18" y="125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10" y="154"/>
                    <a:pt x="27" y="154"/>
                    <a:pt x="37" y="144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2667000" y="542924"/>
              <a:ext cx="488950" cy="488950"/>
            </a:xfrm>
            <a:custGeom>
              <a:avLst/>
              <a:gdLst>
                <a:gd name="T0" fmla="*/ 136 w 154"/>
                <a:gd name="T1" fmla="*/ 29 h 154"/>
                <a:gd name="T2" fmla="*/ 154 w 154"/>
                <a:gd name="T3" fmla="*/ 10 h 154"/>
                <a:gd name="T4" fmla="*/ 117 w 154"/>
                <a:gd name="T5" fmla="*/ 10 h 154"/>
                <a:gd name="T6" fmla="*/ 11 w 154"/>
                <a:gd name="T7" fmla="*/ 116 h 154"/>
                <a:gd name="T8" fmla="*/ 11 w 154"/>
                <a:gd name="T9" fmla="*/ 154 h 154"/>
                <a:gd name="T10" fmla="*/ 29 w 154"/>
                <a:gd name="T11" fmla="*/ 135 h 154"/>
                <a:gd name="T12" fmla="*/ 136 w 154"/>
                <a:gd name="T13" fmla="*/ 29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" h="154">
                  <a:moveTo>
                    <a:pt x="136" y="29"/>
                  </a:moveTo>
                  <a:cubicBezTo>
                    <a:pt x="154" y="10"/>
                    <a:pt x="154" y="10"/>
                    <a:pt x="154" y="10"/>
                  </a:cubicBezTo>
                  <a:cubicBezTo>
                    <a:pt x="144" y="0"/>
                    <a:pt x="127" y="0"/>
                    <a:pt x="117" y="10"/>
                  </a:cubicBezTo>
                  <a:cubicBezTo>
                    <a:pt x="11" y="116"/>
                    <a:pt x="11" y="116"/>
                    <a:pt x="11" y="116"/>
                  </a:cubicBezTo>
                  <a:cubicBezTo>
                    <a:pt x="0" y="126"/>
                    <a:pt x="0" y="143"/>
                    <a:pt x="11" y="154"/>
                  </a:cubicBezTo>
                  <a:cubicBezTo>
                    <a:pt x="29" y="135"/>
                    <a:pt x="29" y="135"/>
                    <a:pt x="29" y="135"/>
                  </a:cubicBezTo>
                  <a:lnTo>
                    <a:pt x="136" y="2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33"/>
            <p:cNvSpPr>
              <a:spLocks/>
            </p:cNvSpPr>
            <p:nvPr/>
          </p:nvSpPr>
          <p:spPr bwMode="auto">
            <a:xfrm>
              <a:off x="1752600" y="933449"/>
              <a:ext cx="523875" cy="1046163"/>
            </a:xfrm>
            <a:custGeom>
              <a:avLst/>
              <a:gdLst>
                <a:gd name="T0" fmla="*/ 0 w 165"/>
                <a:gd name="T1" fmla="*/ 165 h 329"/>
                <a:gd name="T2" fmla="*/ 165 w 165"/>
                <a:gd name="T3" fmla="*/ 329 h 329"/>
                <a:gd name="T4" fmla="*/ 165 w 165"/>
                <a:gd name="T5" fmla="*/ 0 h 329"/>
                <a:gd name="T6" fmla="*/ 0 w 165"/>
                <a:gd name="T7" fmla="*/ 165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5" h="329">
                  <a:moveTo>
                    <a:pt x="0" y="165"/>
                  </a:moveTo>
                  <a:cubicBezTo>
                    <a:pt x="0" y="256"/>
                    <a:pt x="74" y="329"/>
                    <a:pt x="165" y="329"/>
                  </a:cubicBezTo>
                  <a:cubicBezTo>
                    <a:pt x="165" y="0"/>
                    <a:pt x="165" y="0"/>
                    <a:pt x="165" y="0"/>
                  </a:cubicBezTo>
                  <a:cubicBezTo>
                    <a:pt x="74" y="0"/>
                    <a:pt x="0" y="74"/>
                    <a:pt x="0" y="165"/>
                  </a:cubicBezTo>
                  <a:close/>
                </a:path>
              </a:pathLst>
            </a:custGeom>
            <a:solidFill>
              <a:schemeClr val="accent1"/>
            </a:solidFill>
            <a:ln w="127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34"/>
            <p:cNvSpPr>
              <a:spLocks/>
            </p:cNvSpPr>
            <p:nvPr/>
          </p:nvSpPr>
          <p:spPr bwMode="auto">
            <a:xfrm>
              <a:off x="2276475" y="933449"/>
              <a:ext cx="520700" cy="1046163"/>
            </a:xfrm>
            <a:custGeom>
              <a:avLst/>
              <a:gdLst>
                <a:gd name="T0" fmla="*/ 0 w 164"/>
                <a:gd name="T1" fmla="*/ 0 h 329"/>
                <a:gd name="T2" fmla="*/ 0 w 164"/>
                <a:gd name="T3" fmla="*/ 329 h 329"/>
                <a:gd name="T4" fmla="*/ 164 w 164"/>
                <a:gd name="T5" fmla="*/ 165 h 329"/>
                <a:gd name="T6" fmla="*/ 0 w 164"/>
                <a:gd name="T7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4" h="329">
                  <a:moveTo>
                    <a:pt x="0" y="0"/>
                  </a:moveTo>
                  <a:cubicBezTo>
                    <a:pt x="0" y="329"/>
                    <a:pt x="0" y="329"/>
                    <a:pt x="0" y="329"/>
                  </a:cubicBezTo>
                  <a:cubicBezTo>
                    <a:pt x="91" y="329"/>
                    <a:pt x="164" y="256"/>
                    <a:pt x="164" y="165"/>
                  </a:cubicBezTo>
                  <a:cubicBezTo>
                    <a:pt x="164" y="74"/>
                    <a:pt x="91" y="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tomatoes"/>
          <p:cNvGrpSpPr/>
          <p:nvPr/>
        </p:nvGrpSpPr>
        <p:grpSpPr>
          <a:xfrm>
            <a:off x="1295965" y="4332241"/>
            <a:ext cx="1364465" cy="757673"/>
            <a:chOff x="1583637" y="4332241"/>
            <a:chExt cx="1364465" cy="757673"/>
          </a:xfrm>
        </p:grpSpPr>
        <p:grpSp>
          <p:nvGrpSpPr>
            <p:cNvPr id="45" name="tomato"/>
            <p:cNvGrpSpPr/>
            <p:nvPr/>
          </p:nvGrpSpPr>
          <p:grpSpPr>
            <a:xfrm>
              <a:off x="1817688" y="4452716"/>
              <a:ext cx="305029" cy="263875"/>
              <a:chOff x="7979929" y="2836165"/>
              <a:chExt cx="567849" cy="491235"/>
            </a:xfrm>
          </p:grpSpPr>
          <p:sp>
            <p:nvSpPr>
              <p:cNvPr id="46" name="Freeform 88"/>
              <p:cNvSpPr>
                <a:spLocks/>
              </p:cNvSpPr>
              <p:nvPr/>
            </p:nvSpPr>
            <p:spPr bwMode="auto">
              <a:xfrm>
                <a:off x="7979929" y="2908273"/>
                <a:ext cx="283925" cy="419127"/>
              </a:xfrm>
              <a:custGeom>
                <a:avLst/>
                <a:gdLst>
                  <a:gd name="T0" fmla="*/ 63 w 63"/>
                  <a:gd name="T1" fmla="*/ 8 h 93"/>
                  <a:gd name="T2" fmla="*/ 33 w 63"/>
                  <a:gd name="T3" fmla="*/ 5 h 93"/>
                  <a:gd name="T4" fmla="*/ 13 w 63"/>
                  <a:gd name="T5" fmla="*/ 60 h 93"/>
                  <a:gd name="T6" fmla="*/ 63 w 63"/>
                  <a:gd name="T7" fmla="*/ 93 h 93"/>
                  <a:gd name="T8" fmla="*/ 63 w 63"/>
                  <a:gd name="T9" fmla="*/ 93 h 93"/>
                  <a:gd name="T10" fmla="*/ 63 w 63"/>
                  <a:gd name="T11" fmla="*/ 8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93">
                    <a:moveTo>
                      <a:pt x="63" y="8"/>
                    </a:moveTo>
                    <a:cubicBezTo>
                      <a:pt x="56" y="8"/>
                      <a:pt x="46" y="0"/>
                      <a:pt x="33" y="5"/>
                    </a:cubicBezTo>
                    <a:cubicBezTo>
                      <a:pt x="20" y="10"/>
                      <a:pt x="0" y="29"/>
                      <a:pt x="13" y="60"/>
                    </a:cubicBezTo>
                    <a:cubicBezTo>
                      <a:pt x="26" y="90"/>
                      <a:pt x="56" y="93"/>
                      <a:pt x="63" y="93"/>
                    </a:cubicBezTo>
                    <a:cubicBezTo>
                      <a:pt x="63" y="93"/>
                      <a:pt x="63" y="93"/>
                      <a:pt x="63" y="93"/>
                    </a:cubicBezTo>
                    <a:cubicBezTo>
                      <a:pt x="63" y="8"/>
                      <a:pt x="63" y="8"/>
                      <a:pt x="63" y="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">
                <a:solidFill>
                  <a:schemeClr val="accent2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89"/>
              <p:cNvSpPr>
                <a:spLocks/>
              </p:cNvSpPr>
              <p:nvPr/>
            </p:nvSpPr>
            <p:spPr bwMode="auto">
              <a:xfrm>
                <a:off x="8263853" y="2908273"/>
                <a:ext cx="283925" cy="419127"/>
              </a:xfrm>
              <a:custGeom>
                <a:avLst/>
                <a:gdLst>
                  <a:gd name="T0" fmla="*/ 30 w 63"/>
                  <a:gd name="T1" fmla="*/ 5 h 93"/>
                  <a:gd name="T2" fmla="*/ 0 w 63"/>
                  <a:gd name="T3" fmla="*/ 8 h 93"/>
                  <a:gd name="T4" fmla="*/ 0 w 63"/>
                  <a:gd name="T5" fmla="*/ 93 h 93"/>
                  <a:gd name="T6" fmla="*/ 50 w 63"/>
                  <a:gd name="T7" fmla="*/ 60 h 93"/>
                  <a:gd name="T8" fmla="*/ 30 w 63"/>
                  <a:gd name="T9" fmla="*/ 5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" h="93">
                    <a:moveTo>
                      <a:pt x="30" y="5"/>
                    </a:moveTo>
                    <a:cubicBezTo>
                      <a:pt x="17" y="0"/>
                      <a:pt x="8" y="8"/>
                      <a:pt x="0" y="8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8" y="93"/>
                      <a:pt x="38" y="90"/>
                      <a:pt x="50" y="60"/>
                    </a:cubicBezTo>
                    <a:cubicBezTo>
                      <a:pt x="63" y="29"/>
                      <a:pt x="43" y="10"/>
                      <a:pt x="30" y="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">
                <a:solidFill>
                  <a:schemeClr val="accent2">
                    <a:lumMod val="75000"/>
                  </a:schemeClr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90"/>
              <p:cNvSpPr>
                <a:spLocks/>
              </p:cNvSpPr>
              <p:nvPr/>
            </p:nvSpPr>
            <p:spPr bwMode="auto">
              <a:xfrm>
                <a:off x="8245826" y="2836165"/>
                <a:ext cx="18027" cy="135202"/>
              </a:xfrm>
              <a:custGeom>
                <a:avLst/>
                <a:gdLst>
                  <a:gd name="T0" fmla="*/ 4 w 4"/>
                  <a:gd name="T1" fmla="*/ 0 h 30"/>
                  <a:gd name="T2" fmla="*/ 0 w 4"/>
                  <a:gd name="T3" fmla="*/ 1 h 30"/>
                  <a:gd name="T4" fmla="*/ 0 w 4"/>
                  <a:gd name="T5" fmla="*/ 1 h 30"/>
                  <a:gd name="T6" fmla="*/ 0 w 4"/>
                  <a:gd name="T7" fmla="*/ 1 h 30"/>
                  <a:gd name="T8" fmla="*/ 0 w 4"/>
                  <a:gd name="T9" fmla="*/ 2 h 30"/>
                  <a:gd name="T10" fmla="*/ 0 w 4"/>
                  <a:gd name="T11" fmla="*/ 2 h 30"/>
                  <a:gd name="T12" fmla="*/ 2 w 4"/>
                  <a:gd name="T13" fmla="*/ 29 h 30"/>
                  <a:gd name="T14" fmla="*/ 2 w 4"/>
                  <a:gd name="T15" fmla="*/ 29 h 30"/>
                  <a:gd name="T16" fmla="*/ 4 w 4"/>
                  <a:gd name="T17" fmla="*/ 30 h 30"/>
                  <a:gd name="T18" fmla="*/ 4 w 4"/>
                  <a:gd name="T1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0">
                    <a:moveTo>
                      <a:pt x="4" y="0"/>
                    </a:moveTo>
                    <a:cubicBezTo>
                      <a:pt x="2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2" y="29"/>
                      <a:pt x="2" y="29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2" y="30"/>
                      <a:pt x="3" y="30"/>
                      <a:pt x="4" y="30"/>
                    </a:cubicBezTo>
                    <a:cubicBezTo>
                      <a:pt x="4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91"/>
              <p:cNvSpPr>
                <a:spLocks/>
              </p:cNvSpPr>
              <p:nvPr/>
            </p:nvSpPr>
            <p:spPr bwMode="auto">
              <a:xfrm>
                <a:off x="8263853" y="2836165"/>
                <a:ext cx="18027" cy="135202"/>
              </a:xfrm>
              <a:custGeom>
                <a:avLst/>
                <a:gdLst>
                  <a:gd name="T0" fmla="*/ 4 w 4"/>
                  <a:gd name="T1" fmla="*/ 1 h 30"/>
                  <a:gd name="T2" fmla="*/ 4 w 4"/>
                  <a:gd name="T3" fmla="*/ 1 h 30"/>
                  <a:gd name="T4" fmla="*/ 4 w 4"/>
                  <a:gd name="T5" fmla="*/ 1 h 30"/>
                  <a:gd name="T6" fmla="*/ 0 w 4"/>
                  <a:gd name="T7" fmla="*/ 0 h 30"/>
                  <a:gd name="T8" fmla="*/ 0 w 4"/>
                  <a:gd name="T9" fmla="*/ 30 h 30"/>
                  <a:gd name="T10" fmla="*/ 2 w 4"/>
                  <a:gd name="T11" fmla="*/ 29 h 30"/>
                  <a:gd name="T12" fmla="*/ 4 w 4"/>
                  <a:gd name="T13" fmla="*/ 2 h 30"/>
                  <a:gd name="T14" fmla="*/ 4 w 4"/>
                  <a:gd name="T15" fmla="*/ 2 h 30"/>
                  <a:gd name="T16" fmla="*/ 4 w 4"/>
                  <a:gd name="T17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" h="30"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2" y="0"/>
                      <a:pt x="0" y="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1" y="30"/>
                      <a:pt x="2" y="30"/>
                      <a:pt x="2" y="29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4" y="1"/>
                      <a:pt x="4" y="1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2" name="tomato"/>
            <p:cNvGrpSpPr/>
            <p:nvPr/>
          </p:nvGrpSpPr>
          <p:grpSpPr>
            <a:xfrm rot="1072614">
              <a:off x="1583637" y="4423094"/>
              <a:ext cx="393052" cy="340022"/>
              <a:chOff x="7979929" y="2836165"/>
              <a:chExt cx="567849" cy="491235"/>
            </a:xfrm>
          </p:grpSpPr>
          <p:sp>
            <p:nvSpPr>
              <p:cNvPr id="53" name="Freeform 88"/>
              <p:cNvSpPr>
                <a:spLocks/>
              </p:cNvSpPr>
              <p:nvPr/>
            </p:nvSpPr>
            <p:spPr bwMode="auto">
              <a:xfrm>
                <a:off x="7979929" y="2908273"/>
                <a:ext cx="283925" cy="419127"/>
              </a:xfrm>
              <a:custGeom>
                <a:avLst/>
                <a:gdLst>
                  <a:gd name="T0" fmla="*/ 63 w 63"/>
                  <a:gd name="T1" fmla="*/ 8 h 93"/>
                  <a:gd name="T2" fmla="*/ 33 w 63"/>
                  <a:gd name="T3" fmla="*/ 5 h 93"/>
                  <a:gd name="T4" fmla="*/ 13 w 63"/>
                  <a:gd name="T5" fmla="*/ 60 h 93"/>
                  <a:gd name="T6" fmla="*/ 63 w 63"/>
                  <a:gd name="T7" fmla="*/ 93 h 93"/>
                  <a:gd name="T8" fmla="*/ 63 w 63"/>
                  <a:gd name="T9" fmla="*/ 93 h 93"/>
                  <a:gd name="T10" fmla="*/ 63 w 63"/>
                  <a:gd name="T11" fmla="*/ 8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93">
                    <a:moveTo>
                      <a:pt x="63" y="8"/>
                    </a:moveTo>
                    <a:cubicBezTo>
                      <a:pt x="56" y="8"/>
                      <a:pt x="46" y="0"/>
                      <a:pt x="33" y="5"/>
                    </a:cubicBezTo>
                    <a:cubicBezTo>
                      <a:pt x="20" y="10"/>
                      <a:pt x="0" y="29"/>
                      <a:pt x="13" y="60"/>
                    </a:cubicBezTo>
                    <a:cubicBezTo>
                      <a:pt x="26" y="90"/>
                      <a:pt x="56" y="93"/>
                      <a:pt x="63" y="93"/>
                    </a:cubicBezTo>
                    <a:cubicBezTo>
                      <a:pt x="63" y="93"/>
                      <a:pt x="63" y="93"/>
                      <a:pt x="63" y="93"/>
                    </a:cubicBezTo>
                    <a:cubicBezTo>
                      <a:pt x="63" y="8"/>
                      <a:pt x="63" y="8"/>
                      <a:pt x="63" y="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">
                <a:solidFill>
                  <a:schemeClr val="accent2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89"/>
              <p:cNvSpPr>
                <a:spLocks/>
              </p:cNvSpPr>
              <p:nvPr/>
            </p:nvSpPr>
            <p:spPr bwMode="auto">
              <a:xfrm>
                <a:off x="8263853" y="2908273"/>
                <a:ext cx="283925" cy="419127"/>
              </a:xfrm>
              <a:custGeom>
                <a:avLst/>
                <a:gdLst>
                  <a:gd name="T0" fmla="*/ 30 w 63"/>
                  <a:gd name="T1" fmla="*/ 5 h 93"/>
                  <a:gd name="T2" fmla="*/ 0 w 63"/>
                  <a:gd name="T3" fmla="*/ 8 h 93"/>
                  <a:gd name="T4" fmla="*/ 0 w 63"/>
                  <a:gd name="T5" fmla="*/ 93 h 93"/>
                  <a:gd name="T6" fmla="*/ 50 w 63"/>
                  <a:gd name="T7" fmla="*/ 60 h 93"/>
                  <a:gd name="T8" fmla="*/ 30 w 63"/>
                  <a:gd name="T9" fmla="*/ 5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" h="93">
                    <a:moveTo>
                      <a:pt x="30" y="5"/>
                    </a:moveTo>
                    <a:cubicBezTo>
                      <a:pt x="17" y="0"/>
                      <a:pt x="8" y="8"/>
                      <a:pt x="0" y="8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8" y="93"/>
                      <a:pt x="38" y="90"/>
                      <a:pt x="50" y="60"/>
                    </a:cubicBezTo>
                    <a:cubicBezTo>
                      <a:pt x="63" y="29"/>
                      <a:pt x="43" y="10"/>
                      <a:pt x="30" y="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">
                <a:solidFill>
                  <a:schemeClr val="accent2">
                    <a:lumMod val="75000"/>
                  </a:schemeClr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90"/>
              <p:cNvSpPr>
                <a:spLocks/>
              </p:cNvSpPr>
              <p:nvPr/>
            </p:nvSpPr>
            <p:spPr bwMode="auto">
              <a:xfrm>
                <a:off x="8245826" y="2836165"/>
                <a:ext cx="18027" cy="135202"/>
              </a:xfrm>
              <a:custGeom>
                <a:avLst/>
                <a:gdLst>
                  <a:gd name="T0" fmla="*/ 4 w 4"/>
                  <a:gd name="T1" fmla="*/ 0 h 30"/>
                  <a:gd name="T2" fmla="*/ 0 w 4"/>
                  <a:gd name="T3" fmla="*/ 1 h 30"/>
                  <a:gd name="T4" fmla="*/ 0 w 4"/>
                  <a:gd name="T5" fmla="*/ 1 h 30"/>
                  <a:gd name="T6" fmla="*/ 0 w 4"/>
                  <a:gd name="T7" fmla="*/ 1 h 30"/>
                  <a:gd name="T8" fmla="*/ 0 w 4"/>
                  <a:gd name="T9" fmla="*/ 2 h 30"/>
                  <a:gd name="T10" fmla="*/ 0 w 4"/>
                  <a:gd name="T11" fmla="*/ 2 h 30"/>
                  <a:gd name="T12" fmla="*/ 2 w 4"/>
                  <a:gd name="T13" fmla="*/ 29 h 30"/>
                  <a:gd name="T14" fmla="*/ 2 w 4"/>
                  <a:gd name="T15" fmla="*/ 29 h 30"/>
                  <a:gd name="T16" fmla="*/ 4 w 4"/>
                  <a:gd name="T17" fmla="*/ 30 h 30"/>
                  <a:gd name="T18" fmla="*/ 4 w 4"/>
                  <a:gd name="T1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0">
                    <a:moveTo>
                      <a:pt x="4" y="0"/>
                    </a:moveTo>
                    <a:cubicBezTo>
                      <a:pt x="2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2" y="29"/>
                      <a:pt x="2" y="29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2" y="30"/>
                      <a:pt x="3" y="30"/>
                      <a:pt x="4" y="30"/>
                    </a:cubicBezTo>
                    <a:cubicBezTo>
                      <a:pt x="4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91"/>
              <p:cNvSpPr>
                <a:spLocks/>
              </p:cNvSpPr>
              <p:nvPr/>
            </p:nvSpPr>
            <p:spPr bwMode="auto">
              <a:xfrm>
                <a:off x="8263853" y="2836165"/>
                <a:ext cx="18027" cy="135202"/>
              </a:xfrm>
              <a:custGeom>
                <a:avLst/>
                <a:gdLst>
                  <a:gd name="T0" fmla="*/ 4 w 4"/>
                  <a:gd name="T1" fmla="*/ 1 h 30"/>
                  <a:gd name="T2" fmla="*/ 4 w 4"/>
                  <a:gd name="T3" fmla="*/ 1 h 30"/>
                  <a:gd name="T4" fmla="*/ 4 w 4"/>
                  <a:gd name="T5" fmla="*/ 1 h 30"/>
                  <a:gd name="T6" fmla="*/ 0 w 4"/>
                  <a:gd name="T7" fmla="*/ 0 h 30"/>
                  <a:gd name="T8" fmla="*/ 0 w 4"/>
                  <a:gd name="T9" fmla="*/ 30 h 30"/>
                  <a:gd name="T10" fmla="*/ 2 w 4"/>
                  <a:gd name="T11" fmla="*/ 29 h 30"/>
                  <a:gd name="T12" fmla="*/ 4 w 4"/>
                  <a:gd name="T13" fmla="*/ 2 h 30"/>
                  <a:gd name="T14" fmla="*/ 4 w 4"/>
                  <a:gd name="T15" fmla="*/ 2 h 30"/>
                  <a:gd name="T16" fmla="*/ 4 w 4"/>
                  <a:gd name="T17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" h="30"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2" y="0"/>
                      <a:pt x="0" y="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1" y="30"/>
                      <a:pt x="2" y="30"/>
                      <a:pt x="2" y="29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4" y="1"/>
                      <a:pt x="4" y="1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2" name="tomato"/>
            <p:cNvGrpSpPr/>
            <p:nvPr/>
          </p:nvGrpSpPr>
          <p:grpSpPr>
            <a:xfrm>
              <a:off x="2619284" y="4711672"/>
              <a:ext cx="328818" cy="314340"/>
              <a:chOff x="7979929" y="2836165"/>
              <a:chExt cx="567849" cy="491235"/>
            </a:xfrm>
          </p:grpSpPr>
          <p:sp>
            <p:nvSpPr>
              <p:cNvPr id="63" name="Freeform 88"/>
              <p:cNvSpPr>
                <a:spLocks/>
              </p:cNvSpPr>
              <p:nvPr/>
            </p:nvSpPr>
            <p:spPr bwMode="auto">
              <a:xfrm>
                <a:off x="7979929" y="2908273"/>
                <a:ext cx="283925" cy="419127"/>
              </a:xfrm>
              <a:custGeom>
                <a:avLst/>
                <a:gdLst>
                  <a:gd name="T0" fmla="*/ 63 w 63"/>
                  <a:gd name="T1" fmla="*/ 8 h 93"/>
                  <a:gd name="T2" fmla="*/ 33 w 63"/>
                  <a:gd name="T3" fmla="*/ 5 h 93"/>
                  <a:gd name="T4" fmla="*/ 13 w 63"/>
                  <a:gd name="T5" fmla="*/ 60 h 93"/>
                  <a:gd name="T6" fmla="*/ 63 w 63"/>
                  <a:gd name="T7" fmla="*/ 93 h 93"/>
                  <a:gd name="T8" fmla="*/ 63 w 63"/>
                  <a:gd name="T9" fmla="*/ 93 h 93"/>
                  <a:gd name="T10" fmla="*/ 63 w 63"/>
                  <a:gd name="T11" fmla="*/ 8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93">
                    <a:moveTo>
                      <a:pt x="63" y="8"/>
                    </a:moveTo>
                    <a:cubicBezTo>
                      <a:pt x="56" y="8"/>
                      <a:pt x="46" y="0"/>
                      <a:pt x="33" y="5"/>
                    </a:cubicBezTo>
                    <a:cubicBezTo>
                      <a:pt x="20" y="10"/>
                      <a:pt x="0" y="29"/>
                      <a:pt x="13" y="60"/>
                    </a:cubicBezTo>
                    <a:cubicBezTo>
                      <a:pt x="26" y="90"/>
                      <a:pt x="56" y="93"/>
                      <a:pt x="63" y="93"/>
                    </a:cubicBezTo>
                    <a:cubicBezTo>
                      <a:pt x="63" y="93"/>
                      <a:pt x="63" y="93"/>
                      <a:pt x="63" y="93"/>
                    </a:cubicBezTo>
                    <a:cubicBezTo>
                      <a:pt x="63" y="8"/>
                      <a:pt x="63" y="8"/>
                      <a:pt x="63" y="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">
                <a:solidFill>
                  <a:schemeClr val="accent2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89"/>
              <p:cNvSpPr>
                <a:spLocks/>
              </p:cNvSpPr>
              <p:nvPr/>
            </p:nvSpPr>
            <p:spPr bwMode="auto">
              <a:xfrm>
                <a:off x="8263853" y="2908273"/>
                <a:ext cx="283925" cy="419127"/>
              </a:xfrm>
              <a:custGeom>
                <a:avLst/>
                <a:gdLst>
                  <a:gd name="T0" fmla="*/ 30 w 63"/>
                  <a:gd name="T1" fmla="*/ 5 h 93"/>
                  <a:gd name="T2" fmla="*/ 0 w 63"/>
                  <a:gd name="T3" fmla="*/ 8 h 93"/>
                  <a:gd name="T4" fmla="*/ 0 w 63"/>
                  <a:gd name="T5" fmla="*/ 93 h 93"/>
                  <a:gd name="T6" fmla="*/ 50 w 63"/>
                  <a:gd name="T7" fmla="*/ 60 h 93"/>
                  <a:gd name="T8" fmla="*/ 30 w 63"/>
                  <a:gd name="T9" fmla="*/ 5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" h="93">
                    <a:moveTo>
                      <a:pt x="30" y="5"/>
                    </a:moveTo>
                    <a:cubicBezTo>
                      <a:pt x="17" y="0"/>
                      <a:pt x="8" y="8"/>
                      <a:pt x="0" y="8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8" y="93"/>
                      <a:pt x="38" y="90"/>
                      <a:pt x="50" y="60"/>
                    </a:cubicBezTo>
                    <a:cubicBezTo>
                      <a:pt x="63" y="29"/>
                      <a:pt x="43" y="10"/>
                      <a:pt x="30" y="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">
                <a:solidFill>
                  <a:schemeClr val="accent2">
                    <a:lumMod val="75000"/>
                  </a:schemeClr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90"/>
              <p:cNvSpPr>
                <a:spLocks/>
              </p:cNvSpPr>
              <p:nvPr/>
            </p:nvSpPr>
            <p:spPr bwMode="auto">
              <a:xfrm>
                <a:off x="8245826" y="2836165"/>
                <a:ext cx="18027" cy="135202"/>
              </a:xfrm>
              <a:custGeom>
                <a:avLst/>
                <a:gdLst>
                  <a:gd name="T0" fmla="*/ 4 w 4"/>
                  <a:gd name="T1" fmla="*/ 0 h 30"/>
                  <a:gd name="T2" fmla="*/ 0 w 4"/>
                  <a:gd name="T3" fmla="*/ 1 h 30"/>
                  <a:gd name="T4" fmla="*/ 0 w 4"/>
                  <a:gd name="T5" fmla="*/ 1 h 30"/>
                  <a:gd name="T6" fmla="*/ 0 w 4"/>
                  <a:gd name="T7" fmla="*/ 1 h 30"/>
                  <a:gd name="T8" fmla="*/ 0 w 4"/>
                  <a:gd name="T9" fmla="*/ 2 h 30"/>
                  <a:gd name="T10" fmla="*/ 0 w 4"/>
                  <a:gd name="T11" fmla="*/ 2 h 30"/>
                  <a:gd name="T12" fmla="*/ 2 w 4"/>
                  <a:gd name="T13" fmla="*/ 29 h 30"/>
                  <a:gd name="T14" fmla="*/ 2 w 4"/>
                  <a:gd name="T15" fmla="*/ 29 h 30"/>
                  <a:gd name="T16" fmla="*/ 4 w 4"/>
                  <a:gd name="T17" fmla="*/ 30 h 30"/>
                  <a:gd name="T18" fmla="*/ 4 w 4"/>
                  <a:gd name="T1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0">
                    <a:moveTo>
                      <a:pt x="4" y="0"/>
                    </a:moveTo>
                    <a:cubicBezTo>
                      <a:pt x="2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2" y="29"/>
                      <a:pt x="2" y="29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2" y="30"/>
                      <a:pt x="3" y="30"/>
                      <a:pt x="4" y="30"/>
                    </a:cubicBezTo>
                    <a:cubicBezTo>
                      <a:pt x="4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91"/>
              <p:cNvSpPr>
                <a:spLocks/>
              </p:cNvSpPr>
              <p:nvPr/>
            </p:nvSpPr>
            <p:spPr bwMode="auto">
              <a:xfrm>
                <a:off x="8263853" y="2836165"/>
                <a:ext cx="18027" cy="135202"/>
              </a:xfrm>
              <a:custGeom>
                <a:avLst/>
                <a:gdLst>
                  <a:gd name="T0" fmla="*/ 4 w 4"/>
                  <a:gd name="T1" fmla="*/ 1 h 30"/>
                  <a:gd name="T2" fmla="*/ 4 w 4"/>
                  <a:gd name="T3" fmla="*/ 1 h 30"/>
                  <a:gd name="T4" fmla="*/ 4 w 4"/>
                  <a:gd name="T5" fmla="*/ 1 h 30"/>
                  <a:gd name="T6" fmla="*/ 0 w 4"/>
                  <a:gd name="T7" fmla="*/ 0 h 30"/>
                  <a:gd name="T8" fmla="*/ 0 w 4"/>
                  <a:gd name="T9" fmla="*/ 30 h 30"/>
                  <a:gd name="T10" fmla="*/ 2 w 4"/>
                  <a:gd name="T11" fmla="*/ 29 h 30"/>
                  <a:gd name="T12" fmla="*/ 4 w 4"/>
                  <a:gd name="T13" fmla="*/ 2 h 30"/>
                  <a:gd name="T14" fmla="*/ 4 w 4"/>
                  <a:gd name="T15" fmla="*/ 2 h 30"/>
                  <a:gd name="T16" fmla="*/ 4 w 4"/>
                  <a:gd name="T17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" h="30"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2" y="0"/>
                      <a:pt x="0" y="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1" y="30"/>
                      <a:pt x="2" y="30"/>
                      <a:pt x="2" y="29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4" y="1"/>
                      <a:pt x="4" y="1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7" name="tomato"/>
            <p:cNvGrpSpPr/>
            <p:nvPr/>
          </p:nvGrpSpPr>
          <p:grpSpPr>
            <a:xfrm>
              <a:off x="2303004" y="4332241"/>
              <a:ext cx="305029" cy="263875"/>
              <a:chOff x="7979929" y="2836165"/>
              <a:chExt cx="567849" cy="491235"/>
            </a:xfrm>
          </p:grpSpPr>
          <p:sp>
            <p:nvSpPr>
              <p:cNvPr id="68" name="Freeform 88"/>
              <p:cNvSpPr>
                <a:spLocks/>
              </p:cNvSpPr>
              <p:nvPr/>
            </p:nvSpPr>
            <p:spPr bwMode="auto">
              <a:xfrm>
                <a:off x="7979929" y="2908273"/>
                <a:ext cx="283925" cy="419127"/>
              </a:xfrm>
              <a:custGeom>
                <a:avLst/>
                <a:gdLst>
                  <a:gd name="T0" fmla="*/ 63 w 63"/>
                  <a:gd name="T1" fmla="*/ 8 h 93"/>
                  <a:gd name="T2" fmla="*/ 33 w 63"/>
                  <a:gd name="T3" fmla="*/ 5 h 93"/>
                  <a:gd name="T4" fmla="*/ 13 w 63"/>
                  <a:gd name="T5" fmla="*/ 60 h 93"/>
                  <a:gd name="T6" fmla="*/ 63 w 63"/>
                  <a:gd name="T7" fmla="*/ 93 h 93"/>
                  <a:gd name="T8" fmla="*/ 63 w 63"/>
                  <a:gd name="T9" fmla="*/ 93 h 93"/>
                  <a:gd name="T10" fmla="*/ 63 w 63"/>
                  <a:gd name="T11" fmla="*/ 8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93">
                    <a:moveTo>
                      <a:pt x="63" y="8"/>
                    </a:moveTo>
                    <a:cubicBezTo>
                      <a:pt x="56" y="8"/>
                      <a:pt x="46" y="0"/>
                      <a:pt x="33" y="5"/>
                    </a:cubicBezTo>
                    <a:cubicBezTo>
                      <a:pt x="20" y="10"/>
                      <a:pt x="0" y="29"/>
                      <a:pt x="13" y="60"/>
                    </a:cubicBezTo>
                    <a:cubicBezTo>
                      <a:pt x="26" y="90"/>
                      <a:pt x="56" y="93"/>
                      <a:pt x="63" y="93"/>
                    </a:cubicBezTo>
                    <a:cubicBezTo>
                      <a:pt x="63" y="93"/>
                      <a:pt x="63" y="93"/>
                      <a:pt x="63" y="93"/>
                    </a:cubicBezTo>
                    <a:cubicBezTo>
                      <a:pt x="63" y="8"/>
                      <a:pt x="63" y="8"/>
                      <a:pt x="63" y="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">
                <a:solidFill>
                  <a:schemeClr val="accent2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89"/>
              <p:cNvSpPr>
                <a:spLocks/>
              </p:cNvSpPr>
              <p:nvPr/>
            </p:nvSpPr>
            <p:spPr bwMode="auto">
              <a:xfrm>
                <a:off x="8263853" y="2908273"/>
                <a:ext cx="283925" cy="419127"/>
              </a:xfrm>
              <a:custGeom>
                <a:avLst/>
                <a:gdLst>
                  <a:gd name="T0" fmla="*/ 30 w 63"/>
                  <a:gd name="T1" fmla="*/ 5 h 93"/>
                  <a:gd name="T2" fmla="*/ 0 w 63"/>
                  <a:gd name="T3" fmla="*/ 8 h 93"/>
                  <a:gd name="T4" fmla="*/ 0 w 63"/>
                  <a:gd name="T5" fmla="*/ 93 h 93"/>
                  <a:gd name="T6" fmla="*/ 50 w 63"/>
                  <a:gd name="T7" fmla="*/ 60 h 93"/>
                  <a:gd name="T8" fmla="*/ 30 w 63"/>
                  <a:gd name="T9" fmla="*/ 5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" h="93">
                    <a:moveTo>
                      <a:pt x="30" y="5"/>
                    </a:moveTo>
                    <a:cubicBezTo>
                      <a:pt x="17" y="0"/>
                      <a:pt x="8" y="8"/>
                      <a:pt x="0" y="8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8" y="93"/>
                      <a:pt x="38" y="90"/>
                      <a:pt x="50" y="60"/>
                    </a:cubicBezTo>
                    <a:cubicBezTo>
                      <a:pt x="63" y="29"/>
                      <a:pt x="43" y="10"/>
                      <a:pt x="30" y="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">
                <a:solidFill>
                  <a:schemeClr val="accent2">
                    <a:lumMod val="75000"/>
                  </a:schemeClr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90"/>
              <p:cNvSpPr>
                <a:spLocks/>
              </p:cNvSpPr>
              <p:nvPr/>
            </p:nvSpPr>
            <p:spPr bwMode="auto">
              <a:xfrm>
                <a:off x="8245826" y="2836165"/>
                <a:ext cx="18027" cy="135202"/>
              </a:xfrm>
              <a:custGeom>
                <a:avLst/>
                <a:gdLst>
                  <a:gd name="T0" fmla="*/ 4 w 4"/>
                  <a:gd name="T1" fmla="*/ 0 h 30"/>
                  <a:gd name="T2" fmla="*/ 0 w 4"/>
                  <a:gd name="T3" fmla="*/ 1 h 30"/>
                  <a:gd name="T4" fmla="*/ 0 w 4"/>
                  <a:gd name="T5" fmla="*/ 1 h 30"/>
                  <a:gd name="T6" fmla="*/ 0 w 4"/>
                  <a:gd name="T7" fmla="*/ 1 h 30"/>
                  <a:gd name="T8" fmla="*/ 0 w 4"/>
                  <a:gd name="T9" fmla="*/ 2 h 30"/>
                  <a:gd name="T10" fmla="*/ 0 w 4"/>
                  <a:gd name="T11" fmla="*/ 2 h 30"/>
                  <a:gd name="T12" fmla="*/ 2 w 4"/>
                  <a:gd name="T13" fmla="*/ 29 h 30"/>
                  <a:gd name="T14" fmla="*/ 2 w 4"/>
                  <a:gd name="T15" fmla="*/ 29 h 30"/>
                  <a:gd name="T16" fmla="*/ 4 w 4"/>
                  <a:gd name="T17" fmla="*/ 30 h 30"/>
                  <a:gd name="T18" fmla="*/ 4 w 4"/>
                  <a:gd name="T1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0">
                    <a:moveTo>
                      <a:pt x="4" y="0"/>
                    </a:moveTo>
                    <a:cubicBezTo>
                      <a:pt x="2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2" y="29"/>
                      <a:pt x="2" y="29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2" y="30"/>
                      <a:pt x="3" y="30"/>
                      <a:pt x="4" y="30"/>
                    </a:cubicBezTo>
                    <a:cubicBezTo>
                      <a:pt x="4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91"/>
              <p:cNvSpPr>
                <a:spLocks/>
              </p:cNvSpPr>
              <p:nvPr/>
            </p:nvSpPr>
            <p:spPr bwMode="auto">
              <a:xfrm>
                <a:off x="8263853" y="2836165"/>
                <a:ext cx="18027" cy="135202"/>
              </a:xfrm>
              <a:custGeom>
                <a:avLst/>
                <a:gdLst>
                  <a:gd name="T0" fmla="*/ 4 w 4"/>
                  <a:gd name="T1" fmla="*/ 1 h 30"/>
                  <a:gd name="T2" fmla="*/ 4 w 4"/>
                  <a:gd name="T3" fmla="*/ 1 h 30"/>
                  <a:gd name="T4" fmla="*/ 4 w 4"/>
                  <a:gd name="T5" fmla="*/ 1 h 30"/>
                  <a:gd name="T6" fmla="*/ 0 w 4"/>
                  <a:gd name="T7" fmla="*/ 0 h 30"/>
                  <a:gd name="T8" fmla="*/ 0 w 4"/>
                  <a:gd name="T9" fmla="*/ 30 h 30"/>
                  <a:gd name="T10" fmla="*/ 2 w 4"/>
                  <a:gd name="T11" fmla="*/ 29 h 30"/>
                  <a:gd name="T12" fmla="*/ 4 w 4"/>
                  <a:gd name="T13" fmla="*/ 2 h 30"/>
                  <a:gd name="T14" fmla="*/ 4 w 4"/>
                  <a:gd name="T15" fmla="*/ 2 h 30"/>
                  <a:gd name="T16" fmla="*/ 4 w 4"/>
                  <a:gd name="T17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" h="30"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2" y="0"/>
                      <a:pt x="0" y="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1" y="30"/>
                      <a:pt x="2" y="30"/>
                      <a:pt x="2" y="29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4" y="1"/>
                      <a:pt x="4" y="1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7" name="tomato"/>
            <p:cNvGrpSpPr/>
            <p:nvPr/>
          </p:nvGrpSpPr>
          <p:grpSpPr>
            <a:xfrm rot="20719174">
              <a:off x="2397739" y="4826039"/>
              <a:ext cx="305029" cy="263875"/>
              <a:chOff x="7979929" y="2836165"/>
              <a:chExt cx="567849" cy="491235"/>
            </a:xfrm>
          </p:grpSpPr>
          <p:sp>
            <p:nvSpPr>
              <p:cNvPr id="58" name="Freeform 88"/>
              <p:cNvSpPr>
                <a:spLocks/>
              </p:cNvSpPr>
              <p:nvPr/>
            </p:nvSpPr>
            <p:spPr bwMode="auto">
              <a:xfrm>
                <a:off x="7979929" y="2908273"/>
                <a:ext cx="283925" cy="419127"/>
              </a:xfrm>
              <a:custGeom>
                <a:avLst/>
                <a:gdLst>
                  <a:gd name="T0" fmla="*/ 63 w 63"/>
                  <a:gd name="T1" fmla="*/ 8 h 93"/>
                  <a:gd name="T2" fmla="*/ 33 w 63"/>
                  <a:gd name="T3" fmla="*/ 5 h 93"/>
                  <a:gd name="T4" fmla="*/ 13 w 63"/>
                  <a:gd name="T5" fmla="*/ 60 h 93"/>
                  <a:gd name="T6" fmla="*/ 63 w 63"/>
                  <a:gd name="T7" fmla="*/ 93 h 93"/>
                  <a:gd name="T8" fmla="*/ 63 w 63"/>
                  <a:gd name="T9" fmla="*/ 93 h 93"/>
                  <a:gd name="T10" fmla="*/ 63 w 63"/>
                  <a:gd name="T11" fmla="*/ 8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93">
                    <a:moveTo>
                      <a:pt x="63" y="8"/>
                    </a:moveTo>
                    <a:cubicBezTo>
                      <a:pt x="56" y="8"/>
                      <a:pt x="46" y="0"/>
                      <a:pt x="33" y="5"/>
                    </a:cubicBezTo>
                    <a:cubicBezTo>
                      <a:pt x="20" y="10"/>
                      <a:pt x="0" y="29"/>
                      <a:pt x="13" y="60"/>
                    </a:cubicBezTo>
                    <a:cubicBezTo>
                      <a:pt x="26" y="90"/>
                      <a:pt x="56" y="93"/>
                      <a:pt x="63" y="93"/>
                    </a:cubicBezTo>
                    <a:cubicBezTo>
                      <a:pt x="63" y="93"/>
                      <a:pt x="63" y="93"/>
                      <a:pt x="63" y="93"/>
                    </a:cubicBezTo>
                    <a:cubicBezTo>
                      <a:pt x="63" y="8"/>
                      <a:pt x="63" y="8"/>
                      <a:pt x="63" y="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">
                <a:solidFill>
                  <a:schemeClr val="accent2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89"/>
              <p:cNvSpPr>
                <a:spLocks/>
              </p:cNvSpPr>
              <p:nvPr/>
            </p:nvSpPr>
            <p:spPr bwMode="auto">
              <a:xfrm>
                <a:off x="8263853" y="2908273"/>
                <a:ext cx="283925" cy="419127"/>
              </a:xfrm>
              <a:custGeom>
                <a:avLst/>
                <a:gdLst>
                  <a:gd name="T0" fmla="*/ 30 w 63"/>
                  <a:gd name="T1" fmla="*/ 5 h 93"/>
                  <a:gd name="T2" fmla="*/ 0 w 63"/>
                  <a:gd name="T3" fmla="*/ 8 h 93"/>
                  <a:gd name="T4" fmla="*/ 0 w 63"/>
                  <a:gd name="T5" fmla="*/ 93 h 93"/>
                  <a:gd name="T6" fmla="*/ 50 w 63"/>
                  <a:gd name="T7" fmla="*/ 60 h 93"/>
                  <a:gd name="T8" fmla="*/ 30 w 63"/>
                  <a:gd name="T9" fmla="*/ 5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" h="93">
                    <a:moveTo>
                      <a:pt x="30" y="5"/>
                    </a:moveTo>
                    <a:cubicBezTo>
                      <a:pt x="17" y="0"/>
                      <a:pt x="8" y="8"/>
                      <a:pt x="0" y="8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8" y="93"/>
                      <a:pt x="38" y="90"/>
                      <a:pt x="50" y="60"/>
                    </a:cubicBezTo>
                    <a:cubicBezTo>
                      <a:pt x="63" y="29"/>
                      <a:pt x="43" y="10"/>
                      <a:pt x="30" y="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">
                <a:solidFill>
                  <a:schemeClr val="accent2">
                    <a:lumMod val="75000"/>
                  </a:schemeClr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90"/>
              <p:cNvSpPr>
                <a:spLocks/>
              </p:cNvSpPr>
              <p:nvPr/>
            </p:nvSpPr>
            <p:spPr bwMode="auto">
              <a:xfrm>
                <a:off x="8245826" y="2836165"/>
                <a:ext cx="18027" cy="135202"/>
              </a:xfrm>
              <a:custGeom>
                <a:avLst/>
                <a:gdLst>
                  <a:gd name="T0" fmla="*/ 4 w 4"/>
                  <a:gd name="T1" fmla="*/ 0 h 30"/>
                  <a:gd name="T2" fmla="*/ 0 w 4"/>
                  <a:gd name="T3" fmla="*/ 1 h 30"/>
                  <a:gd name="T4" fmla="*/ 0 w 4"/>
                  <a:gd name="T5" fmla="*/ 1 h 30"/>
                  <a:gd name="T6" fmla="*/ 0 w 4"/>
                  <a:gd name="T7" fmla="*/ 1 h 30"/>
                  <a:gd name="T8" fmla="*/ 0 w 4"/>
                  <a:gd name="T9" fmla="*/ 2 h 30"/>
                  <a:gd name="T10" fmla="*/ 0 w 4"/>
                  <a:gd name="T11" fmla="*/ 2 h 30"/>
                  <a:gd name="T12" fmla="*/ 2 w 4"/>
                  <a:gd name="T13" fmla="*/ 29 h 30"/>
                  <a:gd name="T14" fmla="*/ 2 w 4"/>
                  <a:gd name="T15" fmla="*/ 29 h 30"/>
                  <a:gd name="T16" fmla="*/ 4 w 4"/>
                  <a:gd name="T17" fmla="*/ 30 h 30"/>
                  <a:gd name="T18" fmla="*/ 4 w 4"/>
                  <a:gd name="T1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0">
                    <a:moveTo>
                      <a:pt x="4" y="0"/>
                    </a:moveTo>
                    <a:cubicBezTo>
                      <a:pt x="2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2" y="29"/>
                      <a:pt x="2" y="29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2" y="30"/>
                      <a:pt x="3" y="30"/>
                      <a:pt x="4" y="30"/>
                    </a:cubicBezTo>
                    <a:cubicBezTo>
                      <a:pt x="4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91"/>
              <p:cNvSpPr>
                <a:spLocks/>
              </p:cNvSpPr>
              <p:nvPr/>
            </p:nvSpPr>
            <p:spPr bwMode="auto">
              <a:xfrm>
                <a:off x="8263853" y="2836165"/>
                <a:ext cx="18027" cy="135202"/>
              </a:xfrm>
              <a:custGeom>
                <a:avLst/>
                <a:gdLst>
                  <a:gd name="T0" fmla="*/ 4 w 4"/>
                  <a:gd name="T1" fmla="*/ 1 h 30"/>
                  <a:gd name="T2" fmla="*/ 4 w 4"/>
                  <a:gd name="T3" fmla="*/ 1 h 30"/>
                  <a:gd name="T4" fmla="*/ 4 w 4"/>
                  <a:gd name="T5" fmla="*/ 1 h 30"/>
                  <a:gd name="T6" fmla="*/ 0 w 4"/>
                  <a:gd name="T7" fmla="*/ 0 h 30"/>
                  <a:gd name="T8" fmla="*/ 0 w 4"/>
                  <a:gd name="T9" fmla="*/ 30 h 30"/>
                  <a:gd name="T10" fmla="*/ 2 w 4"/>
                  <a:gd name="T11" fmla="*/ 29 h 30"/>
                  <a:gd name="T12" fmla="*/ 4 w 4"/>
                  <a:gd name="T13" fmla="*/ 2 h 30"/>
                  <a:gd name="T14" fmla="*/ 4 w 4"/>
                  <a:gd name="T15" fmla="*/ 2 h 30"/>
                  <a:gd name="T16" fmla="*/ 4 w 4"/>
                  <a:gd name="T17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" h="30"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2" y="0"/>
                      <a:pt x="0" y="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1" y="30"/>
                      <a:pt x="2" y="30"/>
                      <a:pt x="2" y="29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4" y="1"/>
                      <a:pt x="4" y="1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92" name="dirt"/>
          <p:cNvSpPr>
            <a:spLocks/>
          </p:cNvSpPr>
          <p:nvPr/>
        </p:nvSpPr>
        <p:spPr bwMode="auto">
          <a:xfrm>
            <a:off x="3375600" y="5508103"/>
            <a:ext cx="891657" cy="449672"/>
          </a:xfrm>
          <a:custGeom>
            <a:avLst/>
            <a:gdLst>
              <a:gd name="T0" fmla="*/ 227 w 232"/>
              <a:gd name="T1" fmla="*/ 75 h 117"/>
              <a:gd name="T2" fmla="*/ 225 w 232"/>
              <a:gd name="T3" fmla="*/ 74 h 117"/>
              <a:gd name="T4" fmla="*/ 219 w 232"/>
              <a:gd name="T5" fmla="*/ 72 h 117"/>
              <a:gd name="T6" fmla="*/ 216 w 232"/>
              <a:gd name="T7" fmla="*/ 71 h 117"/>
              <a:gd name="T8" fmla="*/ 209 w 232"/>
              <a:gd name="T9" fmla="*/ 57 h 117"/>
              <a:gd name="T10" fmla="*/ 194 w 232"/>
              <a:gd name="T11" fmla="*/ 53 h 117"/>
              <a:gd name="T12" fmla="*/ 184 w 232"/>
              <a:gd name="T13" fmla="*/ 50 h 117"/>
              <a:gd name="T14" fmla="*/ 164 w 232"/>
              <a:gd name="T15" fmla="*/ 21 h 117"/>
              <a:gd name="T16" fmla="*/ 154 w 232"/>
              <a:gd name="T17" fmla="*/ 17 h 117"/>
              <a:gd name="T18" fmla="*/ 147 w 232"/>
              <a:gd name="T19" fmla="*/ 11 h 117"/>
              <a:gd name="T20" fmla="*/ 136 w 232"/>
              <a:gd name="T21" fmla="*/ 12 h 117"/>
              <a:gd name="T22" fmla="*/ 98 w 232"/>
              <a:gd name="T23" fmla="*/ 9 h 117"/>
              <a:gd name="T24" fmla="*/ 77 w 232"/>
              <a:gd name="T25" fmla="*/ 16 h 117"/>
              <a:gd name="T26" fmla="*/ 68 w 232"/>
              <a:gd name="T27" fmla="*/ 31 h 117"/>
              <a:gd name="T28" fmla="*/ 49 w 232"/>
              <a:gd name="T29" fmla="*/ 41 h 117"/>
              <a:gd name="T30" fmla="*/ 27 w 232"/>
              <a:gd name="T31" fmla="*/ 60 h 117"/>
              <a:gd name="T32" fmla="*/ 20 w 232"/>
              <a:gd name="T33" fmla="*/ 64 h 117"/>
              <a:gd name="T34" fmla="*/ 17 w 232"/>
              <a:gd name="T35" fmla="*/ 69 h 117"/>
              <a:gd name="T36" fmla="*/ 13 w 232"/>
              <a:gd name="T37" fmla="*/ 72 h 117"/>
              <a:gd name="T38" fmla="*/ 12 w 232"/>
              <a:gd name="T39" fmla="*/ 90 h 117"/>
              <a:gd name="T40" fmla="*/ 31 w 232"/>
              <a:gd name="T41" fmla="*/ 91 h 117"/>
              <a:gd name="T42" fmla="*/ 32 w 232"/>
              <a:gd name="T43" fmla="*/ 90 h 117"/>
              <a:gd name="T44" fmla="*/ 58 w 232"/>
              <a:gd name="T45" fmla="*/ 94 h 117"/>
              <a:gd name="T46" fmla="*/ 70 w 232"/>
              <a:gd name="T47" fmla="*/ 91 h 117"/>
              <a:gd name="T48" fmla="*/ 77 w 232"/>
              <a:gd name="T49" fmla="*/ 99 h 117"/>
              <a:gd name="T50" fmla="*/ 158 w 232"/>
              <a:gd name="T51" fmla="*/ 102 h 117"/>
              <a:gd name="T52" fmla="*/ 186 w 232"/>
              <a:gd name="T53" fmla="*/ 93 h 117"/>
              <a:gd name="T54" fmla="*/ 197 w 232"/>
              <a:gd name="T55" fmla="*/ 94 h 117"/>
              <a:gd name="T56" fmla="*/ 210 w 232"/>
              <a:gd name="T57" fmla="*/ 91 h 117"/>
              <a:gd name="T58" fmla="*/ 225 w 232"/>
              <a:gd name="T59" fmla="*/ 91 h 117"/>
              <a:gd name="T60" fmla="*/ 230 w 232"/>
              <a:gd name="T61" fmla="*/ 84 h 117"/>
              <a:gd name="T62" fmla="*/ 227 w 232"/>
              <a:gd name="T63" fmla="*/ 75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32" h="117">
                <a:moveTo>
                  <a:pt x="227" y="75"/>
                </a:moveTo>
                <a:cubicBezTo>
                  <a:pt x="226" y="75"/>
                  <a:pt x="226" y="74"/>
                  <a:pt x="225" y="74"/>
                </a:cubicBezTo>
                <a:cubicBezTo>
                  <a:pt x="223" y="73"/>
                  <a:pt x="221" y="73"/>
                  <a:pt x="219" y="72"/>
                </a:cubicBezTo>
                <a:cubicBezTo>
                  <a:pt x="218" y="72"/>
                  <a:pt x="217" y="72"/>
                  <a:pt x="216" y="71"/>
                </a:cubicBezTo>
                <a:cubicBezTo>
                  <a:pt x="215" y="67"/>
                  <a:pt x="213" y="62"/>
                  <a:pt x="209" y="57"/>
                </a:cubicBezTo>
                <a:cubicBezTo>
                  <a:pt x="209" y="57"/>
                  <a:pt x="200" y="49"/>
                  <a:pt x="194" y="53"/>
                </a:cubicBezTo>
                <a:cubicBezTo>
                  <a:pt x="192" y="54"/>
                  <a:pt x="185" y="52"/>
                  <a:pt x="184" y="50"/>
                </a:cubicBezTo>
                <a:cubicBezTo>
                  <a:pt x="181" y="45"/>
                  <a:pt x="169" y="26"/>
                  <a:pt x="164" y="21"/>
                </a:cubicBezTo>
                <a:cubicBezTo>
                  <a:pt x="161" y="18"/>
                  <a:pt x="159" y="18"/>
                  <a:pt x="154" y="17"/>
                </a:cubicBezTo>
                <a:cubicBezTo>
                  <a:pt x="152" y="15"/>
                  <a:pt x="150" y="12"/>
                  <a:pt x="147" y="11"/>
                </a:cubicBezTo>
                <a:cubicBezTo>
                  <a:pt x="144" y="10"/>
                  <a:pt x="139" y="8"/>
                  <a:pt x="136" y="12"/>
                </a:cubicBezTo>
                <a:cubicBezTo>
                  <a:pt x="126" y="22"/>
                  <a:pt x="109" y="18"/>
                  <a:pt x="98" y="9"/>
                </a:cubicBezTo>
                <a:cubicBezTo>
                  <a:pt x="86" y="0"/>
                  <a:pt x="81" y="14"/>
                  <a:pt x="77" y="16"/>
                </a:cubicBezTo>
                <a:cubicBezTo>
                  <a:pt x="72" y="19"/>
                  <a:pt x="71" y="27"/>
                  <a:pt x="68" y="31"/>
                </a:cubicBezTo>
                <a:cubicBezTo>
                  <a:pt x="61" y="42"/>
                  <a:pt x="58" y="37"/>
                  <a:pt x="49" y="41"/>
                </a:cubicBezTo>
                <a:cubicBezTo>
                  <a:pt x="33" y="47"/>
                  <a:pt x="29" y="59"/>
                  <a:pt x="27" y="60"/>
                </a:cubicBezTo>
                <a:cubicBezTo>
                  <a:pt x="25" y="62"/>
                  <a:pt x="22" y="63"/>
                  <a:pt x="20" y="64"/>
                </a:cubicBezTo>
                <a:cubicBezTo>
                  <a:pt x="18" y="65"/>
                  <a:pt x="18" y="67"/>
                  <a:pt x="17" y="69"/>
                </a:cubicBezTo>
                <a:cubicBezTo>
                  <a:pt x="16" y="70"/>
                  <a:pt x="14" y="71"/>
                  <a:pt x="13" y="72"/>
                </a:cubicBezTo>
                <a:cubicBezTo>
                  <a:pt x="6" y="78"/>
                  <a:pt x="0" y="86"/>
                  <a:pt x="12" y="90"/>
                </a:cubicBezTo>
                <a:cubicBezTo>
                  <a:pt x="19" y="92"/>
                  <a:pt x="24" y="93"/>
                  <a:pt x="31" y="91"/>
                </a:cubicBezTo>
                <a:cubicBezTo>
                  <a:pt x="31" y="90"/>
                  <a:pt x="32" y="90"/>
                  <a:pt x="32" y="90"/>
                </a:cubicBezTo>
                <a:cubicBezTo>
                  <a:pt x="40" y="94"/>
                  <a:pt x="49" y="94"/>
                  <a:pt x="58" y="94"/>
                </a:cubicBezTo>
                <a:cubicBezTo>
                  <a:pt x="63" y="94"/>
                  <a:pt x="67" y="93"/>
                  <a:pt x="70" y="91"/>
                </a:cubicBezTo>
                <a:cubicBezTo>
                  <a:pt x="72" y="94"/>
                  <a:pt x="74" y="96"/>
                  <a:pt x="77" y="99"/>
                </a:cubicBezTo>
                <a:cubicBezTo>
                  <a:pt x="98" y="117"/>
                  <a:pt x="134" y="102"/>
                  <a:pt x="158" y="102"/>
                </a:cubicBezTo>
                <a:cubicBezTo>
                  <a:pt x="171" y="102"/>
                  <a:pt x="180" y="99"/>
                  <a:pt x="186" y="93"/>
                </a:cubicBezTo>
                <a:cubicBezTo>
                  <a:pt x="189" y="94"/>
                  <a:pt x="193" y="94"/>
                  <a:pt x="197" y="94"/>
                </a:cubicBezTo>
                <a:cubicBezTo>
                  <a:pt x="203" y="94"/>
                  <a:pt x="207" y="93"/>
                  <a:pt x="210" y="91"/>
                </a:cubicBezTo>
                <a:cubicBezTo>
                  <a:pt x="215" y="92"/>
                  <a:pt x="219" y="93"/>
                  <a:pt x="225" y="91"/>
                </a:cubicBezTo>
                <a:cubicBezTo>
                  <a:pt x="232" y="88"/>
                  <a:pt x="229" y="88"/>
                  <a:pt x="230" y="84"/>
                </a:cubicBezTo>
                <a:cubicBezTo>
                  <a:pt x="231" y="81"/>
                  <a:pt x="228" y="77"/>
                  <a:pt x="227" y="7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3" name="tomato plant"/>
          <p:cNvGrpSpPr/>
          <p:nvPr/>
        </p:nvGrpSpPr>
        <p:grpSpPr>
          <a:xfrm>
            <a:off x="2868278" y="3590272"/>
            <a:ext cx="1917831" cy="2109999"/>
            <a:chOff x="3355975" y="2719387"/>
            <a:chExt cx="1584325" cy="1743075"/>
          </a:xfrm>
        </p:grpSpPr>
        <p:sp>
          <p:nvSpPr>
            <p:cNvPr id="94" name="Freeform 12"/>
            <p:cNvSpPr>
              <a:spLocks/>
            </p:cNvSpPr>
            <p:nvPr/>
          </p:nvSpPr>
          <p:spPr bwMode="auto">
            <a:xfrm>
              <a:off x="3549650" y="2967037"/>
              <a:ext cx="593725" cy="1495425"/>
            </a:xfrm>
            <a:custGeom>
              <a:avLst/>
              <a:gdLst>
                <a:gd name="T0" fmla="*/ 183 w 187"/>
                <a:gd name="T1" fmla="*/ 0 h 471"/>
                <a:gd name="T2" fmla="*/ 179 w 187"/>
                <a:gd name="T3" fmla="*/ 126 h 471"/>
                <a:gd name="T4" fmla="*/ 163 w 187"/>
                <a:gd name="T5" fmla="*/ 133 h 471"/>
                <a:gd name="T6" fmla="*/ 147 w 187"/>
                <a:gd name="T7" fmla="*/ 124 h 471"/>
                <a:gd name="T8" fmla="*/ 119 w 187"/>
                <a:gd name="T9" fmla="*/ 111 h 471"/>
                <a:gd name="T10" fmla="*/ 38 w 187"/>
                <a:gd name="T11" fmla="*/ 92 h 471"/>
                <a:gd name="T12" fmla="*/ 0 w 187"/>
                <a:gd name="T13" fmla="*/ 87 h 471"/>
                <a:gd name="T14" fmla="*/ 0 w 187"/>
                <a:gd name="T15" fmla="*/ 93 h 471"/>
                <a:gd name="T16" fmla="*/ 98 w 187"/>
                <a:gd name="T17" fmla="*/ 112 h 471"/>
                <a:gd name="T18" fmla="*/ 174 w 187"/>
                <a:gd name="T19" fmla="*/ 185 h 471"/>
                <a:gd name="T20" fmla="*/ 173 w 187"/>
                <a:gd name="T21" fmla="*/ 218 h 471"/>
                <a:gd name="T22" fmla="*/ 171 w 187"/>
                <a:gd name="T23" fmla="*/ 284 h 471"/>
                <a:gd name="T24" fmla="*/ 169 w 187"/>
                <a:gd name="T25" fmla="*/ 361 h 471"/>
                <a:gd name="T26" fmla="*/ 168 w 187"/>
                <a:gd name="T27" fmla="*/ 381 h 471"/>
                <a:gd name="T28" fmla="*/ 168 w 187"/>
                <a:gd name="T29" fmla="*/ 452 h 471"/>
                <a:gd name="T30" fmla="*/ 170 w 187"/>
                <a:gd name="T31" fmla="*/ 464 h 471"/>
                <a:gd name="T32" fmla="*/ 187 w 187"/>
                <a:gd name="T33" fmla="*/ 471 h 471"/>
                <a:gd name="T34" fmla="*/ 187 w 187"/>
                <a:gd name="T35" fmla="*/ 471 h 471"/>
                <a:gd name="T36" fmla="*/ 187 w 187"/>
                <a:gd name="T37" fmla="*/ 0 h 471"/>
                <a:gd name="T38" fmla="*/ 183 w 187"/>
                <a:gd name="T39" fmla="*/ 0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7" h="471">
                  <a:moveTo>
                    <a:pt x="183" y="0"/>
                  </a:moveTo>
                  <a:cubicBezTo>
                    <a:pt x="179" y="126"/>
                    <a:pt x="179" y="126"/>
                    <a:pt x="179" y="126"/>
                  </a:cubicBezTo>
                  <a:cubicBezTo>
                    <a:pt x="174" y="134"/>
                    <a:pt x="169" y="137"/>
                    <a:pt x="163" y="133"/>
                  </a:cubicBezTo>
                  <a:cubicBezTo>
                    <a:pt x="155" y="128"/>
                    <a:pt x="155" y="128"/>
                    <a:pt x="147" y="124"/>
                  </a:cubicBezTo>
                  <a:cubicBezTo>
                    <a:pt x="138" y="119"/>
                    <a:pt x="129" y="115"/>
                    <a:pt x="119" y="111"/>
                  </a:cubicBezTo>
                  <a:cubicBezTo>
                    <a:pt x="93" y="101"/>
                    <a:pt x="66" y="95"/>
                    <a:pt x="38" y="92"/>
                  </a:cubicBezTo>
                  <a:cubicBezTo>
                    <a:pt x="25" y="90"/>
                    <a:pt x="12" y="89"/>
                    <a:pt x="0" y="87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33" y="97"/>
                    <a:pt x="66" y="100"/>
                    <a:pt x="98" y="112"/>
                  </a:cubicBezTo>
                  <a:cubicBezTo>
                    <a:pt x="132" y="126"/>
                    <a:pt x="174" y="167"/>
                    <a:pt x="174" y="185"/>
                  </a:cubicBezTo>
                  <a:cubicBezTo>
                    <a:pt x="173" y="196"/>
                    <a:pt x="173" y="207"/>
                    <a:pt x="173" y="218"/>
                  </a:cubicBezTo>
                  <a:cubicBezTo>
                    <a:pt x="172" y="240"/>
                    <a:pt x="171" y="262"/>
                    <a:pt x="171" y="284"/>
                  </a:cubicBezTo>
                  <a:cubicBezTo>
                    <a:pt x="170" y="310"/>
                    <a:pt x="169" y="336"/>
                    <a:pt x="169" y="361"/>
                  </a:cubicBezTo>
                  <a:cubicBezTo>
                    <a:pt x="168" y="368"/>
                    <a:pt x="168" y="375"/>
                    <a:pt x="168" y="381"/>
                  </a:cubicBezTo>
                  <a:cubicBezTo>
                    <a:pt x="168" y="405"/>
                    <a:pt x="168" y="429"/>
                    <a:pt x="168" y="452"/>
                  </a:cubicBezTo>
                  <a:cubicBezTo>
                    <a:pt x="168" y="457"/>
                    <a:pt x="166" y="461"/>
                    <a:pt x="170" y="464"/>
                  </a:cubicBezTo>
                  <a:cubicBezTo>
                    <a:pt x="175" y="468"/>
                    <a:pt x="181" y="471"/>
                    <a:pt x="187" y="471"/>
                  </a:cubicBezTo>
                  <a:cubicBezTo>
                    <a:pt x="187" y="471"/>
                    <a:pt x="187" y="471"/>
                    <a:pt x="187" y="471"/>
                  </a:cubicBezTo>
                  <a:cubicBezTo>
                    <a:pt x="187" y="0"/>
                    <a:pt x="187" y="0"/>
                    <a:pt x="187" y="0"/>
                  </a:cubicBezTo>
                  <a:lnTo>
                    <a:pt x="18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13"/>
            <p:cNvSpPr>
              <a:spLocks/>
            </p:cNvSpPr>
            <p:nvPr/>
          </p:nvSpPr>
          <p:spPr bwMode="auto">
            <a:xfrm>
              <a:off x="4143375" y="2967037"/>
              <a:ext cx="552450" cy="1495425"/>
            </a:xfrm>
            <a:custGeom>
              <a:avLst/>
              <a:gdLst>
                <a:gd name="T0" fmla="*/ 139 w 174"/>
                <a:gd name="T1" fmla="*/ 183 h 471"/>
                <a:gd name="T2" fmla="*/ 40 w 174"/>
                <a:gd name="T3" fmla="*/ 213 h 471"/>
                <a:gd name="T4" fmla="*/ 28 w 174"/>
                <a:gd name="T5" fmla="*/ 222 h 471"/>
                <a:gd name="T6" fmla="*/ 17 w 174"/>
                <a:gd name="T7" fmla="*/ 230 h 471"/>
                <a:gd name="T8" fmla="*/ 13 w 174"/>
                <a:gd name="T9" fmla="*/ 222 h 471"/>
                <a:gd name="T10" fmla="*/ 13 w 174"/>
                <a:gd name="T11" fmla="*/ 210 h 471"/>
                <a:gd name="T12" fmla="*/ 12 w 174"/>
                <a:gd name="T13" fmla="*/ 196 h 471"/>
                <a:gd name="T14" fmla="*/ 11 w 174"/>
                <a:gd name="T15" fmla="*/ 168 h 471"/>
                <a:gd name="T16" fmla="*/ 10 w 174"/>
                <a:gd name="T17" fmla="*/ 135 h 471"/>
                <a:gd name="T18" fmla="*/ 10 w 174"/>
                <a:gd name="T19" fmla="*/ 102 h 471"/>
                <a:gd name="T20" fmla="*/ 9 w 174"/>
                <a:gd name="T21" fmla="*/ 68 h 471"/>
                <a:gd name="T22" fmla="*/ 8 w 174"/>
                <a:gd name="T23" fmla="*/ 37 h 471"/>
                <a:gd name="T24" fmla="*/ 7 w 174"/>
                <a:gd name="T25" fmla="*/ 11 h 471"/>
                <a:gd name="T26" fmla="*/ 7 w 174"/>
                <a:gd name="T27" fmla="*/ 9 h 471"/>
                <a:gd name="T28" fmla="*/ 6 w 174"/>
                <a:gd name="T29" fmla="*/ 1 h 471"/>
                <a:gd name="T30" fmla="*/ 6 w 174"/>
                <a:gd name="T31" fmla="*/ 0 h 471"/>
                <a:gd name="T32" fmla="*/ 0 w 174"/>
                <a:gd name="T33" fmla="*/ 0 h 471"/>
                <a:gd name="T34" fmla="*/ 0 w 174"/>
                <a:gd name="T35" fmla="*/ 471 h 471"/>
                <a:gd name="T36" fmla="*/ 17 w 174"/>
                <a:gd name="T37" fmla="*/ 464 h 471"/>
                <a:gd name="T38" fmla="*/ 19 w 174"/>
                <a:gd name="T39" fmla="*/ 455 h 471"/>
                <a:gd name="T40" fmla="*/ 18 w 174"/>
                <a:gd name="T41" fmla="*/ 439 h 471"/>
                <a:gd name="T42" fmla="*/ 18 w 174"/>
                <a:gd name="T43" fmla="*/ 412 h 471"/>
                <a:gd name="T44" fmla="*/ 18 w 174"/>
                <a:gd name="T45" fmla="*/ 386 h 471"/>
                <a:gd name="T46" fmla="*/ 17 w 174"/>
                <a:gd name="T47" fmla="*/ 379 h 471"/>
                <a:gd name="T48" fmla="*/ 17 w 174"/>
                <a:gd name="T49" fmla="*/ 356 h 471"/>
                <a:gd name="T50" fmla="*/ 16 w 174"/>
                <a:gd name="T51" fmla="*/ 335 h 471"/>
                <a:gd name="T52" fmla="*/ 15 w 174"/>
                <a:gd name="T53" fmla="*/ 315 h 471"/>
                <a:gd name="T54" fmla="*/ 15 w 174"/>
                <a:gd name="T55" fmla="*/ 299 h 471"/>
                <a:gd name="T56" fmla="*/ 14 w 174"/>
                <a:gd name="T57" fmla="*/ 285 h 471"/>
                <a:gd name="T58" fmla="*/ 15 w 174"/>
                <a:gd name="T59" fmla="*/ 273 h 471"/>
                <a:gd name="T60" fmla="*/ 15 w 174"/>
                <a:gd name="T61" fmla="*/ 264 h 471"/>
                <a:gd name="T62" fmla="*/ 23 w 174"/>
                <a:gd name="T63" fmla="*/ 250 h 471"/>
                <a:gd name="T64" fmla="*/ 35 w 174"/>
                <a:gd name="T65" fmla="*/ 238 h 471"/>
                <a:gd name="T66" fmla="*/ 65 w 174"/>
                <a:gd name="T67" fmla="*/ 217 h 471"/>
                <a:gd name="T68" fmla="*/ 84 w 174"/>
                <a:gd name="T69" fmla="*/ 208 h 471"/>
                <a:gd name="T70" fmla="*/ 174 w 174"/>
                <a:gd name="T71" fmla="*/ 189 h 471"/>
                <a:gd name="T72" fmla="*/ 174 w 174"/>
                <a:gd name="T73" fmla="*/ 178 h 471"/>
                <a:gd name="T74" fmla="*/ 139 w 174"/>
                <a:gd name="T75" fmla="*/ 183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74" h="471">
                  <a:moveTo>
                    <a:pt x="139" y="183"/>
                  </a:moveTo>
                  <a:cubicBezTo>
                    <a:pt x="105" y="187"/>
                    <a:pt x="69" y="193"/>
                    <a:pt x="40" y="213"/>
                  </a:cubicBezTo>
                  <a:cubicBezTo>
                    <a:pt x="36" y="216"/>
                    <a:pt x="32" y="219"/>
                    <a:pt x="28" y="222"/>
                  </a:cubicBezTo>
                  <a:cubicBezTo>
                    <a:pt x="25" y="225"/>
                    <a:pt x="21" y="230"/>
                    <a:pt x="17" y="230"/>
                  </a:cubicBezTo>
                  <a:cubicBezTo>
                    <a:pt x="13" y="230"/>
                    <a:pt x="13" y="224"/>
                    <a:pt x="13" y="222"/>
                  </a:cubicBezTo>
                  <a:cubicBezTo>
                    <a:pt x="13" y="218"/>
                    <a:pt x="13" y="213"/>
                    <a:pt x="13" y="210"/>
                  </a:cubicBezTo>
                  <a:cubicBezTo>
                    <a:pt x="12" y="203"/>
                    <a:pt x="12" y="202"/>
                    <a:pt x="12" y="196"/>
                  </a:cubicBezTo>
                  <a:cubicBezTo>
                    <a:pt x="12" y="186"/>
                    <a:pt x="12" y="177"/>
                    <a:pt x="11" y="168"/>
                  </a:cubicBezTo>
                  <a:cubicBezTo>
                    <a:pt x="11" y="157"/>
                    <a:pt x="11" y="146"/>
                    <a:pt x="10" y="135"/>
                  </a:cubicBezTo>
                  <a:cubicBezTo>
                    <a:pt x="10" y="124"/>
                    <a:pt x="10" y="113"/>
                    <a:pt x="10" y="102"/>
                  </a:cubicBezTo>
                  <a:cubicBezTo>
                    <a:pt x="9" y="91"/>
                    <a:pt x="9" y="79"/>
                    <a:pt x="9" y="68"/>
                  </a:cubicBezTo>
                  <a:cubicBezTo>
                    <a:pt x="8" y="58"/>
                    <a:pt x="8" y="48"/>
                    <a:pt x="8" y="37"/>
                  </a:cubicBezTo>
                  <a:cubicBezTo>
                    <a:pt x="7" y="28"/>
                    <a:pt x="7" y="20"/>
                    <a:pt x="7" y="11"/>
                  </a:cubicBezTo>
                  <a:cubicBezTo>
                    <a:pt x="7" y="5"/>
                    <a:pt x="7" y="15"/>
                    <a:pt x="7" y="9"/>
                  </a:cubicBezTo>
                  <a:cubicBezTo>
                    <a:pt x="6" y="7"/>
                    <a:pt x="6" y="4"/>
                    <a:pt x="6" y="1"/>
                  </a:cubicBezTo>
                  <a:cubicBezTo>
                    <a:pt x="6" y="1"/>
                    <a:pt x="6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71"/>
                    <a:pt x="0" y="471"/>
                    <a:pt x="0" y="471"/>
                  </a:cubicBezTo>
                  <a:cubicBezTo>
                    <a:pt x="6" y="471"/>
                    <a:pt x="14" y="469"/>
                    <a:pt x="17" y="464"/>
                  </a:cubicBezTo>
                  <a:cubicBezTo>
                    <a:pt x="19" y="461"/>
                    <a:pt x="19" y="458"/>
                    <a:pt x="19" y="455"/>
                  </a:cubicBezTo>
                  <a:cubicBezTo>
                    <a:pt x="19" y="450"/>
                    <a:pt x="18" y="445"/>
                    <a:pt x="18" y="439"/>
                  </a:cubicBezTo>
                  <a:cubicBezTo>
                    <a:pt x="18" y="430"/>
                    <a:pt x="17" y="421"/>
                    <a:pt x="18" y="412"/>
                  </a:cubicBezTo>
                  <a:cubicBezTo>
                    <a:pt x="18" y="403"/>
                    <a:pt x="18" y="394"/>
                    <a:pt x="18" y="386"/>
                  </a:cubicBezTo>
                  <a:cubicBezTo>
                    <a:pt x="17" y="384"/>
                    <a:pt x="17" y="381"/>
                    <a:pt x="17" y="379"/>
                  </a:cubicBezTo>
                  <a:cubicBezTo>
                    <a:pt x="17" y="372"/>
                    <a:pt x="17" y="364"/>
                    <a:pt x="17" y="356"/>
                  </a:cubicBezTo>
                  <a:cubicBezTo>
                    <a:pt x="16" y="349"/>
                    <a:pt x="16" y="342"/>
                    <a:pt x="16" y="335"/>
                  </a:cubicBezTo>
                  <a:cubicBezTo>
                    <a:pt x="16" y="328"/>
                    <a:pt x="16" y="322"/>
                    <a:pt x="15" y="315"/>
                  </a:cubicBezTo>
                  <a:cubicBezTo>
                    <a:pt x="15" y="310"/>
                    <a:pt x="15" y="304"/>
                    <a:pt x="15" y="299"/>
                  </a:cubicBezTo>
                  <a:cubicBezTo>
                    <a:pt x="15" y="294"/>
                    <a:pt x="15" y="289"/>
                    <a:pt x="14" y="285"/>
                  </a:cubicBezTo>
                  <a:cubicBezTo>
                    <a:pt x="14" y="281"/>
                    <a:pt x="14" y="277"/>
                    <a:pt x="15" y="273"/>
                  </a:cubicBezTo>
                  <a:cubicBezTo>
                    <a:pt x="15" y="270"/>
                    <a:pt x="15" y="267"/>
                    <a:pt x="15" y="264"/>
                  </a:cubicBezTo>
                  <a:cubicBezTo>
                    <a:pt x="15" y="258"/>
                    <a:pt x="19" y="254"/>
                    <a:pt x="23" y="250"/>
                  </a:cubicBezTo>
                  <a:cubicBezTo>
                    <a:pt x="27" y="246"/>
                    <a:pt x="31" y="242"/>
                    <a:pt x="35" y="238"/>
                  </a:cubicBezTo>
                  <a:cubicBezTo>
                    <a:pt x="44" y="230"/>
                    <a:pt x="54" y="223"/>
                    <a:pt x="65" y="217"/>
                  </a:cubicBezTo>
                  <a:cubicBezTo>
                    <a:pt x="71" y="214"/>
                    <a:pt x="77" y="211"/>
                    <a:pt x="84" y="208"/>
                  </a:cubicBezTo>
                  <a:cubicBezTo>
                    <a:pt x="113" y="196"/>
                    <a:pt x="143" y="194"/>
                    <a:pt x="174" y="189"/>
                  </a:cubicBezTo>
                  <a:cubicBezTo>
                    <a:pt x="174" y="178"/>
                    <a:pt x="174" y="178"/>
                    <a:pt x="174" y="178"/>
                  </a:cubicBezTo>
                  <a:cubicBezTo>
                    <a:pt x="162" y="180"/>
                    <a:pt x="151" y="181"/>
                    <a:pt x="139" y="18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14"/>
            <p:cNvSpPr>
              <a:spLocks/>
            </p:cNvSpPr>
            <p:nvPr/>
          </p:nvSpPr>
          <p:spPr bwMode="auto">
            <a:xfrm>
              <a:off x="3355975" y="3116262"/>
              <a:ext cx="273050" cy="187325"/>
            </a:xfrm>
            <a:custGeom>
              <a:avLst/>
              <a:gdLst>
                <a:gd name="T0" fmla="*/ 2 w 86"/>
                <a:gd name="T1" fmla="*/ 3 h 59"/>
                <a:gd name="T2" fmla="*/ 6 w 86"/>
                <a:gd name="T3" fmla="*/ 6 h 59"/>
                <a:gd name="T4" fmla="*/ 10 w 86"/>
                <a:gd name="T5" fmla="*/ 10 h 59"/>
                <a:gd name="T6" fmla="*/ 16 w 86"/>
                <a:gd name="T7" fmla="*/ 20 h 59"/>
                <a:gd name="T8" fmla="*/ 19 w 86"/>
                <a:gd name="T9" fmla="*/ 25 h 59"/>
                <a:gd name="T10" fmla="*/ 43 w 86"/>
                <a:gd name="T11" fmla="*/ 52 h 59"/>
                <a:gd name="T12" fmla="*/ 71 w 86"/>
                <a:gd name="T13" fmla="*/ 52 h 59"/>
                <a:gd name="T14" fmla="*/ 83 w 86"/>
                <a:gd name="T15" fmla="*/ 45 h 59"/>
                <a:gd name="T16" fmla="*/ 86 w 86"/>
                <a:gd name="T17" fmla="*/ 45 h 59"/>
                <a:gd name="T18" fmla="*/ 0 w 86"/>
                <a:gd name="T19" fmla="*/ 0 h 59"/>
                <a:gd name="T20" fmla="*/ 2 w 86"/>
                <a:gd name="T21" fmla="*/ 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" h="59">
                  <a:moveTo>
                    <a:pt x="2" y="3"/>
                  </a:moveTo>
                  <a:cubicBezTo>
                    <a:pt x="3" y="4"/>
                    <a:pt x="5" y="5"/>
                    <a:pt x="6" y="6"/>
                  </a:cubicBezTo>
                  <a:cubicBezTo>
                    <a:pt x="8" y="7"/>
                    <a:pt x="9" y="9"/>
                    <a:pt x="10" y="10"/>
                  </a:cubicBezTo>
                  <a:cubicBezTo>
                    <a:pt x="13" y="13"/>
                    <a:pt x="14" y="17"/>
                    <a:pt x="16" y="20"/>
                  </a:cubicBezTo>
                  <a:cubicBezTo>
                    <a:pt x="17" y="22"/>
                    <a:pt x="18" y="24"/>
                    <a:pt x="19" y="25"/>
                  </a:cubicBezTo>
                  <a:cubicBezTo>
                    <a:pt x="25" y="35"/>
                    <a:pt x="32" y="46"/>
                    <a:pt x="43" y="52"/>
                  </a:cubicBezTo>
                  <a:cubicBezTo>
                    <a:pt x="53" y="59"/>
                    <a:pt x="62" y="57"/>
                    <a:pt x="71" y="52"/>
                  </a:cubicBezTo>
                  <a:cubicBezTo>
                    <a:pt x="75" y="50"/>
                    <a:pt x="81" y="45"/>
                    <a:pt x="83" y="45"/>
                  </a:cubicBezTo>
                  <a:cubicBezTo>
                    <a:pt x="85" y="44"/>
                    <a:pt x="86" y="45"/>
                    <a:pt x="86" y="4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2" y="2"/>
                    <a:pt x="2" y="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15"/>
            <p:cNvSpPr>
              <a:spLocks/>
            </p:cNvSpPr>
            <p:nvPr/>
          </p:nvSpPr>
          <p:spPr bwMode="auto">
            <a:xfrm>
              <a:off x="3355975" y="3113087"/>
              <a:ext cx="276225" cy="146050"/>
            </a:xfrm>
            <a:custGeom>
              <a:avLst/>
              <a:gdLst>
                <a:gd name="T0" fmla="*/ 67 w 87"/>
                <a:gd name="T1" fmla="*/ 5 h 46"/>
                <a:gd name="T2" fmla="*/ 32 w 87"/>
                <a:gd name="T3" fmla="*/ 2 h 46"/>
                <a:gd name="T4" fmla="*/ 26 w 87"/>
                <a:gd name="T5" fmla="*/ 2 h 46"/>
                <a:gd name="T6" fmla="*/ 14 w 87"/>
                <a:gd name="T7" fmla="*/ 3 h 46"/>
                <a:gd name="T8" fmla="*/ 9 w 87"/>
                <a:gd name="T9" fmla="*/ 3 h 46"/>
                <a:gd name="T10" fmla="*/ 4 w 87"/>
                <a:gd name="T11" fmla="*/ 1 h 46"/>
                <a:gd name="T12" fmla="*/ 0 w 87"/>
                <a:gd name="T13" fmla="*/ 1 h 46"/>
                <a:gd name="T14" fmla="*/ 0 w 87"/>
                <a:gd name="T15" fmla="*/ 1 h 46"/>
                <a:gd name="T16" fmla="*/ 86 w 87"/>
                <a:gd name="T17" fmla="*/ 46 h 46"/>
                <a:gd name="T18" fmla="*/ 85 w 87"/>
                <a:gd name="T19" fmla="*/ 43 h 46"/>
                <a:gd name="T20" fmla="*/ 84 w 87"/>
                <a:gd name="T21" fmla="*/ 28 h 46"/>
                <a:gd name="T22" fmla="*/ 67 w 87"/>
                <a:gd name="T23" fmla="*/ 5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7" h="46">
                  <a:moveTo>
                    <a:pt x="67" y="5"/>
                  </a:moveTo>
                  <a:cubicBezTo>
                    <a:pt x="56" y="0"/>
                    <a:pt x="43" y="1"/>
                    <a:pt x="32" y="2"/>
                  </a:cubicBezTo>
                  <a:cubicBezTo>
                    <a:pt x="30" y="2"/>
                    <a:pt x="28" y="2"/>
                    <a:pt x="26" y="2"/>
                  </a:cubicBezTo>
                  <a:cubicBezTo>
                    <a:pt x="22" y="3"/>
                    <a:pt x="18" y="4"/>
                    <a:pt x="14" y="3"/>
                  </a:cubicBezTo>
                  <a:cubicBezTo>
                    <a:pt x="12" y="3"/>
                    <a:pt x="11" y="3"/>
                    <a:pt x="9" y="3"/>
                  </a:cubicBezTo>
                  <a:cubicBezTo>
                    <a:pt x="7" y="2"/>
                    <a:pt x="5" y="2"/>
                    <a:pt x="4" y="1"/>
                  </a:cubicBezTo>
                  <a:cubicBezTo>
                    <a:pt x="3" y="1"/>
                    <a:pt x="1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87" y="44"/>
                    <a:pt x="86" y="45"/>
                    <a:pt x="85" y="43"/>
                  </a:cubicBezTo>
                  <a:cubicBezTo>
                    <a:pt x="83" y="41"/>
                    <a:pt x="84" y="33"/>
                    <a:pt x="84" y="28"/>
                  </a:cubicBezTo>
                  <a:cubicBezTo>
                    <a:pt x="83" y="19"/>
                    <a:pt x="78" y="10"/>
                    <a:pt x="67" y="5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16"/>
            <p:cNvSpPr>
              <a:spLocks/>
            </p:cNvSpPr>
            <p:nvPr/>
          </p:nvSpPr>
          <p:spPr bwMode="auto">
            <a:xfrm>
              <a:off x="3721100" y="3081337"/>
              <a:ext cx="76200" cy="212725"/>
            </a:xfrm>
            <a:custGeom>
              <a:avLst/>
              <a:gdLst>
                <a:gd name="T0" fmla="*/ 11 w 24"/>
                <a:gd name="T1" fmla="*/ 2 h 67"/>
                <a:gd name="T2" fmla="*/ 11 w 24"/>
                <a:gd name="T3" fmla="*/ 6 h 67"/>
                <a:gd name="T4" fmla="*/ 10 w 24"/>
                <a:gd name="T5" fmla="*/ 10 h 67"/>
                <a:gd name="T6" fmla="*/ 7 w 24"/>
                <a:gd name="T7" fmla="*/ 18 h 67"/>
                <a:gd name="T8" fmla="*/ 6 w 24"/>
                <a:gd name="T9" fmla="*/ 22 h 67"/>
                <a:gd name="T10" fmla="*/ 1 w 24"/>
                <a:gd name="T11" fmla="*/ 46 h 67"/>
                <a:gd name="T12" fmla="*/ 13 w 24"/>
                <a:gd name="T13" fmla="*/ 62 h 67"/>
                <a:gd name="T14" fmla="*/ 23 w 24"/>
                <a:gd name="T15" fmla="*/ 65 h 67"/>
                <a:gd name="T16" fmla="*/ 24 w 24"/>
                <a:gd name="T17" fmla="*/ 67 h 67"/>
                <a:gd name="T18" fmla="*/ 12 w 24"/>
                <a:gd name="T19" fmla="*/ 0 h 67"/>
                <a:gd name="T20" fmla="*/ 11 w 24"/>
                <a:gd name="T21" fmla="*/ 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67">
                  <a:moveTo>
                    <a:pt x="11" y="2"/>
                  </a:moveTo>
                  <a:cubicBezTo>
                    <a:pt x="11" y="4"/>
                    <a:pt x="11" y="5"/>
                    <a:pt x="11" y="6"/>
                  </a:cubicBezTo>
                  <a:cubicBezTo>
                    <a:pt x="11" y="8"/>
                    <a:pt x="11" y="9"/>
                    <a:pt x="10" y="10"/>
                  </a:cubicBezTo>
                  <a:cubicBezTo>
                    <a:pt x="10" y="13"/>
                    <a:pt x="8" y="15"/>
                    <a:pt x="7" y="18"/>
                  </a:cubicBezTo>
                  <a:cubicBezTo>
                    <a:pt x="7" y="19"/>
                    <a:pt x="6" y="20"/>
                    <a:pt x="6" y="22"/>
                  </a:cubicBezTo>
                  <a:cubicBezTo>
                    <a:pt x="3" y="29"/>
                    <a:pt x="0" y="37"/>
                    <a:pt x="1" y="46"/>
                  </a:cubicBezTo>
                  <a:cubicBezTo>
                    <a:pt x="2" y="55"/>
                    <a:pt x="7" y="59"/>
                    <a:pt x="13" y="62"/>
                  </a:cubicBezTo>
                  <a:cubicBezTo>
                    <a:pt x="16" y="63"/>
                    <a:pt x="22" y="64"/>
                    <a:pt x="23" y="65"/>
                  </a:cubicBezTo>
                  <a:cubicBezTo>
                    <a:pt x="23" y="66"/>
                    <a:pt x="23" y="67"/>
                    <a:pt x="24" y="67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11" y="2"/>
                    <a:pt x="11" y="2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17"/>
            <p:cNvSpPr>
              <a:spLocks/>
            </p:cNvSpPr>
            <p:nvPr/>
          </p:nvSpPr>
          <p:spPr bwMode="auto">
            <a:xfrm>
              <a:off x="3759200" y="3081337"/>
              <a:ext cx="88900" cy="212725"/>
            </a:xfrm>
            <a:custGeom>
              <a:avLst/>
              <a:gdLst>
                <a:gd name="T0" fmla="*/ 26 w 28"/>
                <a:gd name="T1" fmla="*/ 39 h 67"/>
                <a:gd name="T2" fmla="*/ 13 w 28"/>
                <a:gd name="T3" fmla="*/ 18 h 67"/>
                <a:gd name="T4" fmla="*/ 10 w 28"/>
                <a:gd name="T5" fmla="*/ 15 h 67"/>
                <a:gd name="T6" fmla="*/ 4 w 28"/>
                <a:gd name="T7" fmla="*/ 9 h 67"/>
                <a:gd name="T8" fmla="*/ 2 w 28"/>
                <a:gd name="T9" fmla="*/ 6 h 67"/>
                <a:gd name="T10" fmla="*/ 1 w 28"/>
                <a:gd name="T11" fmla="*/ 2 h 67"/>
                <a:gd name="T12" fmla="*/ 0 w 28"/>
                <a:gd name="T13" fmla="*/ 0 h 67"/>
                <a:gd name="T14" fmla="*/ 0 w 28"/>
                <a:gd name="T15" fmla="*/ 0 h 67"/>
                <a:gd name="T16" fmla="*/ 12 w 28"/>
                <a:gd name="T17" fmla="*/ 67 h 67"/>
                <a:gd name="T18" fmla="*/ 13 w 28"/>
                <a:gd name="T19" fmla="*/ 65 h 67"/>
                <a:gd name="T20" fmla="*/ 21 w 28"/>
                <a:gd name="T21" fmla="*/ 58 h 67"/>
                <a:gd name="T22" fmla="*/ 26 w 28"/>
                <a:gd name="T23" fmla="*/ 3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" h="67">
                  <a:moveTo>
                    <a:pt x="26" y="39"/>
                  </a:moveTo>
                  <a:cubicBezTo>
                    <a:pt x="24" y="31"/>
                    <a:pt x="18" y="24"/>
                    <a:pt x="13" y="18"/>
                  </a:cubicBezTo>
                  <a:cubicBezTo>
                    <a:pt x="12" y="17"/>
                    <a:pt x="11" y="16"/>
                    <a:pt x="10" y="15"/>
                  </a:cubicBezTo>
                  <a:cubicBezTo>
                    <a:pt x="8" y="13"/>
                    <a:pt x="6" y="11"/>
                    <a:pt x="4" y="9"/>
                  </a:cubicBezTo>
                  <a:cubicBezTo>
                    <a:pt x="4" y="8"/>
                    <a:pt x="3" y="7"/>
                    <a:pt x="2" y="6"/>
                  </a:cubicBezTo>
                  <a:cubicBezTo>
                    <a:pt x="2" y="4"/>
                    <a:pt x="1" y="3"/>
                    <a:pt x="1" y="2"/>
                  </a:cubicBezTo>
                  <a:cubicBezTo>
                    <a:pt x="1" y="2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67"/>
                    <a:pt x="12" y="67"/>
                    <a:pt x="12" y="67"/>
                  </a:cubicBezTo>
                  <a:cubicBezTo>
                    <a:pt x="13" y="67"/>
                    <a:pt x="12" y="66"/>
                    <a:pt x="13" y="65"/>
                  </a:cubicBezTo>
                  <a:cubicBezTo>
                    <a:pt x="13" y="63"/>
                    <a:pt x="18" y="61"/>
                    <a:pt x="21" y="58"/>
                  </a:cubicBezTo>
                  <a:cubicBezTo>
                    <a:pt x="25" y="54"/>
                    <a:pt x="28" y="47"/>
                    <a:pt x="26" y="39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18"/>
            <p:cNvSpPr>
              <a:spLocks/>
            </p:cNvSpPr>
            <p:nvPr/>
          </p:nvSpPr>
          <p:spPr bwMode="auto">
            <a:xfrm>
              <a:off x="3724275" y="3328987"/>
              <a:ext cx="187325" cy="111125"/>
            </a:xfrm>
            <a:custGeom>
              <a:avLst/>
              <a:gdLst>
                <a:gd name="T0" fmla="*/ 2 w 59"/>
                <a:gd name="T1" fmla="*/ 35 h 35"/>
                <a:gd name="T2" fmla="*/ 6 w 59"/>
                <a:gd name="T3" fmla="*/ 33 h 35"/>
                <a:gd name="T4" fmla="*/ 10 w 59"/>
                <a:gd name="T5" fmla="*/ 33 h 35"/>
                <a:gd name="T6" fmla="*/ 18 w 59"/>
                <a:gd name="T7" fmla="*/ 33 h 35"/>
                <a:gd name="T8" fmla="*/ 22 w 59"/>
                <a:gd name="T9" fmla="*/ 33 h 35"/>
                <a:gd name="T10" fmla="*/ 47 w 59"/>
                <a:gd name="T11" fmla="*/ 29 h 35"/>
                <a:gd name="T12" fmla="*/ 57 w 59"/>
                <a:gd name="T13" fmla="*/ 12 h 35"/>
                <a:gd name="T14" fmla="*/ 57 w 59"/>
                <a:gd name="T15" fmla="*/ 2 h 35"/>
                <a:gd name="T16" fmla="*/ 58 w 59"/>
                <a:gd name="T17" fmla="*/ 0 h 35"/>
                <a:gd name="T18" fmla="*/ 0 w 59"/>
                <a:gd name="T19" fmla="*/ 35 h 35"/>
                <a:gd name="T20" fmla="*/ 2 w 59"/>
                <a:gd name="T21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35">
                  <a:moveTo>
                    <a:pt x="2" y="35"/>
                  </a:moveTo>
                  <a:cubicBezTo>
                    <a:pt x="3" y="34"/>
                    <a:pt x="4" y="34"/>
                    <a:pt x="6" y="33"/>
                  </a:cubicBezTo>
                  <a:cubicBezTo>
                    <a:pt x="7" y="33"/>
                    <a:pt x="8" y="33"/>
                    <a:pt x="10" y="33"/>
                  </a:cubicBezTo>
                  <a:cubicBezTo>
                    <a:pt x="12" y="32"/>
                    <a:pt x="15" y="32"/>
                    <a:pt x="18" y="33"/>
                  </a:cubicBezTo>
                  <a:cubicBezTo>
                    <a:pt x="19" y="33"/>
                    <a:pt x="20" y="33"/>
                    <a:pt x="22" y="33"/>
                  </a:cubicBezTo>
                  <a:cubicBezTo>
                    <a:pt x="30" y="33"/>
                    <a:pt x="39" y="33"/>
                    <a:pt x="47" y="29"/>
                  </a:cubicBezTo>
                  <a:cubicBezTo>
                    <a:pt x="54" y="25"/>
                    <a:pt x="57" y="19"/>
                    <a:pt x="57" y="12"/>
                  </a:cubicBezTo>
                  <a:cubicBezTo>
                    <a:pt x="57" y="9"/>
                    <a:pt x="57" y="3"/>
                    <a:pt x="57" y="2"/>
                  </a:cubicBezTo>
                  <a:cubicBezTo>
                    <a:pt x="58" y="1"/>
                    <a:pt x="59" y="1"/>
                    <a:pt x="58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1" y="35"/>
                    <a:pt x="2" y="3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19"/>
            <p:cNvSpPr>
              <a:spLocks/>
            </p:cNvSpPr>
            <p:nvPr/>
          </p:nvSpPr>
          <p:spPr bwMode="auto">
            <a:xfrm>
              <a:off x="3721100" y="3303587"/>
              <a:ext cx="187325" cy="136525"/>
            </a:xfrm>
            <a:custGeom>
              <a:avLst/>
              <a:gdLst>
                <a:gd name="T0" fmla="*/ 28 w 59"/>
                <a:gd name="T1" fmla="*/ 4 h 43"/>
                <a:gd name="T2" fmla="*/ 13 w 59"/>
                <a:gd name="T3" fmla="*/ 24 h 43"/>
                <a:gd name="T4" fmla="*/ 11 w 59"/>
                <a:gd name="T5" fmla="*/ 28 h 43"/>
                <a:gd name="T6" fmla="*/ 7 w 59"/>
                <a:gd name="T7" fmla="*/ 35 h 43"/>
                <a:gd name="T8" fmla="*/ 5 w 59"/>
                <a:gd name="T9" fmla="*/ 38 h 43"/>
                <a:gd name="T10" fmla="*/ 2 w 59"/>
                <a:gd name="T11" fmla="*/ 41 h 43"/>
                <a:gd name="T12" fmla="*/ 1 w 59"/>
                <a:gd name="T13" fmla="*/ 43 h 43"/>
                <a:gd name="T14" fmla="*/ 1 w 59"/>
                <a:gd name="T15" fmla="*/ 43 h 43"/>
                <a:gd name="T16" fmla="*/ 59 w 59"/>
                <a:gd name="T17" fmla="*/ 8 h 43"/>
                <a:gd name="T18" fmla="*/ 57 w 59"/>
                <a:gd name="T19" fmla="*/ 8 h 43"/>
                <a:gd name="T20" fmla="*/ 48 w 59"/>
                <a:gd name="T21" fmla="*/ 3 h 43"/>
                <a:gd name="T22" fmla="*/ 28 w 59"/>
                <a:gd name="T23" fmla="*/ 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43">
                  <a:moveTo>
                    <a:pt x="28" y="4"/>
                  </a:moveTo>
                  <a:cubicBezTo>
                    <a:pt x="21" y="9"/>
                    <a:pt x="17" y="17"/>
                    <a:pt x="13" y="24"/>
                  </a:cubicBezTo>
                  <a:cubicBezTo>
                    <a:pt x="12" y="25"/>
                    <a:pt x="12" y="27"/>
                    <a:pt x="11" y="28"/>
                  </a:cubicBezTo>
                  <a:cubicBezTo>
                    <a:pt x="10" y="30"/>
                    <a:pt x="9" y="33"/>
                    <a:pt x="7" y="35"/>
                  </a:cubicBezTo>
                  <a:cubicBezTo>
                    <a:pt x="7" y="36"/>
                    <a:pt x="6" y="37"/>
                    <a:pt x="5" y="38"/>
                  </a:cubicBezTo>
                  <a:cubicBezTo>
                    <a:pt x="4" y="39"/>
                    <a:pt x="3" y="40"/>
                    <a:pt x="2" y="41"/>
                  </a:cubicBezTo>
                  <a:cubicBezTo>
                    <a:pt x="2" y="41"/>
                    <a:pt x="0" y="42"/>
                    <a:pt x="1" y="43"/>
                  </a:cubicBezTo>
                  <a:cubicBezTo>
                    <a:pt x="1" y="43"/>
                    <a:pt x="1" y="43"/>
                    <a:pt x="1" y="43"/>
                  </a:cubicBezTo>
                  <a:cubicBezTo>
                    <a:pt x="59" y="8"/>
                    <a:pt x="59" y="8"/>
                    <a:pt x="59" y="8"/>
                  </a:cubicBezTo>
                  <a:cubicBezTo>
                    <a:pt x="59" y="7"/>
                    <a:pt x="59" y="8"/>
                    <a:pt x="57" y="8"/>
                  </a:cubicBezTo>
                  <a:cubicBezTo>
                    <a:pt x="56" y="8"/>
                    <a:pt x="51" y="5"/>
                    <a:pt x="48" y="3"/>
                  </a:cubicBezTo>
                  <a:cubicBezTo>
                    <a:pt x="42" y="0"/>
                    <a:pt x="35" y="0"/>
                    <a:pt x="28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20"/>
            <p:cNvSpPr>
              <a:spLocks/>
            </p:cNvSpPr>
            <p:nvPr/>
          </p:nvSpPr>
          <p:spPr bwMode="auto">
            <a:xfrm>
              <a:off x="4667250" y="3414712"/>
              <a:ext cx="273050" cy="187325"/>
            </a:xfrm>
            <a:custGeom>
              <a:avLst/>
              <a:gdLst>
                <a:gd name="T0" fmla="*/ 84 w 86"/>
                <a:gd name="T1" fmla="*/ 3 h 59"/>
                <a:gd name="T2" fmla="*/ 80 w 86"/>
                <a:gd name="T3" fmla="*/ 6 h 59"/>
                <a:gd name="T4" fmla="*/ 76 w 86"/>
                <a:gd name="T5" fmla="*/ 10 h 59"/>
                <a:gd name="T6" fmla="*/ 70 w 86"/>
                <a:gd name="T7" fmla="*/ 20 h 59"/>
                <a:gd name="T8" fmla="*/ 67 w 86"/>
                <a:gd name="T9" fmla="*/ 26 h 59"/>
                <a:gd name="T10" fmla="*/ 44 w 86"/>
                <a:gd name="T11" fmla="*/ 52 h 59"/>
                <a:gd name="T12" fmla="*/ 16 w 86"/>
                <a:gd name="T13" fmla="*/ 53 h 59"/>
                <a:gd name="T14" fmla="*/ 3 w 86"/>
                <a:gd name="T15" fmla="*/ 45 h 59"/>
                <a:gd name="T16" fmla="*/ 0 w 86"/>
                <a:gd name="T17" fmla="*/ 45 h 59"/>
                <a:gd name="T18" fmla="*/ 86 w 86"/>
                <a:gd name="T19" fmla="*/ 0 h 59"/>
                <a:gd name="T20" fmla="*/ 84 w 86"/>
                <a:gd name="T21" fmla="*/ 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" h="59">
                  <a:moveTo>
                    <a:pt x="84" y="3"/>
                  </a:moveTo>
                  <a:cubicBezTo>
                    <a:pt x="83" y="4"/>
                    <a:pt x="81" y="5"/>
                    <a:pt x="80" y="6"/>
                  </a:cubicBezTo>
                  <a:cubicBezTo>
                    <a:pt x="79" y="8"/>
                    <a:pt x="77" y="9"/>
                    <a:pt x="76" y="10"/>
                  </a:cubicBezTo>
                  <a:cubicBezTo>
                    <a:pt x="74" y="13"/>
                    <a:pt x="72" y="17"/>
                    <a:pt x="70" y="20"/>
                  </a:cubicBezTo>
                  <a:cubicBezTo>
                    <a:pt x="69" y="22"/>
                    <a:pt x="68" y="24"/>
                    <a:pt x="67" y="26"/>
                  </a:cubicBezTo>
                  <a:cubicBezTo>
                    <a:pt x="62" y="35"/>
                    <a:pt x="55" y="46"/>
                    <a:pt x="44" y="52"/>
                  </a:cubicBezTo>
                  <a:cubicBezTo>
                    <a:pt x="33" y="59"/>
                    <a:pt x="24" y="57"/>
                    <a:pt x="16" y="53"/>
                  </a:cubicBezTo>
                  <a:cubicBezTo>
                    <a:pt x="11" y="50"/>
                    <a:pt x="5" y="45"/>
                    <a:pt x="3" y="45"/>
                  </a:cubicBezTo>
                  <a:cubicBezTo>
                    <a:pt x="2" y="45"/>
                    <a:pt x="0" y="46"/>
                    <a:pt x="0" y="45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6" y="1"/>
                    <a:pt x="85" y="2"/>
                    <a:pt x="84" y="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21"/>
            <p:cNvSpPr>
              <a:spLocks/>
            </p:cNvSpPr>
            <p:nvPr/>
          </p:nvSpPr>
          <p:spPr bwMode="auto">
            <a:xfrm>
              <a:off x="4664075" y="3411537"/>
              <a:ext cx="276225" cy="146050"/>
            </a:xfrm>
            <a:custGeom>
              <a:avLst/>
              <a:gdLst>
                <a:gd name="T0" fmla="*/ 20 w 87"/>
                <a:gd name="T1" fmla="*/ 5 h 46"/>
                <a:gd name="T2" fmla="*/ 56 w 87"/>
                <a:gd name="T3" fmla="*/ 2 h 46"/>
                <a:gd name="T4" fmla="*/ 61 w 87"/>
                <a:gd name="T5" fmla="*/ 3 h 46"/>
                <a:gd name="T6" fmla="*/ 73 w 87"/>
                <a:gd name="T7" fmla="*/ 4 h 46"/>
                <a:gd name="T8" fmla="*/ 79 w 87"/>
                <a:gd name="T9" fmla="*/ 3 h 46"/>
                <a:gd name="T10" fmla="*/ 84 w 87"/>
                <a:gd name="T11" fmla="*/ 1 h 46"/>
                <a:gd name="T12" fmla="*/ 87 w 87"/>
                <a:gd name="T13" fmla="*/ 1 h 46"/>
                <a:gd name="T14" fmla="*/ 87 w 87"/>
                <a:gd name="T15" fmla="*/ 1 h 46"/>
                <a:gd name="T16" fmla="*/ 1 w 87"/>
                <a:gd name="T17" fmla="*/ 46 h 46"/>
                <a:gd name="T18" fmla="*/ 3 w 87"/>
                <a:gd name="T19" fmla="*/ 43 h 46"/>
                <a:gd name="T20" fmla="*/ 4 w 87"/>
                <a:gd name="T21" fmla="*/ 28 h 46"/>
                <a:gd name="T22" fmla="*/ 20 w 87"/>
                <a:gd name="T23" fmla="*/ 5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7" h="46">
                  <a:moveTo>
                    <a:pt x="20" y="5"/>
                  </a:moveTo>
                  <a:cubicBezTo>
                    <a:pt x="32" y="0"/>
                    <a:pt x="44" y="1"/>
                    <a:pt x="56" y="2"/>
                  </a:cubicBezTo>
                  <a:cubicBezTo>
                    <a:pt x="58" y="2"/>
                    <a:pt x="60" y="2"/>
                    <a:pt x="61" y="3"/>
                  </a:cubicBezTo>
                  <a:cubicBezTo>
                    <a:pt x="65" y="3"/>
                    <a:pt x="69" y="4"/>
                    <a:pt x="73" y="4"/>
                  </a:cubicBezTo>
                  <a:cubicBezTo>
                    <a:pt x="75" y="3"/>
                    <a:pt x="77" y="3"/>
                    <a:pt x="79" y="3"/>
                  </a:cubicBezTo>
                  <a:cubicBezTo>
                    <a:pt x="80" y="2"/>
                    <a:pt x="82" y="2"/>
                    <a:pt x="84" y="1"/>
                  </a:cubicBezTo>
                  <a:cubicBezTo>
                    <a:pt x="84" y="1"/>
                    <a:pt x="87" y="0"/>
                    <a:pt x="87" y="1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1" y="46"/>
                    <a:pt x="1" y="46"/>
                    <a:pt x="1" y="46"/>
                  </a:cubicBezTo>
                  <a:cubicBezTo>
                    <a:pt x="0" y="45"/>
                    <a:pt x="2" y="45"/>
                    <a:pt x="3" y="43"/>
                  </a:cubicBezTo>
                  <a:cubicBezTo>
                    <a:pt x="4" y="41"/>
                    <a:pt x="3" y="33"/>
                    <a:pt x="4" y="28"/>
                  </a:cubicBezTo>
                  <a:cubicBezTo>
                    <a:pt x="5" y="19"/>
                    <a:pt x="9" y="10"/>
                    <a:pt x="20" y="5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22"/>
            <p:cNvSpPr>
              <a:spLocks/>
            </p:cNvSpPr>
            <p:nvPr/>
          </p:nvSpPr>
          <p:spPr bwMode="auto">
            <a:xfrm>
              <a:off x="4511675" y="3402012"/>
              <a:ext cx="142875" cy="168275"/>
            </a:xfrm>
            <a:custGeom>
              <a:avLst/>
              <a:gdLst>
                <a:gd name="T0" fmla="*/ 44 w 45"/>
                <a:gd name="T1" fmla="*/ 2 h 53"/>
                <a:gd name="T2" fmla="*/ 42 w 45"/>
                <a:gd name="T3" fmla="*/ 6 h 53"/>
                <a:gd name="T4" fmla="*/ 41 w 45"/>
                <a:gd name="T5" fmla="*/ 9 h 53"/>
                <a:gd name="T6" fmla="*/ 39 w 45"/>
                <a:gd name="T7" fmla="*/ 17 h 53"/>
                <a:gd name="T8" fmla="*/ 39 w 45"/>
                <a:gd name="T9" fmla="*/ 21 h 53"/>
                <a:gd name="T10" fmla="*/ 30 w 45"/>
                <a:gd name="T11" fmla="*/ 45 h 53"/>
                <a:gd name="T12" fmla="*/ 12 w 45"/>
                <a:gd name="T13" fmla="*/ 52 h 53"/>
                <a:gd name="T14" fmla="*/ 2 w 45"/>
                <a:gd name="T15" fmla="*/ 50 h 53"/>
                <a:gd name="T16" fmla="*/ 0 w 45"/>
                <a:gd name="T17" fmla="*/ 51 h 53"/>
                <a:gd name="T18" fmla="*/ 45 w 45"/>
                <a:gd name="T19" fmla="*/ 0 h 53"/>
                <a:gd name="T20" fmla="*/ 44 w 45"/>
                <a:gd name="T21" fmla="*/ 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53">
                  <a:moveTo>
                    <a:pt x="44" y="2"/>
                  </a:moveTo>
                  <a:cubicBezTo>
                    <a:pt x="43" y="3"/>
                    <a:pt x="43" y="4"/>
                    <a:pt x="42" y="6"/>
                  </a:cubicBezTo>
                  <a:cubicBezTo>
                    <a:pt x="41" y="7"/>
                    <a:pt x="41" y="8"/>
                    <a:pt x="41" y="9"/>
                  </a:cubicBezTo>
                  <a:cubicBezTo>
                    <a:pt x="40" y="12"/>
                    <a:pt x="39" y="15"/>
                    <a:pt x="39" y="17"/>
                  </a:cubicBezTo>
                  <a:cubicBezTo>
                    <a:pt x="39" y="19"/>
                    <a:pt x="39" y="20"/>
                    <a:pt x="39" y="21"/>
                  </a:cubicBezTo>
                  <a:cubicBezTo>
                    <a:pt x="38" y="29"/>
                    <a:pt x="36" y="38"/>
                    <a:pt x="30" y="45"/>
                  </a:cubicBezTo>
                  <a:cubicBezTo>
                    <a:pt x="25" y="52"/>
                    <a:pt x="18" y="53"/>
                    <a:pt x="12" y="52"/>
                  </a:cubicBezTo>
                  <a:cubicBezTo>
                    <a:pt x="8" y="52"/>
                    <a:pt x="3" y="50"/>
                    <a:pt x="2" y="50"/>
                  </a:cubicBezTo>
                  <a:cubicBezTo>
                    <a:pt x="1" y="51"/>
                    <a:pt x="0" y="52"/>
                    <a:pt x="0" y="51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1"/>
                    <a:pt x="44" y="2"/>
                    <a:pt x="44" y="2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23"/>
            <p:cNvSpPr>
              <a:spLocks/>
            </p:cNvSpPr>
            <p:nvPr/>
          </p:nvSpPr>
          <p:spPr bwMode="auto">
            <a:xfrm>
              <a:off x="4495800" y="3398837"/>
              <a:ext cx="158750" cy="165100"/>
            </a:xfrm>
            <a:custGeom>
              <a:avLst/>
              <a:gdLst>
                <a:gd name="T0" fmla="*/ 7 w 50"/>
                <a:gd name="T1" fmla="*/ 21 h 52"/>
                <a:gd name="T2" fmla="*/ 29 w 50"/>
                <a:gd name="T3" fmla="*/ 10 h 52"/>
                <a:gd name="T4" fmla="*/ 33 w 50"/>
                <a:gd name="T5" fmla="*/ 9 h 52"/>
                <a:gd name="T6" fmla="*/ 41 w 50"/>
                <a:gd name="T7" fmla="*/ 6 h 52"/>
                <a:gd name="T8" fmla="*/ 44 w 50"/>
                <a:gd name="T9" fmla="*/ 4 h 52"/>
                <a:gd name="T10" fmla="*/ 47 w 50"/>
                <a:gd name="T11" fmla="*/ 2 h 52"/>
                <a:gd name="T12" fmla="*/ 50 w 50"/>
                <a:gd name="T13" fmla="*/ 1 h 52"/>
                <a:gd name="T14" fmla="*/ 50 w 50"/>
                <a:gd name="T15" fmla="*/ 1 h 52"/>
                <a:gd name="T16" fmla="*/ 5 w 50"/>
                <a:gd name="T17" fmla="*/ 52 h 52"/>
                <a:gd name="T18" fmla="*/ 5 w 50"/>
                <a:gd name="T19" fmla="*/ 50 h 52"/>
                <a:gd name="T20" fmla="*/ 2 w 50"/>
                <a:gd name="T21" fmla="*/ 40 h 52"/>
                <a:gd name="T22" fmla="*/ 7 w 50"/>
                <a:gd name="T23" fmla="*/ 2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" h="52">
                  <a:moveTo>
                    <a:pt x="7" y="21"/>
                  </a:moveTo>
                  <a:cubicBezTo>
                    <a:pt x="13" y="15"/>
                    <a:pt x="21" y="12"/>
                    <a:pt x="29" y="10"/>
                  </a:cubicBezTo>
                  <a:cubicBezTo>
                    <a:pt x="30" y="9"/>
                    <a:pt x="32" y="9"/>
                    <a:pt x="33" y="9"/>
                  </a:cubicBezTo>
                  <a:cubicBezTo>
                    <a:pt x="36" y="8"/>
                    <a:pt x="38" y="7"/>
                    <a:pt x="41" y="6"/>
                  </a:cubicBezTo>
                  <a:cubicBezTo>
                    <a:pt x="42" y="6"/>
                    <a:pt x="43" y="5"/>
                    <a:pt x="44" y="4"/>
                  </a:cubicBezTo>
                  <a:cubicBezTo>
                    <a:pt x="45" y="4"/>
                    <a:pt x="46" y="3"/>
                    <a:pt x="47" y="2"/>
                  </a:cubicBezTo>
                  <a:cubicBezTo>
                    <a:pt x="48" y="2"/>
                    <a:pt x="49" y="0"/>
                    <a:pt x="50" y="1"/>
                  </a:cubicBezTo>
                  <a:cubicBezTo>
                    <a:pt x="50" y="1"/>
                    <a:pt x="50" y="1"/>
                    <a:pt x="50" y="1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4" y="52"/>
                    <a:pt x="5" y="52"/>
                    <a:pt x="5" y="50"/>
                  </a:cubicBezTo>
                  <a:cubicBezTo>
                    <a:pt x="5" y="48"/>
                    <a:pt x="3" y="43"/>
                    <a:pt x="2" y="40"/>
                  </a:cubicBezTo>
                  <a:cubicBezTo>
                    <a:pt x="0" y="34"/>
                    <a:pt x="1" y="27"/>
                    <a:pt x="7" y="21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24"/>
            <p:cNvSpPr>
              <a:spLocks/>
            </p:cNvSpPr>
            <p:nvPr/>
          </p:nvSpPr>
          <p:spPr bwMode="auto">
            <a:xfrm>
              <a:off x="4340225" y="3646487"/>
              <a:ext cx="142875" cy="111125"/>
            </a:xfrm>
            <a:custGeom>
              <a:avLst/>
              <a:gdLst>
                <a:gd name="T0" fmla="*/ 43 w 45"/>
                <a:gd name="T1" fmla="*/ 34 h 35"/>
                <a:gd name="T2" fmla="*/ 40 w 45"/>
                <a:gd name="T3" fmla="*/ 33 h 35"/>
                <a:gd name="T4" fmla="*/ 37 w 45"/>
                <a:gd name="T5" fmla="*/ 32 h 35"/>
                <a:gd name="T6" fmla="*/ 31 w 45"/>
                <a:gd name="T7" fmla="*/ 31 h 35"/>
                <a:gd name="T8" fmla="*/ 27 w 45"/>
                <a:gd name="T9" fmla="*/ 31 h 35"/>
                <a:gd name="T10" fmla="*/ 7 w 45"/>
                <a:gd name="T11" fmla="*/ 25 h 35"/>
                <a:gd name="T12" fmla="*/ 0 w 45"/>
                <a:gd name="T13" fmla="*/ 10 h 35"/>
                <a:gd name="T14" fmla="*/ 2 w 45"/>
                <a:gd name="T15" fmla="*/ 1 h 35"/>
                <a:gd name="T16" fmla="*/ 1 w 45"/>
                <a:gd name="T17" fmla="*/ 0 h 35"/>
                <a:gd name="T18" fmla="*/ 45 w 45"/>
                <a:gd name="T19" fmla="*/ 34 h 35"/>
                <a:gd name="T20" fmla="*/ 43 w 45"/>
                <a:gd name="T21" fmla="*/ 3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35">
                  <a:moveTo>
                    <a:pt x="43" y="34"/>
                  </a:moveTo>
                  <a:cubicBezTo>
                    <a:pt x="42" y="34"/>
                    <a:pt x="41" y="33"/>
                    <a:pt x="40" y="33"/>
                  </a:cubicBezTo>
                  <a:cubicBezTo>
                    <a:pt x="39" y="32"/>
                    <a:pt x="38" y="32"/>
                    <a:pt x="37" y="32"/>
                  </a:cubicBezTo>
                  <a:cubicBezTo>
                    <a:pt x="35" y="31"/>
                    <a:pt x="33" y="31"/>
                    <a:pt x="31" y="31"/>
                  </a:cubicBezTo>
                  <a:cubicBezTo>
                    <a:pt x="29" y="31"/>
                    <a:pt x="28" y="31"/>
                    <a:pt x="27" y="31"/>
                  </a:cubicBezTo>
                  <a:cubicBezTo>
                    <a:pt x="21" y="30"/>
                    <a:pt x="13" y="29"/>
                    <a:pt x="7" y="25"/>
                  </a:cubicBezTo>
                  <a:cubicBezTo>
                    <a:pt x="1" y="21"/>
                    <a:pt x="0" y="15"/>
                    <a:pt x="0" y="10"/>
                  </a:cubicBezTo>
                  <a:cubicBezTo>
                    <a:pt x="1" y="7"/>
                    <a:pt x="2" y="2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45" y="35"/>
                    <a:pt x="44" y="34"/>
                    <a:pt x="43" y="34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25"/>
            <p:cNvSpPr>
              <a:spLocks/>
            </p:cNvSpPr>
            <p:nvPr/>
          </p:nvSpPr>
          <p:spPr bwMode="auto">
            <a:xfrm>
              <a:off x="4343400" y="3630612"/>
              <a:ext cx="139700" cy="123825"/>
            </a:xfrm>
            <a:custGeom>
              <a:avLst/>
              <a:gdLst>
                <a:gd name="T0" fmla="*/ 26 w 44"/>
                <a:gd name="T1" fmla="*/ 5 h 39"/>
                <a:gd name="T2" fmla="*/ 36 w 44"/>
                <a:gd name="T3" fmla="*/ 23 h 39"/>
                <a:gd name="T4" fmla="*/ 37 w 44"/>
                <a:gd name="T5" fmla="*/ 26 h 39"/>
                <a:gd name="T6" fmla="*/ 39 w 44"/>
                <a:gd name="T7" fmla="*/ 33 h 39"/>
                <a:gd name="T8" fmla="*/ 41 w 44"/>
                <a:gd name="T9" fmla="*/ 35 h 39"/>
                <a:gd name="T10" fmla="*/ 43 w 44"/>
                <a:gd name="T11" fmla="*/ 38 h 39"/>
                <a:gd name="T12" fmla="*/ 44 w 44"/>
                <a:gd name="T13" fmla="*/ 39 h 39"/>
                <a:gd name="T14" fmla="*/ 44 w 44"/>
                <a:gd name="T15" fmla="*/ 39 h 39"/>
                <a:gd name="T16" fmla="*/ 0 w 44"/>
                <a:gd name="T17" fmla="*/ 5 h 39"/>
                <a:gd name="T18" fmla="*/ 2 w 44"/>
                <a:gd name="T19" fmla="*/ 5 h 39"/>
                <a:gd name="T20" fmla="*/ 10 w 44"/>
                <a:gd name="T21" fmla="*/ 2 h 39"/>
                <a:gd name="T22" fmla="*/ 26 w 44"/>
                <a:gd name="T23" fmla="*/ 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4" h="39">
                  <a:moveTo>
                    <a:pt x="26" y="5"/>
                  </a:moveTo>
                  <a:cubicBezTo>
                    <a:pt x="31" y="10"/>
                    <a:pt x="34" y="17"/>
                    <a:pt x="36" y="23"/>
                  </a:cubicBezTo>
                  <a:cubicBezTo>
                    <a:pt x="36" y="24"/>
                    <a:pt x="37" y="25"/>
                    <a:pt x="37" y="26"/>
                  </a:cubicBezTo>
                  <a:cubicBezTo>
                    <a:pt x="38" y="28"/>
                    <a:pt x="38" y="31"/>
                    <a:pt x="39" y="33"/>
                  </a:cubicBezTo>
                  <a:cubicBezTo>
                    <a:pt x="40" y="34"/>
                    <a:pt x="40" y="34"/>
                    <a:pt x="41" y="35"/>
                  </a:cubicBezTo>
                  <a:cubicBezTo>
                    <a:pt x="42" y="36"/>
                    <a:pt x="42" y="37"/>
                    <a:pt x="43" y="38"/>
                  </a:cubicBezTo>
                  <a:cubicBezTo>
                    <a:pt x="43" y="38"/>
                    <a:pt x="44" y="39"/>
                    <a:pt x="44" y="39"/>
                  </a:cubicBezTo>
                  <a:cubicBezTo>
                    <a:pt x="44" y="39"/>
                    <a:pt x="44" y="39"/>
                    <a:pt x="44" y="39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7" y="3"/>
                    <a:pt x="10" y="2"/>
                  </a:cubicBezTo>
                  <a:cubicBezTo>
                    <a:pt x="15" y="0"/>
                    <a:pt x="20" y="0"/>
                    <a:pt x="26" y="5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26"/>
            <p:cNvSpPr>
              <a:spLocks/>
            </p:cNvSpPr>
            <p:nvPr/>
          </p:nvSpPr>
          <p:spPr bwMode="auto">
            <a:xfrm>
              <a:off x="4060825" y="2719387"/>
              <a:ext cx="88900" cy="307975"/>
            </a:xfrm>
            <a:custGeom>
              <a:avLst/>
              <a:gdLst>
                <a:gd name="T0" fmla="*/ 27 w 28"/>
                <a:gd name="T1" fmla="*/ 3 h 97"/>
                <a:gd name="T2" fmla="*/ 26 w 28"/>
                <a:gd name="T3" fmla="*/ 8 h 97"/>
                <a:gd name="T4" fmla="*/ 24 w 28"/>
                <a:gd name="T5" fmla="*/ 14 h 97"/>
                <a:gd name="T6" fmla="*/ 18 w 28"/>
                <a:gd name="T7" fmla="*/ 24 h 97"/>
                <a:gd name="T8" fmla="*/ 14 w 28"/>
                <a:gd name="T9" fmla="*/ 29 h 97"/>
                <a:gd name="T10" fmla="*/ 1 w 28"/>
                <a:gd name="T11" fmla="*/ 62 h 97"/>
                <a:gd name="T12" fmla="*/ 14 w 28"/>
                <a:gd name="T13" fmla="*/ 87 h 97"/>
                <a:gd name="T14" fmla="*/ 27 w 28"/>
                <a:gd name="T15" fmla="*/ 94 h 97"/>
                <a:gd name="T16" fmla="*/ 28 w 28"/>
                <a:gd name="T17" fmla="*/ 97 h 97"/>
                <a:gd name="T18" fmla="*/ 28 w 28"/>
                <a:gd name="T19" fmla="*/ 0 h 97"/>
                <a:gd name="T20" fmla="*/ 27 w 28"/>
                <a:gd name="T21" fmla="*/ 3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" h="97">
                  <a:moveTo>
                    <a:pt x="27" y="3"/>
                  </a:moveTo>
                  <a:cubicBezTo>
                    <a:pt x="26" y="5"/>
                    <a:pt x="26" y="7"/>
                    <a:pt x="26" y="8"/>
                  </a:cubicBezTo>
                  <a:cubicBezTo>
                    <a:pt x="25" y="10"/>
                    <a:pt x="24" y="12"/>
                    <a:pt x="24" y="14"/>
                  </a:cubicBezTo>
                  <a:cubicBezTo>
                    <a:pt x="22" y="17"/>
                    <a:pt x="20" y="21"/>
                    <a:pt x="18" y="24"/>
                  </a:cubicBezTo>
                  <a:cubicBezTo>
                    <a:pt x="16" y="25"/>
                    <a:pt x="15" y="27"/>
                    <a:pt x="14" y="29"/>
                  </a:cubicBezTo>
                  <a:cubicBezTo>
                    <a:pt x="8" y="38"/>
                    <a:pt x="2" y="49"/>
                    <a:pt x="1" y="62"/>
                  </a:cubicBezTo>
                  <a:cubicBezTo>
                    <a:pt x="0" y="74"/>
                    <a:pt x="6" y="82"/>
                    <a:pt x="14" y="87"/>
                  </a:cubicBezTo>
                  <a:cubicBezTo>
                    <a:pt x="18" y="90"/>
                    <a:pt x="26" y="93"/>
                    <a:pt x="27" y="94"/>
                  </a:cubicBezTo>
                  <a:cubicBezTo>
                    <a:pt x="28" y="96"/>
                    <a:pt x="27" y="97"/>
                    <a:pt x="28" y="97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7" y="0"/>
                    <a:pt x="27" y="2"/>
                    <a:pt x="27" y="3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27"/>
            <p:cNvSpPr>
              <a:spLocks/>
            </p:cNvSpPr>
            <p:nvPr/>
          </p:nvSpPr>
          <p:spPr bwMode="auto">
            <a:xfrm>
              <a:off x="4149725" y="2719387"/>
              <a:ext cx="88900" cy="307975"/>
            </a:xfrm>
            <a:custGeom>
              <a:avLst/>
              <a:gdLst>
                <a:gd name="T0" fmla="*/ 27 w 28"/>
                <a:gd name="T1" fmla="*/ 62 h 97"/>
                <a:gd name="T2" fmla="*/ 14 w 28"/>
                <a:gd name="T3" fmla="*/ 29 h 97"/>
                <a:gd name="T4" fmla="*/ 11 w 28"/>
                <a:gd name="T5" fmla="*/ 24 h 97"/>
                <a:gd name="T6" fmla="*/ 5 w 28"/>
                <a:gd name="T7" fmla="*/ 14 h 97"/>
                <a:gd name="T8" fmla="*/ 3 w 28"/>
                <a:gd name="T9" fmla="*/ 8 h 97"/>
                <a:gd name="T10" fmla="*/ 2 w 28"/>
                <a:gd name="T11" fmla="*/ 3 h 97"/>
                <a:gd name="T12" fmla="*/ 0 w 28"/>
                <a:gd name="T13" fmla="*/ 0 h 97"/>
                <a:gd name="T14" fmla="*/ 0 w 28"/>
                <a:gd name="T15" fmla="*/ 0 h 97"/>
                <a:gd name="T16" fmla="*/ 0 w 28"/>
                <a:gd name="T17" fmla="*/ 97 h 97"/>
                <a:gd name="T18" fmla="*/ 2 w 28"/>
                <a:gd name="T19" fmla="*/ 94 h 97"/>
                <a:gd name="T20" fmla="*/ 14 w 28"/>
                <a:gd name="T21" fmla="*/ 87 h 97"/>
                <a:gd name="T22" fmla="*/ 27 w 28"/>
                <a:gd name="T23" fmla="*/ 62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" h="97">
                  <a:moveTo>
                    <a:pt x="27" y="62"/>
                  </a:moveTo>
                  <a:cubicBezTo>
                    <a:pt x="26" y="49"/>
                    <a:pt x="20" y="38"/>
                    <a:pt x="14" y="29"/>
                  </a:cubicBezTo>
                  <a:cubicBezTo>
                    <a:pt x="13" y="27"/>
                    <a:pt x="12" y="25"/>
                    <a:pt x="11" y="24"/>
                  </a:cubicBezTo>
                  <a:cubicBezTo>
                    <a:pt x="8" y="21"/>
                    <a:pt x="6" y="17"/>
                    <a:pt x="5" y="14"/>
                  </a:cubicBezTo>
                  <a:cubicBezTo>
                    <a:pt x="4" y="12"/>
                    <a:pt x="3" y="10"/>
                    <a:pt x="3" y="8"/>
                  </a:cubicBezTo>
                  <a:cubicBezTo>
                    <a:pt x="2" y="7"/>
                    <a:pt x="2" y="5"/>
                    <a:pt x="2" y="3"/>
                  </a:cubicBezTo>
                  <a:cubicBezTo>
                    <a:pt x="1" y="3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1" y="97"/>
                    <a:pt x="0" y="96"/>
                    <a:pt x="2" y="94"/>
                  </a:cubicBezTo>
                  <a:cubicBezTo>
                    <a:pt x="3" y="92"/>
                    <a:pt x="10" y="90"/>
                    <a:pt x="14" y="87"/>
                  </a:cubicBezTo>
                  <a:cubicBezTo>
                    <a:pt x="22" y="82"/>
                    <a:pt x="28" y="74"/>
                    <a:pt x="27" y="62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28"/>
            <p:cNvSpPr>
              <a:spLocks/>
            </p:cNvSpPr>
            <p:nvPr/>
          </p:nvSpPr>
          <p:spPr bwMode="auto">
            <a:xfrm>
              <a:off x="4143375" y="3068637"/>
              <a:ext cx="196850" cy="133350"/>
            </a:xfrm>
            <a:custGeom>
              <a:avLst/>
              <a:gdLst>
                <a:gd name="T0" fmla="*/ 61 w 62"/>
                <a:gd name="T1" fmla="*/ 2 h 42"/>
                <a:gd name="T2" fmla="*/ 58 w 62"/>
                <a:gd name="T3" fmla="*/ 5 h 42"/>
                <a:gd name="T4" fmla="*/ 55 w 62"/>
                <a:gd name="T5" fmla="*/ 8 h 42"/>
                <a:gd name="T6" fmla="*/ 50 w 62"/>
                <a:gd name="T7" fmla="*/ 15 h 42"/>
                <a:gd name="T8" fmla="*/ 48 w 62"/>
                <a:gd name="T9" fmla="*/ 19 h 42"/>
                <a:gd name="T10" fmla="*/ 32 w 62"/>
                <a:gd name="T11" fmla="*/ 38 h 42"/>
                <a:gd name="T12" fmla="*/ 12 w 62"/>
                <a:gd name="T13" fmla="*/ 38 h 42"/>
                <a:gd name="T14" fmla="*/ 3 w 62"/>
                <a:gd name="T15" fmla="*/ 32 h 42"/>
                <a:gd name="T16" fmla="*/ 0 w 62"/>
                <a:gd name="T17" fmla="*/ 32 h 42"/>
                <a:gd name="T18" fmla="*/ 62 w 62"/>
                <a:gd name="T19" fmla="*/ 0 h 42"/>
                <a:gd name="T20" fmla="*/ 61 w 62"/>
                <a:gd name="T21" fmla="*/ 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2" h="42">
                  <a:moveTo>
                    <a:pt x="61" y="2"/>
                  </a:moveTo>
                  <a:cubicBezTo>
                    <a:pt x="60" y="3"/>
                    <a:pt x="59" y="4"/>
                    <a:pt x="58" y="5"/>
                  </a:cubicBezTo>
                  <a:cubicBezTo>
                    <a:pt x="56" y="6"/>
                    <a:pt x="56" y="7"/>
                    <a:pt x="55" y="8"/>
                  </a:cubicBezTo>
                  <a:cubicBezTo>
                    <a:pt x="53" y="10"/>
                    <a:pt x="52" y="12"/>
                    <a:pt x="50" y="15"/>
                  </a:cubicBezTo>
                  <a:cubicBezTo>
                    <a:pt x="50" y="16"/>
                    <a:pt x="49" y="17"/>
                    <a:pt x="48" y="19"/>
                  </a:cubicBezTo>
                  <a:cubicBezTo>
                    <a:pt x="44" y="26"/>
                    <a:pt x="39" y="33"/>
                    <a:pt x="32" y="38"/>
                  </a:cubicBezTo>
                  <a:cubicBezTo>
                    <a:pt x="24" y="42"/>
                    <a:pt x="17" y="41"/>
                    <a:pt x="12" y="38"/>
                  </a:cubicBezTo>
                  <a:cubicBezTo>
                    <a:pt x="8" y="36"/>
                    <a:pt x="4" y="32"/>
                    <a:pt x="3" y="32"/>
                  </a:cubicBezTo>
                  <a:cubicBezTo>
                    <a:pt x="1" y="32"/>
                    <a:pt x="1" y="33"/>
                    <a:pt x="0" y="32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1"/>
                    <a:pt x="61" y="2"/>
                    <a:pt x="61" y="2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29"/>
            <p:cNvSpPr>
              <a:spLocks/>
            </p:cNvSpPr>
            <p:nvPr/>
          </p:nvSpPr>
          <p:spPr bwMode="auto">
            <a:xfrm>
              <a:off x="4143375" y="3065462"/>
              <a:ext cx="196850" cy="104775"/>
            </a:xfrm>
            <a:custGeom>
              <a:avLst/>
              <a:gdLst>
                <a:gd name="T0" fmla="*/ 14 w 62"/>
                <a:gd name="T1" fmla="*/ 4 h 33"/>
                <a:gd name="T2" fmla="*/ 39 w 62"/>
                <a:gd name="T3" fmla="*/ 2 h 33"/>
                <a:gd name="T4" fmla="*/ 44 w 62"/>
                <a:gd name="T5" fmla="*/ 2 h 33"/>
                <a:gd name="T6" fmla="*/ 52 w 62"/>
                <a:gd name="T7" fmla="*/ 3 h 33"/>
                <a:gd name="T8" fmla="*/ 56 w 62"/>
                <a:gd name="T9" fmla="*/ 2 h 33"/>
                <a:gd name="T10" fmla="*/ 59 w 62"/>
                <a:gd name="T11" fmla="*/ 1 h 33"/>
                <a:gd name="T12" fmla="*/ 62 w 62"/>
                <a:gd name="T13" fmla="*/ 1 h 33"/>
                <a:gd name="T14" fmla="*/ 62 w 62"/>
                <a:gd name="T15" fmla="*/ 1 h 33"/>
                <a:gd name="T16" fmla="*/ 0 w 62"/>
                <a:gd name="T17" fmla="*/ 33 h 33"/>
                <a:gd name="T18" fmla="*/ 2 w 62"/>
                <a:gd name="T19" fmla="*/ 31 h 33"/>
                <a:gd name="T20" fmla="*/ 2 w 62"/>
                <a:gd name="T21" fmla="*/ 21 h 33"/>
                <a:gd name="T22" fmla="*/ 14 w 62"/>
                <a:gd name="T23" fmla="*/ 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2" h="33">
                  <a:moveTo>
                    <a:pt x="14" y="4"/>
                  </a:moveTo>
                  <a:cubicBezTo>
                    <a:pt x="22" y="1"/>
                    <a:pt x="31" y="1"/>
                    <a:pt x="39" y="2"/>
                  </a:cubicBezTo>
                  <a:cubicBezTo>
                    <a:pt x="41" y="2"/>
                    <a:pt x="42" y="2"/>
                    <a:pt x="44" y="2"/>
                  </a:cubicBezTo>
                  <a:cubicBezTo>
                    <a:pt x="46" y="3"/>
                    <a:pt x="49" y="3"/>
                    <a:pt x="52" y="3"/>
                  </a:cubicBezTo>
                  <a:cubicBezTo>
                    <a:pt x="53" y="3"/>
                    <a:pt x="55" y="3"/>
                    <a:pt x="56" y="2"/>
                  </a:cubicBezTo>
                  <a:cubicBezTo>
                    <a:pt x="57" y="2"/>
                    <a:pt x="58" y="2"/>
                    <a:pt x="59" y="1"/>
                  </a:cubicBezTo>
                  <a:cubicBezTo>
                    <a:pt x="60" y="1"/>
                    <a:pt x="62" y="0"/>
                    <a:pt x="62" y="1"/>
                  </a:cubicBezTo>
                  <a:cubicBezTo>
                    <a:pt x="62" y="1"/>
                    <a:pt x="62" y="1"/>
                    <a:pt x="62" y="1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2"/>
                    <a:pt x="1" y="33"/>
                    <a:pt x="2" y="31"/>
                  </a:cubicBezTo>
                  <a:cubicBezTo>
                    <a:pt x="2" y="30"/>
                    <a:pt x="2" y="24"/>
                    <a:pt x="2" y="21"/>
                  </a:cubicBezTo>
                  <a:cubicBezTo>
                    <a:pt x="3" y="14"/>
                    <a:pt x="6" y="8"/>
                    <a:pt x="14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tomatoes"/>
          <p:cNvGrpSpPr/>
          <p:nvPr/>
        </p:nvGrpSpPr>
        <p:grpSpPr>
          <a:xfrm>
            <a:off x="2875132" y="4118692"/>
            <a:ext cx="1785053" cy="917166"/>
            <a:chOff x="3162804" y="4118692"/>
            <a:chExt cx="1785053" cy="917166"/>
          </a:xfrm>
        </p:grpSpPr>
        <p:grpSp>
          <p:nvGrpSpPr>
            <p:cNvPr id="72" name="tomato"/>
            <p:cNvGrpSpPr/>
            <p:nvPr/>
          </p:nvGrpSpPr>
          <p:grpSpPr>
            <a:xfrm>
              <a:off x="3446123" y="4264527"/>
              <a:ext cx="369239" cy="319422"/>
              <a:chOff x="7979929" y="2836165"/>
              <a:chExt cx="567849" cy="491235"/>
            </a:xfrm>
          </p:grpSpPr>
          <p:sp>
            <p:nvSpPr>
              <p:cNvPr id="73" name="Freeform 88"/>
              <p:cNvSpPr>
                <a:spLocks/>
              </p:cNvSpPr>
              <p:nvPr/>
            </p:nvSpPr>
            <p:spPr bwMode="auto">
              <a:xfrm>
                <a:off x="7979929" y="2908273"/>
                <a:ext cx="283925" cy="419127"/>
              </a:xfrm>
              <a:custGeom>
                <a:avLst/>
                <a:gdLst>
                  <a:gd name="T0" fmla="*/ 63 w 63"/>
                  <a:gd name="T1" fmla="*/ 8 h 93"/>
                  <a:gd name="T2" fmla="*/ 33 w 63"/>
                  <a:gd name="T3" fmla="*/ 5 h 93"/>
                  <a:gd name="T4" fmla="*/ 13 w 63"/>
                  <a:gd name="T5" fmla="*/ 60 h 93"/>
                  <a:gd name="T6" fmla="*/ 63 w 63"/>
                  <a:gd name="T7" fmla="*/ 93 h 93"/>
                  <a:gd name="T8" fmla="*/ 63 w 63"/>
                  <a:gd name="T9" fmla="*/ 93 h 93"/>
                  <a:gd name="T10" fmla="*/ 63 w 63"/>
                  <a:gd name="T11" fmla="*/ 8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93">
                    <a:moveTo>
                      <a:pt x="63" y="8"/>
                    </a:moveTo>
                    <a:cubicBezTo>
                      <a:pt x="56" y="8"/>
                      <a:pt x="46" y="0"/>
                      <a:pt x="33" y="5"/>
                    </a:cubicBezTo>
                    <a:cubicBezTo>
                      <a:pt x="20" y="10"/>
                      <a:pt x="0" y="29"/>
                      <a:pt x="13" y="60"/>
                    </a:cubicBezTo>
                    <a:cubicBezTo>
                      <a:pt x="26" y="90"/>
                      <a:pt x="56" y="93"/>
                      <a:pt x="63" y="93"/>
                    </a:cubicBezTo>
                    <a:cubicBezTo>
                      <a:pt x="63" y="93"/>
                      <a:pt x="63" y="93"/>
                      <a:pt x="63" y="93"/>
                    </a:cubicBezTo>
                    <a:cubicBezTo>
                      <a:pt x="63" y="8"/>
                      <a:pt x="63" y="8"/>
                      <a:pt x="63" y="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">
                <a:solidFill>
                  <a:schemeClr val="accent2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9"/>
              <p:cNvSpPr>
                <a:spLocks/>
              </p:cNvSpPr>
              <p:nvPr/>
            </p:nvSpPr>
            <p:spPr bwMode="auto">
              <a:xfrm>
                <a:off x="8263853" y="2908273"/>
                <a:ext cx="283925" cy="419127"/>
              </a:xfrm>
              <a:custGeom>
                <a:avLst/>
                <a:gdLst>
                  <a:gd name="T0" fmla="*/ 30 w 63"/>
                  <a:gd name="T1" fmla="*/ 5 h 93"/>
                  <a:gd name="T2" fmla="*/ 0 w 63"/>
                  <a:gd name="T3" fmla="*/ 8 h 93"/>
                  <a:gd name="T4" fmla="*/ 0 w 63"/>
                  <a:gd name="T5" fmla="*/ 93 h 93"/>
                  <a:gd name="T6" fmla="*/ 50 w 63"/>
                  <a:gd name="T7" fmla="*/ 60 h 93"/>
                  <a:gd name="T8" fmla="*/ 30 w 63"/>
                  <a:gd name="T9" fmla="*/ 5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" h="93">
                    <a:moveTo>
                      <a:pt x="30" y="5"/>
                    </a:moveTo>
                    <a:cubicBezTo>
                      <a:pt x="17" y="0"/>
                      <a:pt x="8" y="8"/>
                      <a:pt x="0" y="8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8" y="93"/>
                      <a:pt x="38" y="90"/>
                      <a:pt x="50" y="60"/>
                    </a:cubicBezTo>
                    <a:cubicBezTo>
                      <a:pt x="63" y="29"/>
                      <a:pt x="43" y="10"/>
                      <a:pt x="30" y="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">
                <a:solidFill>
                  <a:schemeClr val="accent2">
                    <a:lumMod val="75000"/>
                  </a:schemeClr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90"/>
              <p:cNvSpPr>
                <a:spLocks/>
              </p:cNvSpPr>
              <p:nvPr/>
            </p:nvSpPr>
            <p:spPr bwMode="auto">
              <a:xfrm>
                <a:off x="8245826" y="2836165"/>
                <a:ext cx="18027" cy="135202"/>
              </a:xfrm>
              <a:custGeom>
                <a:avLst/>
                <a:gdLst>
                  <a:gd name="T0" fmla="*/ 4 w 4"/>
                  <a:gd name="T1" fmla="*/ 0 h 30"/>
                  <a:gd name="T2" fmla="*/ 0 w 4"/>
                  <a:gd name="T3" fmla="*/ 1 h 30"/>
                  <a:gd name="T4" fmla="*/ 0 w 4"/>
                  <a:gd name="T5" fmla="*/ 1 h 30"/>
                  <a:gd name="T6" fmla="*/ 0 w 4"/>
                  <a:gd name="T7" fmla="*/ 1 h 30"/>
                  <a:gd name="T8" fmla="*/ 0 w 4"/>
                  <a:gd name="T9" fmla="*/ 2 h 30"/>
                  <a:gd name="T10" fmla="*/ 0 w 4"/>
                  <a:gd name="T11" fmla="*/ 2 h 30"/>
                  <a:gd name="T12" fmla="*/ 2 w 4"/>
                  <a:gd name="T13" fmla="*/ 29 h 30"/>
                  <a:gd name="T14" fmla="*/ 2 w 4"/>
                  <a:gd name="T15" fmla="*/ 29 h 30"/>
                  <a:gd name="T16" fmla="*/ 4 w 4"/>
                  <a:gd name="T17" fmla="*/ 30 h 30"/>
                  <a:gd name="T18" fmla="*/ 4 w 4"/>
                  <a:gd name="T1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0">
                    <a:moveTo>
                      <a:pt x="4" y="0"/>
                    </a:moveTo>
                    <a:cubicBezTo>
                      <a:pt x="2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2" y="29"/>
                      <a:pt x="2" y="29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2" y="30"/>
                      <a:pt x="3" y="30"/>
                      <a:pt x="4" y="30"/>
                    </a:cubicBezTo>
                    <a:cubicBezTo>
                      <a:pt x="4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91"/>
              <p:cNvSpPr>
                <a:spLocks/>
              </p:cNvSpPr>
              <p:nvPr/>
            </p:nvSpPr>
            <p:spPr bwMode="auto">
              <a:xfrm>
                <a:off x="8263853" y="2836165"/>
                <a:ext cx="18027" cy="135202"/>
              </a:xfrm>
              <a:custGeom>
                <a:avLst/>
                <a:gdLst>
                  <a:gd name="T0" fmla="*/ 4 w 4"/>
                  <a:gd name="T1" fmla="*/ 1 h 30"/>
                  <a:gd name="T2" fmla="*/ 4 w 4"/>
                  <a:gd name="T3" fmla="*/ 1 h 30"/>
                  <a:gd name="T4" fmla="*/ 4 w 4"/>
                  <a:gd name="T5" fmla="*/ 1 h 30"/>
                  <a:gd name="T6" fmla="*/ 0 w 4"/>
                  <a:gd name="T7" fmla="*/ 0 h 30"/>
                  <a:gd name="T8" fmla="*/ 0 w 4"/>
                  <a:gd name="T9" fmla="*/ 30 h 30"/>
                  <a:gd name="T10" fmla="*/ 2 w 4"/>
                  <a:gd name="T11" fmla="*/ 29 h 30"/>
                  <a:gd name="T12" fmla="*/ 4 w 4"/>
                  <a:gd name="T13" fmla="*/ 2 h 30"/>
                  <a:gd name="T14" fmla="*/ 4 w 4"/>
                  <a:gd name="T15" fmla="*/ 2 h 30"/>
                  <a:gd name="T16" fmla="*/ 4 w 4"/>
                  <a:gd name="T17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" h="30"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2" y="0"/>
                      <a:pt x="0" y="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1" y="30"/>
                      <a:pt x="2" y="30"/>
                      <a:pt x="2" y="29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4" y="1"/>
                      <a:pt x="4" y="1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7" name="tomato"/>
            <p:cNvGrpSpPr/>
            <p:nvPr/>
          </p:nvGrpSpPr>
          <p:grpSpPr>
            <a:xfrm rot="1072614">
              <a:off x="3162804" y="4228670"/>
              <a:ext cx="475791" cy="411598"/>
              <a:chOff x="7979929" y="2836165"/>
              <a:chExt cx="567849" cy="491235"/>
            </a:xfrm>
          </p:grpSpPr>
          <p:sp>
            <p:nvSpPr>
              <p:cNvPr id="78" name="Freeform 88"/>
              <p:cNvSpPr>
                <a:spLocks/>
              </p:cNvSpPr>
              <p:nvPr/>
            </p:nvSpPr>
            <p:spPr bwMode="auto">
              <a:xfrm>
                <a:off x="7979929" y="2908273"/>
                <a:ext cx="283925" cy="419127"/>
              </a:xfrm>
              <a:custGeom>
                <a:avLst/>
                <a:gdLst>
                  <a:gd name="T0" fmla="*/ 63 w 63"/>
                  <a:gd name="T1" fmla="*/ 8 h 93"/>
                  <a:gd name="T2" fmla="*/ 33 w 63"/>
                  <a:gd name="T3" fmla="*/ 5 h 93"/>
                  <a:gd name="T4" fmla="*/ 13 w 63"/>
                  <a:gd name="T5" fmla="*/ 60 h 93"/>
                  <a:gd name="T6" fmla="*/ 63 w 63"/>
                  <a:gd name="T7" fmla="*/ 93 h 93"/>
                  <a:gd name="T8" fmla="*/ 63 w 63"/>
                  <a:gd name="T9" fmla="*/ 93 h 93"/>
                  <a:gd name="T10" fmla="*/ 63 w 63"/>
                  <a:gd name="T11" fmla="*/ 8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93">
                    <a:moveTo>
                      <a:pt x="63" y="8"/>
                    </a:moveTo>
                    <a:cubicBezTo>
                      <a:pt x="56" y="8"/>
                      <a:pt x="46" y="0"/>
                      <a:pt x="33" y="5"/>
                    </a:cubicBezTo>
                    <a:cubicBezTo>
                      <a:pt x="20" y="10"/>
                      <a:pt x="0" y="29"/>
                      <a:pt x="13" y="60"/>
                    </a:cubicBezTo>
                    <a:cubicBezTo>
                      <a:pt x="26" y="90"/>
                      <a:pt x="56" y="93"/>
                      <a:pt x="63" y="93"/>
                    </a:cubicBezTo>
                    <a:cubicBezTo>
                      <a:pt x="63" y="93"/>
                      <a:pt x="63" y="93"/>
                      <a:pt x="63" y="93"/>
                    </a:cubicBezTo>
                    <a:cubicBezTo>
                      <a:pt x="63" y="8"/>
                      <a:pt x="63" y="8"/>
                      <a:pt x="63" y="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">
                <a:solidFill>
                  <a:schemeClr val="accent2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89"/>
              <p:cNvSpPr>
                <a:spLocks/>
              </p:cNvSpPr>
              <p:nvPr/>
            </p:nvSpPr>
            <p:spPr bwMode="auto">
              <a:xfrm>
                <a:off x="8263853" y="2908273"/>
                <a:ext cx="283925" cy="419127"/>
              </a:xfrm>
              <a:custGeom>
                <a:avLst/>
                <a:gdLst>
                  <a:gd name="T0" fmla="*/ 30 w 63"/>
                  <a:gd name="T1" fmla="*/ 5 h 93"/>
                  <a:gd name="T2" fmla="*/ 0 w 63"/>
                  <a:gd name="T3" fmla="*/ 8 h 93"/>
                  <a:gd name="T4" fmla="*/ 0 w 63"/>
                  <a:gd name="T5" fmla="*/ 93 h 93"/>
                  <a:gd name="T6" fmla="*/ 50 w 63"/>
                  <a:gd name="T7" fmla="*/ 60 h 93"/>
                  <a:gd name="T8" fmla="*/ 30 w 63"/>
                  <a:gd name="T9" fmla="*/ 5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" h="93">
                    <a:moveTo>
                      <a:pt x="30" y="5"/>
                    </a:moveTo>
                    <a:cubicBezTo>
                      <a:pt x="17" y="0"/>
                      <a:pt x="8" y="8"/>
                      <a:pt x="0" y="8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8" y="93"/>
                      <a:pt x="38" y="90"/>
                      <a:pt x="50" y="60"/>
                    </a:cubicBezTo>
                    <a:cubicBezTo>
                      <a:pt x="63" y="29"/>
                      <a:pt x="43" y="10"/>
                      <a:pt x="30" y="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">
                <a:solidFill>
                  <a:schemeClr val="accent2">
                    <a:lumMod val="75000"/>
                  </a:schemeClr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90"/>
              <p:cNvSpPr>
                <a:spLocks/>
              </p:cNvSpPr>
              <p:nvPr/>
            </p:nvSpPr>
            <p:spPr bwMode="auto">
              <a:xfrm>
                <a:off x="8245826" y="2836165"/>
                <a:ext cx="18027" cy="135202"/>
              </a:xfrm>
              <a:custGeom>
                <a:avLst/>
                <a:gdLst>
                  <a:gd name="T0" fmla="*/ 4 w 4"/>
                  <a:gd name="T1" fmla="*/ 0 h 30"/>
                  <a:gd name="T2" fmla="*/ 0 w 4"/>
                  <a:gd name="T3" fmla="*/ 1 h 30"/>
                  <a:gd name="T4" fmla="*/ 0 w 4"/>
                  <a:gd name="T5" fmla="*/ 1 h 30"/>
                  <a:gd name="T6" fmla="*/ 0 w 4"/>
                  <a:gd name="T7" fmla="*/ 1 h 30"/>
                  <a:gd name="T8" fmla="*/ 0 w 4"/>
                  <a:gd name="T9" fmla="*/ 2 h 30"/>
                  <a:gd name="T10" fmla="*/ 0 w 4"/>
                  <a:gd name="T11" fmla="*/ 2 h 30"/>
                  <a:gd name="T12" fmla="*/ 2 w 4"/>
                  <a:gd name="T13" fmla="*/ 29 h 30"/>
                  <a:gd name="T14" fmla="*/ 2 w 4"/>
                  <a:gd name="T15" fmla="*/ 29 h 30"/>
                  <a:gd name="T16" fmla="*/ 4 w 4"/>
                  <a:gd name="T17" fmla="*/ 30 h 30"/>
                  <a:gd name="T18" fmla="*/ 4 w 4"/>
                  <a:gd name="T1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0">
                    <a:moveTo>
                      <a:pt x="4" y="0"/>
                    </a:moveTo>
                    <a:cubicBezTo>
                      <a:pt x="2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2" y="29"/>
                      <a:pt x="2" y="29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2" y="30"/>
                      <a:pt x="3" y="30"/>
                      <a:pt x="4" y="30"/>
                    </a:cubicBezTo>
                    <a:cubicBezTo>
                      <a:pt x="4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91"/>
              <p:cNvSpPr>
                <a:spLocks/>
              </p:cNvSpPr>
              <p:nvPr/>
            </p:nvSpPr>
            <p:spPr bwMode="auto">
              <a:xfrm>
                <a:off x="8263853" y="2836165"/>
                <a:ext cx="18027" cy="135202"/>
              </a:xfrm>
              <a:custGeom>
                <a:avLst/>
                <a:gdLst>
                  <a:gd name="T0" fmla="*/ 4 w 4"/>
                  <a:gd name="T1" fmla="*/ 1 h 30"/>
                  <a:gd name="T2" fmla="*/ 4 w 4"/>
                  <a:gd name="T3" fmla="*/ 1 h 30"/>
                  <a:gd name="T4" fmla="*/ 4 w 4"/>
                  <a:gd name="T5" fmla="*/ 1 h 30"/>
                  <a:gd name="T6" fmla="*/ 0 w 4"/>
                  <a:gd name="T7" fmla="*/ 0 h 30"/>
                  <a:gd name="T8" fmla="*/ 0 w 4"/>
                  <a:gd name="T9" fmla="*/ 30 h 30"/>
                  <a:gd name="T10" fmla="*/ 2 w 4"/>
                  <a:gd name="T11" fmla="*/ 29 h 30"/>
                  <a:gd name="T12" fmla="*/ 4 w 4"/>
                  <a:gd name="T13" fmla="*/ 2 h 30"/>
                  <a:gd name="T14" fmla="*/ 4 w 4"/>
                  <a:gd name="T15" fmla="*/ 2 h 30"/>
                  <a:gd name="T16" fmla="*/ 4 w 4"/>
                  <a:gd name="T17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" h="30"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2" y="0"/>
                      <a:pt x="0" y="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1" y="30"/>
                      <a:pt x="2" y="30"/>
                      <a:pt x="2" y="29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4" y="1"/>
                      <a:pt x="4" y="1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2" name="tomato"/>
            <p:cNvGrpSpPr/>
            <p:nvPr/>
          </p:nvGrpSpPr>
          <p:grpSpPr>
            <a:xfrm>
              <a:off x="4549822" y="4604181"/>
              <a:ext cx="398035" cy="390033"/>
              <a:chOff x="8170189" y="2869979"/>
              <a:chExt cx="567849" cy="503530"/>
            </a:xfrm>
          </p:grpSpPr>
          <p:sp>
            <p:nvSpPr>
              <p:cNvPr id="83" name="Freeform 88"/>
              <p:cNvSpPr>
                <a:spLocks/>
              </p:cNvSpPr>
              <p:nvPr/>
            </p:nvSpPr>
            <p:spPr bwMode="auto">
              <a:xfrm>
                <a:off x="8170189" y="2954382"/>
                <a:ext cx="283925" cy="419127"/>
              </a:xfrm>
              <a:custGeom>
                <a:avLst/>
                <a:gdLst>
                  <a:gd name="T0" fmla="*/ 63 w 63"/>
                  <a:gd name="T1" fmla="*/ 8 h 93"/>
                  <a:gd name="T2" fmla="*/ 33 w 63"/>
                  <a:gd name="T3" fmla="*/ 5 h 93"/>
                  <a:gd name="T4" fmla="*/ 13 w 63"/>
                  <a:gd name="T5" fmla="*/ 60 h 93"/>
                  <a:gd name="T6" fmla="*/ 63 w 63"/>
                  <a:gd name="T7" fmla="*/ 93 h 93"/>
                  <a:gd name="T8" fmla="*/ 63 w 63"/>
                  <a:gd name="T9" fmla="*/ 93 h 93"/>
                  <a:gd name="T10" fmla="*/ 63 w 63"/>
                  <a:gd name="T11" fmla="*/ 8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93">
                    <a:moveTo>
                      <a:pt x="63" y="8"/>
                    </a:moveTo>
                    <a:cubicBezTo>
                      <a:pt x="56" y="8"/>
                      <a:pt x="46" y="0"/>
                      <a:pt x="33" y="5"/>
                    </a:cubicBezTo>
                    <a:cubicBezTo>
                      <a:pt x="20" y="10"/>
                      <a:pt x="0" y="29"/>
                      <a:pt x="13" y="60"/>
                    </a:cubicBezTo>
                    <a:cubicBezTo>
                      <a:pt x="26" y="90"/>
                      <a:pt x="56" y="93"/>
                      <a:pt x="63" y="93"/>
                    </a:cubicBezTo>
                    <a:cubicBezTo>
                      <a:pt x="63" y="93"/>
                      <a:pt x="63" y="93"/>
                      <a:pt x="63" y="93"/>
                    </a:cubicBezTo>
                    <a:cubicBezTo>
                      <a:pt x="63" y="8"/>
                      <a:pt x="63" y="8"/>
                      <a:pt x="63" y="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">
                <a:solidFill>
                  <a:schemeClr val="accent2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89"/>
              <p:cNvSpPr>
                <a:spLocks/>
              </p:cNvSpPr>
              <p:nvPr/>
            </p:nvSpPr>
            <p:spPr bwMode="auto">
              <a:xfrm>
                <a:off x="8454113" y="2954382"/>
                <a:ext cx="283925" cy="419127"/>
              </a:xfrm>
              <a:custGeom>
                <a:avLst/>
                <a:gdLst>
                  <a:gd name="T0" fmla="*/ 30 w 63"/>
                  <a:gd name="T1" fmla="*/ 5 h 93"/>
                  <a:gd name="T2" fmla="*/ 0 w 63"/>
                  <a:gd name="T3" fmla="*/ 8 h 93"/>
                  <a:gd name="T4" fmla="*/ 0 w 63"/>
                  <a:gd name="T5" fmla="*/ 93 h 93"/>
                  <a:gd name="T6" fmla="*/ 50 w 63"/>
                  <a:gd name="T7" fmla="*/ 60 h 93"/>
                  <a:gd name="T8" fmla="*/ 30 w 63"/>
                  <a:gd name="T9" fmla="*/ 5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" h="93">
                    <a:moveTo>
                      <a:pt x="30" y="5"/>
                    </a:moveTo>
                    <a:cubicBezTo>
                      <a:pt x="17" y="0"/>
                      <a:pt x="8" y="8"/>
                      <a:pt x="0" y="8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8" y="93"/>
                      <a:pt x="38" y="90"/>
                      <a:pt x="50" y="60"/>
                    </a:cubicBezTo>
                    <a:cubicBezTo>
                      <a:pt x="63" y="29"/>
                      <a:pt x="43" y="10"/>
                      <a:pt x="30" y="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">
                <a:solidFill>
                  <a:schemeClr val="accent2">
                    <a:lumMod val="75000"/>
                  </a:schemeClr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90"/>
              <p:cNvSpPr>
                <a:spLocks/>
              </p:cNvSpPr>
              <p:nvPr/>
            </p:nvSpPr>
            <p:spPr bwMode="auto">
              <a:xfrm>
                <a:off x="8432661" y="2869979"/>
                <a:ext cx="18027" cy="135202"/>
              </a:xfrm>
              <a:custGeom>
                <a:avLst/>
                <a:gdLst>
                  <a:gd name="T0" fmla="*/ 4 w 4"/>
                  <a:gd name="T1" fmla="*/ 0 h 30"/>
                  <a:gd name="T2" fmla="*/ 0 w 4"/>
                  <a:gd name="T3" fmla="*/ 1 h 30"/>
                  <a:gd name="T4" fmla="*/ 0 w 4"/>
                  <a:gd name="T5" fmla="*/ 1 h 30"/>
                  <a:gd name="T6" fmla="*/ 0 w 4"/>
                  <a:gd name="T7" fmla="*/ 1 h 30"/>
                  <a:gd name="T8" fmla="*/ 0 w 4"/>
                  <a:gd name="T9" fmla="*/ 2 h 30"/>
                  <a:gd name="T10" fmla="*/ 0 w 4"/>
                  <a:gd name="T11" fmla="*/ 2 h 30"/>
                  <a:gd name="T12" fmla="*/ 2 w 4"/>
                  <a:gd name="T13" fmla="*/ 29 h 30"/>
                  <a:gd name="T14" fmla="*/ 2 w 4"/>
                  <a:gd name="T15" fmla="*/ 29 h 30"/>
                  <a:gd name="T16" fmla="*/ 4 w 4"/>
                  <a:gd name="T17" fmla="*/ 30 h 30"/>
                  <a:gd name="T18" fmla="*/ 4 w 4"/>
                  <a:gd name="T1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0">
                    <a:moveTo>
                      <a:pt x="4" y="0"/>
                    </a:moveTo>
                    <a:cubicBezTo>
                      <a:pt x="2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2" y="29"/>
                      <a:pt x="2" y="29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2" y="30"/>
                      <a:pt x="3" y="30"/>
                      <a:pt x="4" y="30"/>
                    </a:cubicBezTo>
                    <a:cubicBezTo>
                      <a:pt x="4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91"/>
              <p:cNvSpPr>
                <a:spLocks/>
              </p:cNvSpPr>
              <p:nvPr/>
            </p:nvSpPr>
            <p:spPr bwMode="auto">
              <a:xfrm>
                <a:off x="8450687" y="2869979"/>
                <a:ext cx="18027" cy="135202"/>
              </a:xfrm>
              <a:custGeom>
                <a:avLst/>
                <a:gdLst>
                  <a:gd name="T0" fmla="*/ 4 w 4"/>
                  <a:gd name="T1" fmla="*/ 1 h 30"/>
                  <a:gd name="T2" fmla="*/ 4 w 4"/>
                  <a:gd name="T3" fmla="*/ 1 h 30"/>
                  <a:gd name="T4" fmla="*/ 4 w 4"/>
                  <a:gd name="T5" fmla="*/ 1 h 30"/>
                  <a:gd name="T6" fmla="*/ 0 w 4"/>
                  <a:gd name="T7" fmla="*/ 0 h 30"/>
                  <a:gd name="T8" fmla="*/ 0 w 4"/>
                  <a:gd name="T9" fmla="*/ 30 h 30"/>
                  <a:gd name="T10" fmla="*/ 2 w 4"/>
                  <a:gd name="T11" fmla="*/ 29 h 30"/>
                  <a:gd name="T12" fmla="*/ 4 w 4"/>
                  <a:gd name="T13" fmla="*/ 2 h 30"/>
                  <a:gd name="T14" fmla="*/ 4 w 4"/>
                  <a:gd name="T15" fmla="*/ 2 h 30"/>
                  <a:gd name="T16" fmla="*/ 4 w 4"/>
                  <a:gd name="T17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" h="30"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2" y="0"/>
                      <a:pt x="0" y="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1" y="30"/>
                      <a:pt x="2" y="30"/>
                      <a:pt x="2" y="29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4" y="1"/>
                      <a:pt x="4" y="1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7" name="tomato"/>
            <p:cNvGrpSpPr/>
            <p:nvPr/>
          </p:nvGrpSpPr>
          <p:grpSpPr>
            <a:xfrm>
              <a:off x="4033600" y="4118692"/>
              <a:ext cx="369239" cy="319422"/>
              <a:chOff x="7979929" y="2836165"/>
              <a:chExt cx="567849" cy="491235"/>
            </a:xfrm>
          </p:grpSpPr>
          <p:sp>
            <p:nvSpPr>
              <p:cNvPr id="88" name="Freeform 88"/>
              <p:cNvSpPr>
                <a:spLocks/>
              </p:cNvSpPr>
              <p:nvPr/>
            </p:nvSpPr>
            <p:spPr bwMode="auto">
              <a:xfrm>
                <a:off x="7979929" y="2908273"/>
                <a:ext cx="283925" cy="419127"/>
              </a:xfrm>
              <a:custGeom>
                <a:avLst/>
                <a:gdLst>
                  <a:gd name="T0" fmla="*/ 63 w 63"/>
                  <a:gd name="T1" fmla="*/ 8 h 93"/>
                  <a:gd name="T2" fmla="*/ 33 w 63"/>
                  <a:gd name="T3" fmla="*/ 5 h 93"/>
                  <a:gd name="T4" fmla="*/ 13 w 63"/>
                  <a:gd name="T5" fmla="*/ 60 h 93"/>
                  <a:gd name="T6" fmla="*/ 63 w 63"/>
                  <a:gd name="T7" fmla="*/ 93 h 93"/>
                  <a:gd name="T8" fmla="*/ 63 w 63"/>
                  <a:gd name="T9" fmla="*/ 93 h 93"/>
                  <a:gd name="T10" fmla="*/ 63 w 63"/>
                  <a:gd name="T11" fmla="*/ 8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93">
                    <a:moveTo>
                      <a:pt x="63" y="8"/>
                    </a:moveTo>
                    <a:cubicBezTo>
                      <a:pt x="56" y="8"/>
                      <a:pt x="46" y="0"/>
                      <a:pt x="33" y="5"/>
                    </a:cubicBezTo>
                    <a:cubicBezTo>
                      <a:pt x="20" y="10"/>
                      <a:pt x="0" y="29"/>
                      <a:pt x="13" y="60"/>
                    </a:cubicBezTo>
                    <a:cubicBezTo>
                      <a:pt x="26" y="90"/>
                      <a:pt x="56" y="93"/>
                      <a:pt x="63" y="93"/>
                    </a:cubicBezTo>
                    <a:cubicBezTo>
                      <a:pt x="63" y="93"/>
                      <a:pt x="63" y="93"/>
                      <a:pt x="63" y="93"/>
                    </a:cubicBezTo>
                    <a:cubicBezTo>
                      <a:pt x="63" y="8"/>
                      <a:pt x="63" y="8"/>
                      <a:pt x="63" y="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">
                <a:solidFill>
                  <a:schemeClr val="accent2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9"/>
              <p:cNvSpPr>
                <a:spLocks/>
              </p:cNvSpPr>
              <p:nvPr/>
            </p:nvSpPr>
            <p:spPr bwMode="auto">
              <a:xfrm>
                <a:off x="8263853" y="2908273"/>
                <a:ext cx="283925" cy="419127"/>
              </a:xfrm>
              <a:custGeom>
                <a:avLst/>
                <a:gdLst>
                  <a:gd name="T0" fmla="*/ 30 w 63"/>
                  <a:gd name="T1" fmla="*/ 5 h 93"/>
                  <a:gd name="T2" fmla="*/ 0 w 63"/>
                  <a:gd name="T3" fmla="*/ 8 h 93"/>
                  <a:gd name="T4" fmla="*/ 0 w 63"/>
                  <a:gd name="T5" fmla="*/ 93 h 93"/>
                  <a:gd name="T6" fmla="*/ 50 w 63"/>
                  <a:gd name="T7" fmla="*/ 60 h 93"/>
                  <a:gd name="T8" fmla="*/ 30 w 63"/>
                  <a:gd name="T9" fmla="*/ 5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" h="93">
                    <a:moveTo>
                      <a:pt x="30" y="5"/>
                    </a:moveTo>
                    <a:cubicBezTo>
                      <a:pt x="17" y="0"/>
                      <a:pt x="8" y="8"/>
                      <a:pt x="0" y="8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8" y="93"/>
                      <a:pt x="38" y="90"/>
                      <a:pt x="50" y="60"/>
                    </a:cubicBezTo>
                    <a:cubicBezTo>
                      <a:pt x="63" y="29"/>
                      <a:pt x="43" y="10"/>
                      <a:pt x="30" y="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">
                <a:solidFill>
                  <a:schemeClr val="accent2">
                    <a:lumMod val="75000"/>
                  </a:schemeClr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0"/>
              <p:cNvSpPr>
                <a:spLocks/>
              </p:cNvSpPr>
              <p:nvPr/>
            </p:nvSpPr>
            <p:spPr bwMode="auto">
              <a:xfrm>
                <a:off x="8245826" y="2836165"/>
                <a:ext cx="18027" cy="135202"/>
              </a:xfrm>
              <a:custGeom>
                <a:avLst/>
                <a:gdLst>
                  <a:gd name="T0" fmla="*/ 4 w 4"/>
                  <a:gd name="T1" fmla="*/ 0 h 30"/>
                  <a:gd name="T2" fmla="*/ 0 w 4"/>
                  <a:gd name="T3" fmla="*/ 1 h 30"/>
                  <a:gd name="T4" fmla="*/ 0 w 4"/>
                  <a:gd name="T5" fmla="*/ 1 h 30"/>
                  <a:gd name="T6" fmla="*/ 0 w 4"/>
                  <a:gd name="T7" fmla="*/ 1 h 30"/>
                  <a:gd name="T8" fmla="*/ 0 w 4"/>
                  <a:gd name="T9" fmla="*/ 2 h 30"/>
                  <a:gd name="T10" fmla="*/ 0 w 4"/>
                  <a:gd name="T11" fmla="*/ 2 h 30"/>
                  <a:gd name="T12" fmla="*/ 2 w 4"/>
                  <a:gd name="T13" fmla="*/ 29 h 30"/>
                  <a:gd name="T14" fmla="*/ 2 w 4"/>
                  <a:gd name="T15" fmla="*/ 29 h 30"/>
                  <a:gd name="T16" fmla="*/ 4 w 4"/>
                  <a:gd name="T17" fmla="*/ 30 h 30"/>
                  <a:gd name="T18" fmla="*/ 4 w 4"/>
                  <a:gd name="T1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0">
                    <a:moveTo>
                      <a:pt x="4" y="0"/>
                    </a:moveTo>
                    <a:cubicBezTo>
                      <a:pt x="2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2" y="29"/>
                      <a:pt x="2" y="29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2" y="30"/>
                      <a:pt x="3" y="30"/>
                      <a:pt x="4" y="30"/>
                    </a:cubicBezTo>
                    <a:cubicBezTo>
                      <a:pt x="4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91"/>
              <p:cNvSpPr>
                <a:spLocks/>
              </p:cNvSpPr>
              <p:nvPr/>
            </p:nvSpPr>
            <p:spPr bwMode="auto">
              <a:xfrm>
                <a:off x="8263853" y="2836165"/>
                <a:ext cx="18027" cy="135202"/>
              </a:xfrm>
              <a:custGeom>
                <a:avLst/>
                <a:gdLst>
                  <a:gd name="T0" fmla="*/ 4 w 4"/>
                  <a:gd name="T1" fmla="*/ 1 h 30"/>
                  <a:gd name="T2" fmla="*/ 4 w 4"/>
                  <a:gd name="T3" fmla="*/ 1 h 30"/>
                  <a:gd name="T4" fmla="*/ 4 w 4"/>
                  <a:gd name="T5" fmla="*/ 1 h 30"/>
                  <a:gd name="T6" fmla="*/ 0 w 4"/>
                  <a:gd name="T7" fmla="*/ 0 h 30"/>
                  <a:gd name="T8" fmla="*/ 0 w 4"/>
                  <a:gd name="T9" fmla="*/ 30 h 30"/>
                  <a:gd name="T10" fmla="*/ 2 w 4"/>
                  <a:gd name="T11" fmla="*/ 29 h 30"/>
                  <a:gd name="T12" fmla="*/ 4 w 4"/>
                  <a:gd name="T13" fmla="*/ 2 h 30"/>
                  <a:gd name="T14" fmla="*/ 4 w 4"/>
                  <a:gd name="T15" fmla="*/ 2 h 30"/>
                  <a:gd name="T16" fmla="*/ 4 w 4"/>
                  <a:gd name="T17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" h="30"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2" y="0"/>
                      <a:pt x="0" y="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1" y="30"/>
                      <a:pt x="2" y="30"/>
                      <a:pt x="2" y="29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4" y="1"/>
                      <a:pt x="4" y="1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1" name="tomato"/>
            <p:cNvGrpSpPr/>
            <p:nvPr/>
          </p:nvGrpSpPr>
          <p:grpSpPr>
            <a:xfrm rot="20719174">
              <a:off x="4148277" y="4716436"/>
              <a:ext cx="369239" cy="319422"/>
              <a:chOff x="7979929" y="2836165"/>
              <a:chExt cx="567849" cy="491235"/>
            </a:xfrm>
          </p:grpSpPr>
          <p:sp>
            <p:nvSpPr>
              <p:cNvPr id="152" name="Freeform 88"/>
              <p:cNvSpPr>
                <a:spLocks/>
              </p:cNvSpPr>
              <p:nvPr/>
            </p:nvSpPr>
            <p:spPr bwMode="auto">
              <a:xfrm>
                <a:off x="7979929" y="2908273"/>
                <a:ext cx="283925" cy="419127"/>
              </a:xfrm>
              <a:custGeom>
                <a:avLst/>
                <a:gdLst>
                  <a:gd name="T0" fmla="*/ 63 w 63"/>
                  <a:gd name="T1" fmla="*/ 8 h 93"/>
                  <a:gd name="T2" fmla="*/ 33 w 63"/>
                  <a:gd name="T3" fmla="*/ 5 h 93"/>
                  <a:gd name="T4" fmla="*/ 13 w 63"/>
                  <a:gd name="T5" fmla="*/ 60 h 93"/>
                  <a:gd name="T6" fmla="*/ 63 w 63"/>
                  <a:gd name="T7" fmla="*/ 93 h 93"/>
                  <a:gd name="T8" fmla="*/ 63 w 63"/>
                  <a:gd name="T9" fmla="*/ 93 h 93"/>
                  <a:gd name="T10" fmla="*/ 63 w 63"/>
                  <a:gd name="T11" fmla="*/ 8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93">
                    <a:moveTo>
                      <a:pt x="63" y="8"/>
                    </a:moveTo>
                    <a:cubicBezTo>
                      <a:pt x="56" y="8"/>
                      <a:pt x="46" y="0"/>
                      <a:pt x="33" y="5"/>
                    </a:cubicBezTo>
                    <a:cubicBezTo>
                      <a:pt x="20" y="10"/>
                      <a:pt x="0" y="29"/>
                      <a:pt x="13" y="60"/>
                    </a:cubicBezTo>
                    <a:cubicBezTo>
                      <a:pt x="26" y="90"/>
                      <a:pt x="56" y="93"/>
                      <a:pt x="63" y="93"/>
                    </a:cubicBezTo>
                    <a:cubicBezTo>
                      <a:pt x="63" y="93"/>
                      <a:pt x="63" y="93"/>
                      <a:pt x="63" y="93"/>
                    </a:cubicBezTo>
                    <a:cubicBezTo>
                      <a:pt x="63" y="8"/>
                      <a:pt x="63" y="8"/>
                      <a:pt x="63" y="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">
                <a:solidFill>
                  <a:schemeClr val="accent2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Freeform 89"/>
              <p:cNvSpPr>
                <a:spLocks/>
              </p:cNvSpPr>
              <p:nvPr/>
            </p:nvSpPr>
            <p:spPr bwMode="auto">
              <a:xfrm>
                <a:off x="8263853" y="2908273"/>
                <a:ext cx="283925" cy="419127"/>
              </a:xfrm>
              <a:custGeom>
                <a:avLst/>
                <a:gdLst>
                  <a:gd name="T0" fmla="*/ 30 w 63"/>
                  <a:gd name="T1" fmla="*/ 5 h 93"/>
                  <a:gd name="T2" fmla="*/ 0 w 63"/>
                  <a:gd name="T3" fmla="*/ 8 h 93"/>
                  <a:gd name="T4" fmla="*/ 0 w 63"/>
                  <a:gd name="T5" fmla="*/ 93 h 93"/>
                  <a:gd name="T6" fmla="*/ 50 w 63"/>
                  <a:gd name="T7" fmla="*/ 60 h 93"/>
                  <a:gd name="T8" fmla="*/ 30 w 63"/>
                  <a:gd name="T9" fmla="*/ 5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" h="93">
                    <a:moveTo>
                      <a:pt x="30" y="5"/>
                    </a:moveTo>
                    <a:cubicBezTo>
                      <a:pt x="17" y="0"/>
                      <a:pt x="8" y="8"/>
                      <a:pt x="0" y="8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8" y="93"/>
                      <a:pt x="38" y="90"/>
                      <a:pt x="50" y="60"/>
                    </a:cubicBezTo>
                    <a:cubicBezTo>
                      <a:pt x="63" y="29"/>
                      <a:pt x="43" y="10"/>
                      <a:pt x="30" y="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">
                <a:solidFill>
                  <a:schemeClr val="accent2">
                    <a:lumMod val="75000"/>
                  </a:schemeClr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Freeform 90"/>
              <p:cNvSpPr>
                <a:spLocks/>
              </p:cNvSpPr>
              <p:nvPr/>
            </p:nvSpPr>
            <p:spPr bwMode="auto">
              <a:xfrm>
                <a:off x="8245826" y="2836165"/>
                <a:ext cx="18027" cy="135202"/>
              </a:xfrm>
              <a:custGeom>
                <a:avLst/>
                <a:gdLst>
                  <a:gd name="T0" fmla="*/ 4 w 4"/>
                  <a:gd name="T1" fmla="*/ 0 h 30"/>
                  <a:gd name="T2" fmla="*/ 0 w 4"/>
                  <a:gd name="T3" fmla="*/ 1 h 30"/>
                  <a:gd name="T4" fmla="*/ 0 w 4"/>
                  <a:gd name="T5" fmla="*/ 1 h 30"/>
                  <a:gd name="T6" fmla="*/ 0 w 4"/>
                  <a:gd name="T7" fmla="*/ 1 h 30"/>
                  <a:gd name="T8" fmla="*/ 0 w 4"/>
                  <a:gd name="T9" fmla="*/ 2 h 30"/>
                  <a:gd name="T10" fmla="*/ 0 w 4"/>
                  <a:gd name="T11" fmla="*/ 2 h 30"/>
                  <a:gd name="T12" fmla="*/ 2 w 4"/>
                  <a:gd name="T13" fmla="*/ 29 h 30"/>
                  <a:gd name="T14" fmla="*/ 2 w 4"/>
                  <a:gd name="T15" fmla="*/ 29 h 30"/>
                  <a:gd name="T16" fmla="*/ 4 w 4"/>
                  <a:gd name="T17" fmla="*/ 30 h 30"/>
                  <a:gd name="T18" fmla="*/ 4 w 4"/>
                  <a:gd name="T1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0">
                    <a:moveTo>
                      <a:pt x="4" y="0"/>
                    </a:moveTo>
                    <a:cubicBezTo>
                      <a:pt x="2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2" y="29"/>
                      <a:pt x="2" y="29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2" y="30"/>
                      <a:pt x="3" y="30"/>
                      <a:pt x="4" y="30"/>
                    </a:cubicBezTo>
                    <a:cubicBezTo>
                      <a:pt x="4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Freeform 91"/>
              <p:cNvSpPr>
                <a:spLocks/>
              </p:cNvSpPr>
              <p:nvPr/>
            </p:nvSpPr>
            <p:spPr bwMode="auto">
              <a:xfrm>
                <a:off x="8263853" y="2836165"/>
                <a:ext cx="18027" cy="135202"/>
              </a:xfrm>
              <a:custGeom>
                <a:avLst/>
                <a:gdLst>
                  <a:gd name="T0" fmla="*/ 4 w 4"/>
                  <a:gd name="T1" fmla="*/ 1 h 30"/>
                  <a:gd name="T2" fmla="*/ 4 w 4"/>
                  <a:gd name="T3" fmla="*/ 1 h 30"/>
                  <a:gd name="T4" fmla="*/ 4 w 4"/>
                  <a:gd name="T5" fmla="*/ 1 h 30"/>
                  <a:gd name="T6" fmla="*/ 0 w 4"/>
                  <a:gd name="T7" fmla="*/ 0 h 30"/>
                  <a:gd name="T8" fmla="*/ 0 w 4"/>
                  <a:gd name="T9" fmla="*/ 30 h 30"/>
                  <a:gd name="T10" fmla="*/ 2 w 4"/>
                  <a:gd name="T11" fmla="*/ 29 h 30"/>
                  <a:gd name="T12" fmla="*/ 4 w 4"/>
                  <a:gd name="T13" fmla="*/ 2 h 30"/>
                  <a:gd name="T14" fmla="*/ 4 w 4"/>
                  <a:gd name="T15" fmla="*/ 2 h 30"/>
                  <a:gd name="T16" fmla="*/ 4 w 4"/>
                  <a:gd name="T17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" h="30"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2" y="0"/>
                      <a:pt x="0" y="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1" y="30"/>
                      <a:pt x="2" y="30"/>
                      <a:pt x="2" y="29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4" y="1"/>
                      <a:pt x="4" y="1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76" name="dirt"/>
          <p:cNvSpPr>
            <a:spLocks/>
          </p:cNvSpPr>
          <p:nvPr/>
        </p:nvSpPr>
        <p:spPr bwMode="auto">
          <a:xfrm>
            <a:off x="5391975" y="5508103"/>
            <a:ext cx="736600" cy="371475"/>
          </a:xfrm>
          <a:custGeom>
            <a:avLst/>
            <a:gdLst>
              <a:gd name="T0" fmla="*/ 227 w 232"/>
              <a:gd name="T1" fmla="*/ 75 h 117"/>
              <a:gd name="T2" fmla="*/ 225 w 232"/>
              <a:gd name="T3" fmla="*/ 74 h 117"/>
              <a:gd name="T4" fmla="*/ 219 w 232"/>
              <a:gd name="T5" fmla="*/ 72 h 117"/>
              <a:gd name="T6" fmla="*/ 216 w 232"/>
              <a:gd name="T7" fmla="*/ 71 h 117"/>
              <a:gd name="T8" fmla="*/ 209 w 232"/>
              <a:gd name="T9" fmla="*/ 57 h 117"/>
              <a:gd name="T10" fmla="*/ 194 w 232"/>
              <a:gd name="T11" fmla="*/ 53 h 117"/>
              <a:gd name="T12" fmla="*/ 184 w 232"/>
              <a:gd name="T13" fmla="*/ 50 h 117"/>
              <a:gd name="T14" fmla="*/ 164 w 232"/>
              <a:gd name="T15" fmla="*/ 21 h 117"/>
              <a:gd name="T16" fmla="*/ 154 w 232"/>
              <a:gd name="T17" fmla="*/ 17 h 117"/>
              <a:gd name="T18" fmla="*/ 147 w 232"/>
              <a:gd name="T19" fmla="*/ 11 h 117"/>
              <a:gd name="T20" fmla="*/ 136 w 232"/>
              <a:gd name="T21" fmla="*/ 12 h 117"/>
              <a:gd name="T22" fmla="*/ 98 w 232"/>
              <a:gd name="T23" fmla="*/ 9 h 117"/>
              <a:gd name="T24" fmla="*/ 77 w 232"/>
              <a:gd name="T25" fmla="*/ 16 h 117"/>
              <a:gd name="T26" fmla="*/ 68 w 232"/>
              <a:gd name="T27" fmla="*/ 31 h 117"/>
              <a:gd name="T28" fmla="*/ 49 w 232"/>
              <a:gd name="T29" fmla="*/ 41 h 117"/>
              <a:gd name="T30" fmla="*/ 27 w 232"/>
              <a:gd name="T31" fmla="*/ 60 h 117"/>
              <a:gd name="T32" fmla="*/ 20 w 232"/>
              <a:gd name="T33" fmla="*/ 64 h 117"/>
              <a:gd name="T34" fmla="*/ 17 w 232"/>
              <a:gd name="T35" fmla="*/ 69 h 117"/>
              <a:gd name="T36" fmla="*/ 13 w 232"/>
              <a:gd name="T37" fmla="*/ 72 h 117"/>
              <a:gd name="T38" fmla="*/ 12 w 232"/>
              <a:gd name="T39" fmla="*/ 90 h 117"/>
              <a:gd name="T40" fmla="*/ 31 w 232"/>
              <a:gd name="T41" fmla="*/ 91 h 117"/>
              <a:gd name="T42" fmla="*/ 32 w 232"/>
              <a:gd name="T43" fmla="*/ 90 h 117"/>
              <a:gd name="T44" fmla="*/ 58 w 232"/>
              <a:gd name="T45" fmla="*/ 94 h 117"/>
              <a:gd name="T46" fmla="*/ 70 w 232"/>
              <a:gd name="T47" fmla="*/ 91 h 117"/>
              <a:gd name="T48" fmla="*/ 77 w 232"/>
              <a:gd name="T49" fmla="*/ 99 h 117"/>
              <a:gd name="T50" fmla="*/ 158 w 232"/>
              <a:gd name="T51" fmla="*/ 102 h 117"/>
              <a:gd name="T52" fmla="*/ 186 w 232"/>
              <a:gd name="T53" fmla="*/ 93 h 117"/>
              <a:gd name="T54" fmla="*/ 197 w 232"/>
              <a:gd name="T55" fmla="*/ 94 h 117"/>
              <a:gd name="T56" fmla="*/ 210 w 232"/>
              <a:gd name="T57" fmla="*/ 91 h 117"/>
              <a:gd name="T58" fmla="*/ 225 w 232"/>
              <a:gd name="T59" fmla="*/ 91 h 117"/>
              <a:gd name="T60" fmla="*/ 230 w 232"/>
              <a:gd name="T61" fmla="*/ 84 h 117"/>
              <a:gd name="T62" fmla="*/ 227 w 232"/>
              <a:gd name="T63" fmla="*/ 75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32" h="117">
                <a:moveTo>
                  <a:pt x="227" y="75"/>
                </a:moveTo>
                <a:cubicBezTo>
                  <a:pt x="226" y="75"/>
                  <a:pt x="226" y="74"/>
                  <a:pt x="225" y="74"/>
                </a:cubicBezTo>
                <a:cubicBezTo>
                  <a:pt x="223" y="73"/>
                  <a:pt x="221" y="73"/>
                  <a:pt x="219" y="72"/>
                </a:cubicBezTo>
                <a:cubicBezTo>
                  <a:pt x="218" y="72"/>
                  <a:pt x="217" y="72"/>
                  <a:pt x="216" y="71"/>
                </a:cubicBezTo>
                <a:cubicBezTo>
                  <a:pt x="215" y="67"/>
                  <a:pt x="213" y="62"/>
                  <a:pt x="209" y="57"/>
                </a:cubicBezTo>
                <a:cubicBezTo>
                  <a:pt x="209" y="57"/>
                  <a:pt x="200" y="49"/>
                  <a:pt x="194" y="53"/>
                </a:cubicBezTo>
                <a:cubicBezTo>
                  <a:pt x="192" y="54"/>
                  <a:pt x="185" y="52"/>
                  <a:pt x="184" y="50"/>
                </a:cubicBezTo>
                <a:cubicBezTo>
                  <a:pt x="181" y="45"/>
                  <a:pt x="169" y="26"/>
                  <a:pt x="164" y="21"/>
                </a:cubicBezTo>
                <a:cubicBezTo>
                  <a:pt x="161" y="18"/>
                  <a:pt x="159" y="18"/>
                  <a:pt x="154" y="17"/>
                </a:cubicBezTo>
                <a:cubicBezTo>
                  <a:pt x="152" y="15"/>
                  <a:pt x="150" y="12"/>
                  <a:pt x="147" y="11"/>
                </a:cubicBezTo>
                <a:cubicBezTo>
                  <a:pt x="144" y="10"/>
                  <a:pt x="139" y="8"/>
                  <a:pt x="136" y="12"/>
                </a:cubicBezTo>
                <a:cubicBezTo>
                  <a:pt x="126" y="22"/>
                  <a:pt x="109" y="18"/>
                  <a:pt x="98" y="9"/>
                </a:cubicBezTo>
                <a:cubicBezTo>
                  <a:pt x="86" y="0"/>
                  <a:pt x="81" y="14"/>
                  <a:pt x="77" y="16"/>
                </a:cubicBezTo>
                <a:cubicBezTo>
                  <a:pt x="72" y="19"/>
                  <a:pt x="71" y="27"/>
                  <a:pt x="68" y="31"/>
                </a:cubicBezTo>
                <a:cubicBezTo>
                  <a:pt x="61" y="42"/>
                  <a:pt x="58" y="37"/>
                  <a:pt x="49" y="41"/>
                </a:cubicBezTo>
                <a:cubicBezTo>
                  <a:pt x="33" y="47"/>
                  <a:pt x="29" y="59"/>
                  <a:pt x="27" y="60"/>
                </a:cubicBezTo>
                <a:cubicBezTo>
                  <a:pt x="25" y="62"/>
                  <a:pt x="22" y="63"/>
                  <a:pt x="20" y="64"/>
                </a:cubicBezTo>
                <a:cubicBezTo>
                  <a:pt x="18" y="65"/>
                  <a:pt x="18" y="67"/>
                  <a:pt x="17" y="69"/>
                </a:cubicBezTo>
                <a:cubicBezTo>
                  <a:pt x="16" y="70"/>
                  <a:pt x="14" y="71"/>
                  <a:pt x="13" y="72"/>
                </a:cubicBezTo>
                <a:cubicBezTo>
                  <a:pt x="6" y="78"/>
                  <a:pt x="0" y="86"/>
                  <a:pt x="12" y="90"/>
                </a:cubicBezTo>
                <a:cubicBezTo>
                  <a:pt x="19" y="92"/>
                  <a:pt x="24" y="93"/>
                  <a:pt x="31" y="91"/>
                </a:cubicBezTo>
                <a:cubicBezTo>
                  <a:pt x="31" y="90"/>
                  <a:pt x="32" y="90"/>
                  <a:pt x="32" y="90"/>
                </a:cubicBezTo>
                <a:cubicBezTo>
                  <a:pt x="40" y="94"/>
                  <a:pt x="49" y="94"/>
                  <a:pt x="58" y="94"/>
                </a:cubicBezTo>
                <a:cubicBezTo>
                  <a:pt x="63" y="94"/>
                  <a:pt x="67" y="93"/>
                  <a:pt x="70" y="91"/>
                </a:cubicBezTo>
                <a:cubicBezTo>
                  <a:pt x="72" y="94"/>
                  <a:pt x="74" y="96"/>
                  <a:pt x="77" y="99"/>
                </a:cubicBezTo>
                <a:cubicBezTo>
                  <a:pt x="98" y="117"/>
                  <a:pt x="134" y="102"/>
                  <a:pt x="158" y="102"/>
                </a:cubicBezTo>
                <a:cubicBezTo>
                  <a:pt x="171" y="102"/>
                  <a:pt x="180" y="99"/>
                  <a:pt x="186" y="93"/>
                </a:cubicBezTo>
                <a:cubicBezTo>
                  <a:pt x="189" y="94"/>
                  <a:pt x="193" y="94"/>
                  <a:pt x="197" y="94"/>
                </a:cubicBezTo>
                <a:cubicBezTo>
                  <a:pt x="203" y="94"/>
                  <a:pt x="207" y="93"/>
                  <a:pt x="210" y="91"/>
                </a:cubicBezTo>
                <a:cubicBezTo>
                  <a:pt x="215" y="92"/>
                  <a:pt x="219" y="93"/>
                  <a:pt x="225" y="91"/>
                </a:cubicBezTo>
                <a:cubicBezTo>
                  <a:pt x="232" y="88"/>
                  <a:pt x="229" y="88"/>
                  <a:pt x="230" y="84"/>
                </a:cubicBezTo>
                <a:cubicBezTo>
                  <a:pt x="231" y="81"/>
                  <a:pt x="228" y="77"/>
                  <a:pt x="227" y="7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" name="tomatoes"/>
          <p:cNvGrpSpPr/>
          <p:nvPr/>
        </p:nvGrpSpPr>
        <p:grpSpPr>
          <a:xfrm>
            <a:off x="6747110" y="3996761"/>
            <a:ext cx="1866986" cy="942176"/>
            <a:chOff x="7034782" y="3996761"/>
            <a:chExt cx="1866986" cy="942176"/>
          </a:xfrm>
        </p:grpSpPr>
        <p:grpSp>
          <p:nvGrpSpPr>
            <p:cNvPr id="211" name="tomato"/>
            <p:cNvGrpSpPr/>
            <p:nvPr/>
          </p:nvGrpSpPr>
          <p:grpSpPr>
            <a:xfrm>
              <a:off x="8498572" y="4473707"/>
              <a:ext cx="403196" cy="385444"/>
              <a:chOff x="7979929" y="2836165"/>
              <a:chExt cx="567849" cy="491235"/>
            </a:xfrm>
          </p:grpSpPr>
          <p:sp>
            <p:nvSpPr>
              <p:cNvPr id="212" name="Freeform 88"/>
              <p:cNvSpPr>
                <a:spLocks/>
              </p:cNvSpPr>
              <p:nvPr/>
            </p:nvSpPr>
            <p:spPr bwMode="auto">
              <a:xfrm>
                <a:off x="7979929" y="2908273"/>
                <a:ext cx="283925" cy="419127"/>
              </a:xfrm>
              <a:custGeom>
                <a:avLst/>
                <a:gdLst>
                  <a:gd name="T0" fmla="*/ 63 w 63"/>
                  <a:gd name="T1" fmla="*/ 8 h 93"/>
                  <a:gd name="T2" fmla="*/ 33 w 63"/>
                  <a:gd name="T3" fmla="*/ 5 h 93"/>
                  <a:gd name="T4" fmla="*/ 13 w 63"/>
                  <a:gd name="T5" fmla="*/ 60 h 93"/>
                  <a:gd name="T6" fmla="*/ 63 w 63"/>
                  <a:gd name="T7" fmla="*/ 93 h 93"/>
                  <a:gd name="T8" fmla="*/ 63 w 63"/>
                  <a:gd name="T9" fmla="*/ 93 h 93"/>
                  <a:gd name="T10" fmla="*/ 63 w 63"/>
                  <a:gd name="T11" fmla="*/ 8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93">
                    <a:moveTo>
                      <a:pt x="63" y="8"/>
                    </a:moveTo>
                    <a:cubicBezTo>
                      <a:pt x="56" y="8"/>
                      <a:pt x="46" y="0"/>
                      <a:pt x="33" y="5"/>
                    </a:cubicBezTo>
                    <a:cubicBezTo>
                      <a:pt x="20" y="10"/>
                      <a:pt x="0" y="29"/>
                      <a:pt x="13" y="60"/>
                    </a:cubicBezTo>
                    <a:cubicBezTo>
                      <a:pt x="26" y="90"/>
                      <a:pt x="56" y="93"/>
                      <a:pt x="63" y="93"/>
                    </a:cubicBezTo>
                    <a:cubicBezTo>
                      <a:pt x="63" y="93"/>
                      <a:pt x="63" y="93"/>
                      <a:pt x="63" y="93"/>
                    </a:cubicBezTo>
                    <a:cubicBezTo>
                      <a:pt x="63" y="8"/>
                      <a:pt x="63" y="8"/>
                      <a:pt x="63" y="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">
                <a:solidFill>
                  <a:schemeClr val="accent2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Freeform 89"/>
              <p:cNvSpPr>
                <a:spLocks/>
              </p:cNvSpPr>
              <p:nvPr/>
            </p:nvSpPr>
            <p:spPr bwMode="auto">
              <a:xfrm>
                <a:off x="8263853" y="2908273"/>
                <a:ext cx="283925" cy="419127"/>
              </a:xfrm>
              <a:custGeom>
                <a:avLst/>
                <a:gdLst>
                  <a:gd name="T0" fmla="*/ 30 w 63"/>
                  <a:gd name="T1" fmla="*/ 5 h 93"/>
                  <a:gd name="T2" fmla="*/ 0 w 63"/>
                  <a:gd name="T3" fmla="*/ 8 h 93"/>
                  <a:gd name="T4" fmla="*/ 0 w 63"/>
                  <a:gd name="T5" fmla="*/ 93 h 93"/>
                  <a:gd name="T6" fmla="*/ 50 w 63"/>
                  <a:gd name="T7" fmla="*/ 60 h 93"/>
                  <a:gd name="T8" fmla="*/ 30 w 63"/>
                  <a:gd name="T9" fmla="*/ 5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" h="93">
                    <a:moveTo>
                      <a:pt x="30" y="5"/>
                    </a:moveTo>
                    <a:cubicBezTo>
                      <a:pt x="17" y="0"/>
                      <a:pt x="8" y="8"/>
                      <a:pt x="0" y="8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8" y="93"/>
                      <a:pt x="38" y="90"/>
                      <a:pt x="50" y="60"/>
                    </a:cubicBezTo>
                    <a:cubicBezTo>
                      <a:pt x="63" y="29"/>
                      <a:pt x="43" y="10"/>
                      <a:pt x="30" y="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">
                <a:solidFill>
                  <a:schemeClr val="accent2">
                    <a:lumMod val="75000"/>
                  </a:schemeClr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Freeform 90"/>
              <p:cNvSpPr>
                <a:spLocks/>
              </p:cNvSpPr>
              <p:nvPr/>
            </p:nvSpPr>
            <p:spPr bwMode="auto">
              <a:xfrm>
                <a:off x="8245826" y="2836165"/>
                <a:ext cx="18027" cy="135202"/>
              </a:xfrm>
              <a:custGeom>
                <a:avLst/>
                <a:gdLst>
                  <a:gd name="T0" fmla="*/ 4 w 4"/>
                  <a:gd name="T1" fmla="*/ 0 h 30"/>
                  <a:gd name="T2" fmla="*/ 0 w 4"/>
                  <a:gd name="T3" fmla="*/ 1 h 30"/>
                  <a:gd name="T4" fmla="*/ 0 w 4"/>
                  <a:gd name="T5" fmla="*/ 1 h 30"/>
                  <a:gd name="T6" fmla="*/ 0 w 4"/>
                  <a:gd name="T7" fmla="*/ 1 h 30"/>
                  <a:gd name="T8" fmla="*/ 0 w 4"/>
                  <a:gd name="T9" fmla="*/ 2 h 30"/>
                  <a:gd name="T10" fmla="*/ 0 w 4"/>
                  <a:gd name="T11" fmla="*/ 2 h 30"/>
                  <a:gd name="T12" fmla="*/ 2 w 4"/>
                  <a:gd name="T13" fmla="*/ 29 h 30"/>
                  <a:gd name="T14" fmla="*/ 2 w 4"/>
                  <a:gd name="T15" fmla="*/ 29 h 30"/>
                  <a:gd name="T16" fmla="*/ 4 w 4"/>
                  <a:gd name="T17" fmla="*/ 30 h 30"/>
                  <a:gd name="T18" fmla="*/ 4 w 4"/>
                  <a:gd name="T1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0">
                    <a:moveTo>
                      <a:pt x="4" y="0"/>
                    </a:moveTo>
                    <a:cubicBezTo>
                      <a:pt x="2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2" y="29"/>
                      <a:pt x="2" y="29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2" y="30"/>
                      <a:pt x="3" y="30"/>
                      <a:pt x="4" y="30"/>
                    </a:cubicBezTo>
                    <a:cubicBezTo>
                      <a:pt x="4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Freeform 91"/>
              <p:cNvSpPr>
                <a:spLocks/>
              </p:cNvSpPr>
              <p:nvPr/>
            </p:nvSpPr>
            <p:spPr bwMode="auto">
              <a:xfrm>
                <a:off x="8263853" y="2836165"/>
                <a:ext cx="18027" cy="135202"/>
              </a:xfrm>
              <a:custGeom>
                <a:avLst/>
                <a:gdLst>
                  <a:gd name="T0" fmla="*/ 4 w 4"/>
                  <a:gd name="T1" fmla="*/ 1 h 30"/>
                  <a:gd name="T2" fmla="*/ 4 w 4"/>
                  <a:gd name="T3" fmla="*/ 1 h 30"/>
                  <a:gd name="T4" fmla="*/ 4 w 4"/>
                  <a:gd name="T5" fmla="*/ 1 h 30"/>
                  <a:gd name="T6" fmla="*/ 0 w 4"/>
                  <a:gd name="T7" fmla="*/ 0 h 30"/>
                  <a:gd name="T8" fmla="*/ 0 w 4"/>
                  <a:gd name="T9" fmla="*/ 30 h 30"/>
                  <a:gd name="T10" fmla="*/ 2 w 4"/>
                  <a:gd name="T11" fmla="*/ 29 h 30"/>
                  <a:gd name="T12" fmla="*/ 4 w 4"/>
                  <a:gd name="T13" fmla="*/ 2 h 30"/>
                  <a:gd name="T14" fmla="*/ 4 w 4"/>
                  <a:gd name="T15" fmla="*/ 2 h 30"/>
                  <a:gd name="T16" fmla="*/ 4 w 4"/>
                  <a:gd name="T17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" h="30"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2" y="0"/>
                      <a:pt x="0" y="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1" y="30"/>
                      <a:pt x="2" y="30"/>
                      <a:pt x="2" y="29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4" y="1"/>
                      <a:pt x="4" y="1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41" name="tomato"/>
            <p:cNvGrpSpPr/>
            <p:nvPr/>
          </p:nvGrpSpPr>
          <p:grpSpPr>
            <a:xfrm rot="275087">
              <a:off x="8025832" y="4604850"/>
              <a:ext cx="374026" cy="334087"/>
              <a:chOff x="7626515" y="3026219"/>
              <a:chExt cx="567842" cy="507219"/>
            </a:xfrm>
          </p:grpSpPr>
          <p:sp>
            <p:nvSpPr>
              <p:cNvPr id="242" name="Freeform 88"/>
              <p:cNvSpPr>
                <a:spLocks/>
              </p:cNvSpPr>
              <p:nvPr/>
            </p:nvSpPr>
            <p:spPr bwMode="auto">
              <a:xfrm>
                <a:off x="7626515" y="3114309"/>
                <a:ext cx="283922" cy="419129"/>
              </a:xfrm>
              <a:custGeom>
                <a:avLst/>
                <a:gdLst>
                  <a:gd name="T0" fmla="*/ 63 w 63"/>
                  <a:gd name="T1" fmla="*/ 8 h 93"/>
                  <a:gd name="T2" fmla="*/ 33 w 63"/>
                  <a:gd name="T3" fmla="*/ 5 h 93"/>
                  <a:gd name="T4" fmla="*/ 13 w 63"/>
                  <a:gd name="T5" fmla="*/ 60 h 93"/>
                  <a:gd name="T6" fmla="*/ 63 w 63"/>
                  <a:gd name="T7" fmla="*/ 93 h 93"/>
                  <a:gd name="T8" fmla="*/ 63 w 63"/>
                  <a:gd name="T9" fmla="*/ 93 h 93"/>
                  <a:gd name="T10" fmla="*/ 63 w 63"/>
                  <a:gd name="T11" fmla="*/ 8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93">
                    <a:moveTo>
                      <a:pt x="63" y="8"/>
                    </a:moveTo>
                    <a:cubicBezTo>
                      <a:pt x="56" y="8"/>
                      <a:pt x="46" y="0"/>
                      <a:pt x="33" y="5"/>
                    </a:cubicBezTo>
                    <a:cubicBezTo>
                      <a:pt x="20" y="10"/>
                      <a:pt x="0" y="29"/>
                      <a:pt x="13" y="60"/>
                    </a:cubicBezTo>
                    <a:cubicBezTo>
                      <a:pt x="26" y="90"/>
                      <a:pt x="56" y="93"/>
                      <a:pt x="63" y="93"/>
                    </a:cubicBezTo>
                    <a:cubicBezTo>
                      <a:pt x="63" y="93"/>
                      <a:pt x="63" y="93"/>
                      <a:pt x="63" y="93"/>
                    </a:cubicBezTo>
                    <a:cubicBezTo>
                      <a:pt x="63" y="8"/>
                      <a:pt x="63" y="8"/>
                      <a:pt x="63" y="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">
                <a:solidFill>
                  <a:schemeClr val="accent2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" name="Freeform 89"/>
              <p:cNvSpPr>
                <a:spLocks/>
              </p:cNvSpPr>
              <p:nvPr/>
            </p:nvSpPr>
            <p:spPr bwMode="auto">
              <a:xfrm>
                <a:off x="7910439" y="3114311"/>
                <a:ext cx="283918" cy="419122"/>
              </a:xfrm>
              <a:custGeom>
                <a:avLst/>
                <a:gdLst>
                  <a:gd name="T0" fmla="*/ 30 w 63"/>
                  <a:gd name="T1" fmla="*/ 5 h 93"/>
                  <a:gd name="T2" fmla="*/ 0 w 63"/>
                  <a:gd name="T3" fmla="*/ 8 h 93"/>
                  <a:gd name="T4" fmla="*/ 0 w 63"/>
                  <a:gd name="T5" fmla="*/ 93 h 93"/>
                  <a:gd name="T6" fmla="*/ 50 w 63"/>
                  <a:gd name="T7" fmla="*/ 60 h 93"/>
                  <a:gd name="T8" fmla="*/ 30 w 63"/>
                  <a:gd name="T9" fmla="*/ 5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" h="93">
                    <a:moveTo>
                      <a:pt x="30" y="5"/>
                    </a:moveTo>
                    <a:cubicBezTo>
                      <a:pt x="17" y="0"/>
                      <a:pt x="8" y="8"/>
                      <a:pt x="0" y="8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8" y="93"/>
                      <a:pt x="38" y="90"/>
                      <a:pt x="50" y="60"/>
                    </a:cubicBezTo>
                    <a:cubicBezTo>
                      <a:pt x="63" y="29"/>
                      <a:pt x="43" y="10"/>
                      <a:pt x="30" y="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">
                <a:solidFill>
                  <a:schemeClr val="accent2">
                    <a:lumMod val="75000"/>
                  </a:schemeClr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" name="Freeform 90"/>
              <p:cNvSpPr>
                <a:spLocks/>
              </p:cNvSpPr>
              <p:nvPr/>
            </p:nvSpPr>
            <p:spPr bwMode="auto">
              <a:xfrm>
                <a:off x="7898993" y="3030895"/>
                <a:ext cx="18027" cy="135202"/>
              </a:xfrm>
              <a:custGeom>
                <a:avLst/>
                <a:gdLst>
                  <a:gd name="T0" fmla="*/ 4 w 4"/>
                  <a:gd name="T1" fmla="*/ 0 h 30"/>
                  <a:gd name="T2" fmla="*/ 0 w 4"/>
                  <a:gd name="T3" fmla="*/ 1 h 30"/>
                  <a:gd name="T4" fmla="*/ 0 w 4"/>
                  <a:gd name="T5" fmla="*/ 1 h 30"/>
                  <a:gd name="T6" fmla="*/ 0 w 4"/>
                  <a:gd name="T7" fmla="*/ 1 h 30"/>
                  <a:gd name="T8" fmla="*/ 0 w 4"/>
                  <a:gd name="T9" fmla="*/ 2 h 30"/>
                  <a:gd name="T10" fmla="*/ 0 w 4"/>
                  <a:gd name="T11" fmla="*/ 2 h 30"/>
                  <a:gd name="T12" fmla="*/ 2 w 4"/>
                  <a:gd name="T13" fmla="*/ 29 h 30"/>
                  <a:gd name="T14" fmla="*/ 2 w 4"/>
                  <a:gd name="T15" fmla="*/ 29 h 30"/>
                  <a:gd name="T16" fmla="*/ 4 w 4"/>
                  <a:gd name="T17" fmla="*/ 30 h 30"/>
                  <a:gd name="T18" fmla="*/ 4 w 4"/>
                  <a:gd name="T1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0">
                    <a:moveTo>
                      <a:pt x="4" y="0"/>
                    </a:moveTo>
                    <a:cubicBezTo>
                      <a:pt x="2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2" y="29"/>
                      <a:pt x="2" y="29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2" y="30"/>
                      <a:pt x="3" y="30"/>
                      <a:pt x="4" y="30"/>
                    </a:cubicBezTo>
                    <a:cubicBezTo>
                      <a:pt x="4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" name="Freeform 91"/>
              <p:cNvSpPr>
                <a:spLocks/>
              </p:cNvSpPr>
              <p:nvPr/>
            </p:nvSpPr>
            <p:spPr bwMode="auto">
              <a:xfrm>
                <a:off x="7917113" y="3026219"/>
                <a:ext cx="18027" cy="135201"/>
              </a:xfrm>
              <a:custGeom>
                <a:avLst/>
                <a:gdLst>
                  <a:gd name="T0" fmla="*/ 4 w 4"/>
                  <a:gd name="T1" fmla="*/ 1 h 30"/>
                  <a:gd name="T2" fmla="*/ 4 w 4"/>
                  <a:gd name="T3" fmla="*/ 1 h 30"/>
                  <a:gd name="T4" fmla="*/ 4 w 4"/>
                  <a:gd name="T5" fmla="*/ 1 h 30"/>
                  <a:gd name="T6" fmla="*/ 0 w 4"/>
                  <a:gd name="T7" fmla="*/ 0 h 30"/>
                  <a:gd name="T8" fmla="*/ 0 w 4"/>
                  <a:gd name="T9" fmla="*/ 30 h 30"/>
                  <a:gd name="T10" fmla="*/ 2 w 4"/>
                  <a:gd name="T11" fmla="*/ 29 h 30"/>
                  <a:gd name="T12" fmla="*/ 4 w 4"/>
                  <a:gd name="T13" fmla="*/ 2 h 30"/>
                  <a:gd name="T14" fmla="*/ 4 w 4"/>
                  <a:gd name="T15" fmla="*/ 2 h 30"/>
                  <a:gd name="T16" fmla="*/ 4 w 4"/>
                  <a:gd name="T17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" h="30"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2" y="0"/>
                      <a:pt x="0" y="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1" y="30"/>
                      <a:pt x="2" y="30"/>
                      <a:pt x="2" y="29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4" y="1"/>
                      <a:pt x="4" y="1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01" name="tomato"/>
            <p:cNvGrpSpPr/>
            <p:nvPr/>
          </p:nvGrpSpPr>
          <p:grpSpPr>
            <a:xfrm>
              <a:off x="7321774" y="4144487"/>
              <a:ext cx="374026" cy="323563"/>
              <a:chOff x="7979929" y="2836165"/>
              <a:chExt cx="567849" cy="491235"/>
            </a:xfrm>
          </p:grpSpPr>
          <p:sp>
            <p:nvSpPr>
              <p:cNvPr id="202" name="Freeform 88"/>
              <p:cNvSpPr>
                <a:spLocks/>
              </p:cNvSpPr>
              <p:nvPr/>
            </p:nvSpPr>
            <p:spPr bwMode="auto">
              <a:xfrm>
                <a:off x="7979929" y="2908273"/>
                <a:ext cx="283925" cy="419127"/>
              </a:xfrm>
              <a:custGeom>
                <a:avLst/>
                <a:gdLst>
                  <a:gd name="T0" fmla="*/ 63 w 63"/>
                  <a:gd name="T1" fmla="*/ 8 h 93"/>
                  <a:gd name="T2" fmla="*/ 33 w 63"/>
                  <a:gd name="T3" fmla="*/ 5 h 93"/>
                  <a:gd name="T4" fmla="*/ 13 w 63"/>
                  <a:gd name="T5" fmla="*/ 60 h 93"/>
                  <a:gd name="T6" fmla="*/ 63 w 63"/>
                  <a:gd name="T7" fmla="*/ 93 h 93"/>
                  <a:gd name="T8" fmla="*/ 63 w 63"/>
                  <a:gd name="T9" fmla="*/ 93 h 93"/>
                  <a:gd name="T10" fmla="*/ 63 w 63"/>
                  <a:gd name="T11" fmla="*/ 8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93">
                    <a:moveTo>
                      <a:pt x="63" y="8"/>
                    </a:moveTo>
                    <a:cubicBezTo>
                      <a:pt x="56" y="8"/>
                      <a:pt x="46" y="0"/>
                      <a:pt x="33" y="5"/>
                    </a:cubicBezTo>
                    <a:cubicBezTo>
                      <a:pt x="20" y="10"/>
                      <a:pt x="0" y="29"/>
                      <a:pt x="13" y="60"/>
                    </a:cubicBezTo>
                    <a:cubicBezTo>
                      <a:pt x="26" y="90"/>
                      <a:pt x="56" y="93"/>
                      <a:pt x="63" y="93"/>
                    </a:cubicBezTo>
                    <a:cubicBezTo>
                      <a:pt x="63" y="93"/>
                      <a:pt x="63" y="93"/>
                      <a:pt x="63" y="93"/>
                    </a:cubicBezTo>
                    <a:cubicBezTo>
                      <a:pt x="63" y="8"/>
                      <a:pt x="63" y="8"/>
                      <a:pt x="63" y="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">
                <a:solidFill>
                  <a:schemeClr val="accent2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Freeform 89"/>
              <p:cNvSpPr>
                <a:spLocks/>
              </p:cNvSpPr>
              <p:nvPr/>
            </p:nvSpPr>
            <p:spPr bwMode="auto">
              <a:xfrm>
                <a:off x="8263853" y="2908273"/>
                <a:ext cx="283925" cy="419127"/>
              </a:xfrm>
              <a:custGeom>
                <a:avLst/>
                <a:gdLst>
                  <a:gd name="T0" fmla="*/ 30 w 63"/>
                  <a:gd name="T1" fmla="*/ 5 h 93"/>
                  <a:gd name="T2" fmla="*/ 0 w 63"/>
                  <a:gd name="T3" fmla="*/ 8 h 93"/>
                  <a:gd name="T4" fmla="*/ 0 w 63"/>
                  <a:gd name="T5" fmla="*/ 93 h 93"/>
                  <a:gd name="T6" fmla="*/ 50 w 63"/>
                  <a:gd name="T7" fmla="*/ 60 h 93"/>
                  <a:gd name="T8" fmla="*/ 30 w 63"/>
                  <a:gd name="T9" fmla="*/ 5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" h="93">
                    <a:moveTo>
                      <a:pt x="30" y="5"/>
                    </a:moveTo>
                    <a:cubicBezTo>
                      <a:pt x="17" y="0"/>
                      <a:pt x="8" y="8"/>
                      <a:pt x="0" y="8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8" y="93"/>
                      <a:pt x="38" y="90"/>
                      <a:pt x="50" y="60"/>
                    </a:cubicBezTo>
                    <a:cubicBezTo>
                      <a:pt x="63" y="29"/>
                      <a:pt x="43" y="10"/>
                      <a:pt x="30" y="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">
                <a:solidFill>
                  <a:schemeClr val="accent2">
                    <a:lumMod val="75000"/>
                  </a:schemeClr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Freeform 90"/>
              <p:cNvSpPr>
                <a:spLocks/>
              </p:cNvSpPr>
              <p:nvPr/>
            </p:nvSpPr>
            <p:spPr bwMode="auto">
              <a:xfrm>
                <a:off x="8245826" y="2836165"/>
                <a:ext cx="18027" cy="135202"/>
              </a:xfrm>
              <a:custGeom>
                <a:avLst/>
                <a:gdLst>
                  <a:gd name="T0" fmla="*/ 4 w 4"/>
                  <a:gd name="T1" fmla="*/ 0 h 30"/>
                  <a:gd name="T2" fmla="*/ 0 w 4"/>
                  <a:gd name="T3" fmla="*/ 1 h 30"/>
                  <a:gd name="T4" fmla="*/ 0 w 4"/>
                  <a:gd name="T5" fmla="*/ 1 h 30"/>
                  <a:gd name="T6" fmla="*/ 0 w 4"/>
                  <a:gd name="T7" fmla="*/ 1 h 30"/>
                  <a:gd name="T8" fmla="*/ 0 w 4"/>
                  <a:gd name="T9" fmla="*/ 2 h 30"/>
                  <a:gd name="T10" fmla="*/ 0 w 4"/>
                  <a:gd name="T11" fmla="*/ 2 h 30"/>
                  <a:gd name="T12" fmla="*/ 2 w 4"/>
                  <a:gd name="T13" fmla="*/ 29 h 30"/>
                  <a:gd name="T14" fmla="*/ 2 w 4"/>
                  <a:gd name="T15" fmla="*/ 29 h 30"/>
                  <a:gd name="T16" fmla="*/ 4 w 4"/>
                  <a:gd name="T17" fmla="*/ 30 h 30"/>
                  <a:gd name="T18" fmla="*/ 4 w 4"/>
                  <a:gd name="T1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0">
                    <a:moveTo>
                      <a:pt x="4" y="0"/>
                    </a:moveTo>
                    <a:cubicBezTo>
                      <a:pt x="2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2" y="29"/>
                      <a:pt x="2" y="29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2" y="30"/>
                      <a:pt x="3" y="30"/>
                      <a:pt x="4" y="30"/>
                    </a:cubicBezTo>
                    <a:cubicBezTo>
                      <a:pt x="4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Freeform 91"/>
              <p:cNvSpPr>
                <a:spLocks/>
              </p:cNvSpPr>
              <p:nvPr/>
            </p:nvSpPr>
            <p:spPr bwMode="auto">
              <a:xfrm>
                <a:off x="8263853" y="2836165"/>
                <a:ext cx="18027" cy="135202"/>
              </a:xfrm>
              <a:custGeom>
                <a:avLst/>
                <a:gdLst>
                  <a:gd name="T0" fmla="*/ 4 w 4"/>
                  <a:gd name="T1" fmla="*/ 1 h 30"/>
                  <a:gd name="T2" fmla="*/ 4 w 4"/>
                  <a:gd name="T3" fmla="*/ 1 h 30"/>
                  <a:gd name="T4" fmla="*/ 4 w 4"/>
                  <a:gd name="T5" fmla="*/ 1 h 30"/>
                  <a:gd name="T6" fmla="*/ 0 w 4"/>
                  <a:gd name="T7" fmla="*/ 0 h 30"/>
                  <a:gd name="T8" fmla="*/ 0 w 4"/>
                  <a:gd name="T9" fmla="*/ 30 h 30"/>
                  <a:gd name="T10" fmla="*/ 2 w 4"/>
                  <a:gd name="T11" fmla="*/ 29 h 30"/>
                  <a:gd name="T12" fmla="*/ 4 w 4"/>
                  <a:gd name="T13" fmla="*/ 2 h 30"/>
                  <a:gd name="T14" fmla="*/ 4 w 4"/>
                  <a:gd name="T15" fmla="*/ 2 h 30"/>
                  <a:gd name="T16" fmla="*/ 4 w 4"/>
                  <a:gd name="T17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" h="30"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2" y="0"/>
                      <a:pt x="0" y="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1" y="30"/>
                      <a:pt x="2" y="30"/>
                      <a:pt x="2" y="29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4" y="1"/>
                      <a:pt x="4" y="1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06" name="tomato"/>
            <p:cNvGrpSpPr/>
            <p:nvPr/>
          </p:nvGrpSpPr>
          <p:grpSpPr>
            <a:xfrm rot="1072614">
              <a:off x="7034782" y="4108165"/>
              <a:ext cx="481960" cy="416935"/>
              <a:chOff x="7979929" y="2836165"/>
              <a:chExt cx="567849" cy="491235"/>
            </a:xfrm>
          </p:grpSpPr>
          <p:sp>
            <p:nvSpPr>
              <p:cNvPr id="207" name="Freeform 88"/>
              <p:cNvSpPr>
                <a:spLocks/>
              </p:cNvSpPr>
              <p:nvPr/>
            </p:nvSpPr>
            <p:spPr bwMode="auto">
              <a:xfrm>
                <a:off x="7979929" y="2908273"/>
                <a:ext cx="283925" cy="419127"/>
              </a:xfrm>
              <a:custGeom>
                <a:avLst/>
                <a:gdLst>
                  <a:gd name="T0" fmla="*/ 63 w 63"/>
                  <a:gd name="T1" fmla="*/ 8 h 93"/>
                  <a:gd name="T2" fmla="*/ 33 w 63"/>
                  <a:gd name="T3" fmla="*/ 5 h 93"/>
                  <a:gd name="T4" fmla="*/ 13 w 63"/>
                  <a:gd name="T5" fmla="*/ 60 h 93"/>
                  <a:gd name="T6" fmla="*/ 63 w 63"/>
                  <a:gd name="T7" fmla="*/ 93 h 93"/>
                  <a:gd name="T8" fmla="*/ 63 w 63"/>
                  <a:gd name="T9" fmla="*/ 93 h 93"/>
                  <a:gd name="T10" fmla="*/ 63 w 63"/>
                  <a:gd name="T11" fmla="*/ 8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93">
                    <a:moveTo>
                      <a:pt x="63" y="8"/>
                    </a:moveTo>
                    <a:cubicBezTo>
                      <a:pt x="56" y="8"/>
                      <a:pt x="46" y="0"/>
                      <a:pt x="33" y="5"/>
                    </a:cubicBezTo>
                    <a:cubicBezTo>
                      <a:pt x="20" y="10"/>
                      <a:pt x="0" y="29"/>
                      <a:pt x="13" y="60"/>
                    </a:cubicBezTo>
                    <a:cubicBezTo>
                      <a:pt x="26" y="90"/>
                      <a:pt x="56" y="93"/>
                      <a:pt x="63" y="93"/>
                    </a:cubicBezTo>
                    <a:cubicBezTo>
                      <a:pt x="63" y="93"/>
                      <a:pt x="63" y="93"/>
                      <a:pt x="63" y="93"/>
                    </a:cubicBezTo>
                    <a:cubicBezTo>
                      <a:pt x="63" y="8"/>
                      <a:pt x="63" y="8"/>
                      <a:pt x="63" y="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">
                <a:solidFill>
                  <a:schemeClr val="accent2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Freeform 89"/>
              <p:cNvSpPr>
                <a:spLocks/>
              </p:cNvSpPr>
              <p:nvPr/>
            </p:nvSpPr>
            <p:spPr bwMode="auto">
              <a:xfrm>
                <a:off x="8263853" y="2908273"/>
                <a:ext cx="283925" cy="419127"/>
              </a:xfrm>
              <a:custGeom>
                <a:avLst/>
                <a:gdLst>
                  <a:gd name="T0" fmla="*/ 30 w 63"/>
                  <a:gd name="T1" fmla="*/ 5 h 93"/>
                  <a:gd name="T2" fmla="*/ 0 w 63"/>
                  <a:gd name="T3" fmla="*/ 8 h 93"/>
                  <a:gd name="T4" fmla="*/ 0 w 63"/>
                  <a:gd name="T5" fmla="*/ 93 h 93"/>
                  <a:gd name="T6" fmla="*/ 50 w 63"/>
                  <a:gd name="T7" fmla="*/ 60 h 93"/>
                  <a:gd name="T8" fmla="*/ 30 w 63"/>
                  <a:gd name="T9" fmla="*/ 5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" h="93">
                    <a:moveTo>
                      <a:pt x="30" y="5"/>
                    </a:moveTo>
                    <a:cubicBezTo>
                      <a:pt x="17" y="0"/>
                      <a:pt x="8" y="8"/>
                      <a:pt x="0" y="8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8" y="93"/>
                      <a:pt x="38" y="90"/>
                      <a:pt x="50" y="60"/>
                    </a:cubicBezTo>
                    <a:cubicBezTo>
                      <a:pt x="63" y="29"/>
                      <a:pt x="43" y="10"/>
                      <a:pt x="30" y="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">
                <a:solidFill>
                  <a:schemeClr val="accent2">
                    <a:lumMod val="75000"/>
                  </a:schemeClr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Freeform 90"/>
              <p:cNvSpPr>
                <a:spLocks/>
              </p:cNvSpPr>
              <p:nvPr/>
            </p:nvSpPr>
            <p:spPr bwMode="auto">
              <a:xfrm>
                <a:off x="8245826" y="2836165"/>
                <a:ext cx="18027" cy="135202"/>
              </a:xfrm>
              <a:custGeom>
                <a:avLst/>
                <a:gdLst>
                  <a:gd name="T0" fmla="*/ 4 w 4"/>
                  <a:gd name="T1" fmla="*/ 0 h 30"/>
                  <a:gd name="T2" fmla="*/ 0 w 4"/>
                  <a:gd name="T3" fmla="*/ 1 h 30"/>
                  <a:gd name="T4" fmla="*/ 0 w 4"/>
                  <a:gd name="T5" fmla="*/ 1 h 30"/>
                  <a:gd name="T6" fmla="*/ 0 w 4"/>
                  <a:gd name="T7" fmla="*/ 1 h 30"/>
                  <a:gd name="T8" fmla="*/ 0 w 4"/>
                  <a:gd name="T9" fmla="*/ 2 h 30"/>
                  <a:gd name="T10" fmla="*/ 0 w 4"/>
                  <a:gd name="T11" fmla="*/ 2 h 30"/>
                  <a:gd name="T12" fmla="*/ 2 w 4"/>
                  <a:gd name="T13" fmla="*/ 29 h 30"/>
                  <a:gd name="T14" fmla="*/ 2 w 4"/>
                  <a:gd name="T15" fmla="*/ 29 h 30"/>
                  <a:gd name="T16" fmla="*/ 4 w 4"/>
                  <a:gd name="T17" fmla="*/ 30 h 30"/>
                  <a:gd name="T18" fmla="*/ 4 w 4"/>
                  <a:gd name="T1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0">
                    <a:moveTo>
                      <a:pt x="4" y="0"/>
                    </a:moveTo>
                    <a:cubicBezTo>
                      <a:pt x="2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2" y="29"/>
                      <a:pt x="2" y="29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2" y="30"/>
                      <a:pt x="3" y="30"/>
                      <a:pt x="4" y="30"/>
                    </a:cubicBezTo>
                    <a:cubicBezTo>
                      <a:pt x="4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Freeform 91"/>
              <p:cNvSpPr>
                <a:spLocks/>
              </p:cNvSpPr>
              <p:nvPr/>
            </p:nvSpPr>
            <p:spPr bwMode="auto">
              <a:xfrm>
                <a:off x="8263853" y="2836165"/>
                <a:ext cx="18027" cy="135202"/>
              </a:xfrm>
              <a:custGeom>
                <a:avLst/>
                <a:gdLst>
                  <a:gd name="T0" fmla="*/ 4 w 4"/>
                  <a:gd name="T1" fmla="*/ 1 h 30"/>
                  <a:gd name="T2" fmla="*/ 4 w 4"/>
                  <a:gd name="T3" fmla="*/ 1 h 30"/>
                  <a:gd name="T4" fmla="*/ 4 w 4"/>
                  <a:gd name="T5" fmla="*/ 1 h 30"/>
                  <a:gd name="T6" fmla="*/ 0 w 4"/>
                  <a:gd name="T7" fmla="*/ 0 h 30"/>
                  <a:gd name="T8" fmla="*/ 0 w 4"/>
                  <a:gd name="T9" fmla="*/ 30 h 30"/>
                  <a:gd name="T10" fmla="*/ 2 w 4"/>
                  <a:gd name="T11" fmla="*/ 29 h 30"/>
                  <a:gd name="T12" fmla="*/ 4 w 4"/>
                  <a:gd name="T13" fmla="*/ 2 h 30"/>
                  <a:gd name="T14" fmla="*/ 4 w 4"/>
                  <a:gd name="T15" fmla="*/ 2 h 30"/>
                  <a:gd name="T16" fmla="*/ 4 w 4"/>
                  <a:gd name="T17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" h="30"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2" y="0"/>
                      <a:pt x="0" y="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1" y="30"/>
                      <a:pt x="2" y="30"/>
                      <a:pt x="2" y="29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4" y="1"/>
                      <a:pt x="4" y="1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16" name="tomato"/>
            <p:cNvGrpSpPr/>
            <p:nvPr/>
          </p:nvGrpSpPr>
          <p:grpSpPr>
            <a:xfrm>
              <a:off x="7916868" y="3996761"/>
              <a:ext cx="374026" cy="323563"/>
              <a:chOff x="7979929" y="2836165"/>
              <a:chExt cx="567849" cy="491235"/>
            </a:xfrm>
          </p:grpSpPr>
          <p:sp>
            <p:nvSpPr>
              <p:cNvPr id="217" name="Freeform 88"/>
              <p:cNvSpPr>
                <a:spLocks/>
              </p:cNvSpPr>
              <p:nvPr/>
            </p:nvSpPr>
            <p:spPr bwMode="auto">
              <a:xfrm>
                <a:off x="7979929" y="2908273"/>
                <a:ext cx="283925" cy="419127"/>
              </a:xfrm>
              <a:custGeom>
                <a:avLst/>
                <a:gdLst>
                  <a:gd name="T0" fmla="*/ 63 w 63"/>
                  <a:gd name="T1" fmla="*/ 8 h 93"/>
                  <a:gd name="T2" fmla="*/ 33 w 63"/>
                  <a:gd name="T3" fmla="*/ 5 h 93"/>
                  <a:gd name="T4" fmla="*/ 13 w 63"/>
                  <a:gd name="T5" fmla="*/ 60 h 93"/>
                  <a:gd name="T6" fmla="*/ 63 w 63"/>
                  <a:gd name="T7" fmla="*/ 93 h 93"/>
                  <a:gd name="T8" fmla="*/ 63 w 63"/>
                  <a:gd name="T9" fmla="*/ 93 h 93"/>
                  <a:gd name="T10" fmla="*/ 63 w 63"/>
                  <a:gd name="T11" fmla="*/ 8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93">
                    <a:moveTo>
                      <a:pt x="63" y="8"/>
                    </a:moveTo>
                    <a:cubicBezTo>
                      <a:pt x="56" y="8"/>
                      <a:pt x="46" y="0"/>
                      <a:pt x="33" y="5"/>
                    </a:cubicBezTo>
                    <a:cubicBezTo>
                      <a:pt x="20" y="10"/>
                      <a:pt x="0" y="29"/>
                      <a:pt x="13" y="60"/>
                    </a:cubicBezTo>
                    <a:cubicBezTo>
                      <a:pt x="26" y="90"/>
                      <a:pt x="56" y="93"/>
                      <a:pt x="63" y="93"/>
                    </a:cubicBezTo>
                    <a:cubicBezTo>
                      <a:pt x="63" y="93"/>
                      <a:pt x="63" y="93"/>
                      <a:pt x="63" y="93"/>
                    </a:cubicBezTo>
                    <a:cubicBezTo>
                      <a:pt x="63" y="8"/>
                      <a:pt x="63" y="8"/>
                      <a:pt x="63" y="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">
                <a:solidFill>
                  <a:schemeClr val="accent2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" name="Freeform 89"/>
              <p:cNvSpPr>
                <a:spLocks/>
              </p:cNvSpPr>
              <p:nvPr/>
            </p:nvSpPr>
            <p:spPr bwMode="auto">
              <a:xfrm>
                <a:off x="8263853" y="2908273"/>
                <a:ext cx="283925" cy="419127"/>
              </a:xfrm>
              <a:custGeom>
                <a:avLst/>
                <a:gdLst>
                  <a:gd name="T0" fmla="*/ 30 w 63"/>
                  <a:gd name="T1" fmla="*/ 5 h 93"/>
                  <a:gd name="T2" fmla="*/ 0 w 63"/>
                  <a:gd name="T3" fmla="*/ 8 h 93"/>
                  <a:gd name="T4" fmla="*/ 0 w 63"/>
                  <a:gd name="T5" fmla="*/ 93 h 93"/>
                  <a:gd name="T6" fmla="*/ 50 w 63"/>
                  <a:gd name="T7" fmla="*/ 60 h 93"/>
                  <a:gd name="T8" fmla="*/ 30 w 63"/>
                  <a:gd name="T9" fmla="*/ 5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" h="93">
                    <a:moveTo>
                      <a:pt x="30" y="5"/>
                    </a:moveTo>
                    <a:cubicBezTo>
                      <a:pt x="17" y="0"/>
                      <a:pt x="8" y="8"/>
                      <a:pt x="0" y="8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8" y="93"/>
                      <a:pt x="38" y="90"/>
                      <a:pt x="50" y="60"/>
                    </a:cubicBezTo>
                    <a:cubicBezTo>
                      <a:pt x="63" y="29"/>
                      <a:pt x="43" y="10"/>
                      <a:pt x="30" y="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">
                <a:solidFill>
                  <a:schemeClr val="accent2">
                    <a:lumMod val="75000"/>
                  </a:schemeClr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" name="Freeform 90"/>
              <p:cNvSpPr>
                <a:spLocks/>
              </p:cNvSpPr>
              <p:nvPr/>
            </p:nvSpPr>
            <p:spPr bwMode="auto">
              <a:xfrm>
                <a:off x="8245826" y="2836165"/>
                <a:ext cx="18027" cy="135202"/>
              </a:xfrm>
              <a:custGeom>
                <a:avLst/>
                <a:gdLst>
                  <a:gd name="T0" fmla="*/ 4 w 4"/>
                  <a:gd name="T1" fmla="*/ 0 h 30"/>
                  <a:gd name="T2" fmla="*/ 0 w 4"/>
                  <a:gd name="T3" fmla="*/ 1 h 30"/>
                  <a:gd name="T4" fmla="*/ 0 w 4"/>
                  <a:gd name="T5" fmla="*/ 1 h 30"/>
                  <a:gd name="T6" fmla="*/ 0 w 4"/>
                  <a:gd name="T7" fmla="*/ 1 h 30"/>
                  <a:gd name="T8" fmla="*/ 0 w 4"/>
                  <a:gd name="T9" fmla="*/ 2 h 30"/>
                  <a:gd name="T10" fmla="*/ 0 w 4"/>
                  <a:gd name="T11" fmla="*/ 2 h 30"/>
                  <a:gd name="T12" fmla="*/ 2 w 4"/>
                  <a:gd name="T13" fmla="*/ 29 h 30"/>
                  <a:gd name="T14" fmla="*/ 2 w 4"/>
                  <a:gd name="T15" fmla="*/ 29 h 30"/>
                  <a:gd name="T16" fmla="*/ 4 w 4"/>
                  <a:gd name="T17" fmla="*/ 30 h 30"/>
                  <a:gd name="T18" fmla="*/ 4 w 4"/>
                  <a:gd name="T1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0">
                    <a:moveTo>
                      <a:pt x="4" y="0"/>
                    </a:moveTo>
                    <a:cubicBezTo>
                      <a:pt x="2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2" y="29"/>
                      <a:pt x="2" y="29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2" y="30"/>
                      <a:pt x="3" y="30"/>
                      <a:pt x="4" y="30"/>
                    </a:cubicBezTo>
                    <a:cubicBezTo>
                      <a:pt x="4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" name="Freeform 91"/>
              <p:cNvSpPr>
                <a:spLocks/>
              </p:cNvSpPr>
              <p:nvPr/>
            </p:nvSpPr>
            <p:spPr bwMode="auto">
              <a:xfrm>
                <a:off x="8263853" y="2836165"/>
                <a:ext cx="18027" cy="135202"/>
              </a:xfrm>
              <a:custGeom>
                <a:avLst/>
                <a:gdLst>
                  <a:gd name="T0" fmla="*/ 4 w 4"/>
                  <a:gd name="T1" fmla="*/ 1 h 30"/>
                  <a:gd name="T2" fmla="*/ 4 w 4"/>
                  <a:gd name="T3" fmla="*/ 1 h 30"/>
                  <a:gd name="T4" fmla="*/ 4 w 4"/>
                  <a:gd name="T5" fmla="*/ 1 h 30"/>
                  <a:gd name="T6" fmla="*/ 0 w 4"/>
                  <a:gd name="T7" fmla="*/ 0 h 30"/>
                  <a:gd name="T8" fmla="*/ 0 w 4"/>
                  <a:gd name="T9" fmla="*/ 30 h 30"/>
                  <a:gd name="T10" fmla="*/ 2 w 4"/>
                  <a:gd name="T11" fmla="*/ 29 h 30"/>
                  <a:gd name="T12" fmla="*/ 4 w 4"/>
                  <a:gd name="T13" fmla="*/ 2 h 30"/>
                  <a:gd name="T14" fmla="*/ 4 w 4"/>
                  <a:gd name="T15" fmla="*/ 2 h 30"/>
                  <a:gd name="T16" fmla="*/ 4 w 4"/>
                  <a:gd name="T17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" h="30"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2" y="0"/>
                      <a:pt x="0" y="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1" y="30"/>
                      <a:pt x="2" y="30"/>
                      <a:pt x="2" y="29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4" y="1"/>
                      <a:pt x="4" y="1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21" name="dirt"/>
          <p:cNvSpPr>
            <a:spLocks/>
          </p:cNvSpPr>
          <p:nvPr/>
        </p:nvSpPr>
        <p:spPr bwMode="auto">
          <a:xfrm>
            <a:off x="7254067" y="5404187"/>
            <a:ext cx="903218" cy="455502"/>
          </a:xfrm>
          <a:custGeom>
            <a:avLst/>
            <a:gdLst>
              <a:gd name="T0" fmla="*/ 227 w 232"/>
              <a:gd name="T1" fmla="*/ 75 h 117"/>
              <a:gd name="T2" fmla="*/ 225 w 232"/>
              <a:gd name="T3" fmla="*/ 74 h 117"/>
              <a:gd name="T4" fmla="*/ 219 w 232"/>
              <a:gd name="T5" fmla="*/ 72 h 117"/>
              <a:gd name="T6" fmla="*/ 216 w 232"/>
              <a:gd name="T7" fmla="*/ 71 h 117"/>
              <a:gd name="T8" fmla="*/ 209 w 232"/>
              <a:gd name="T9" fmla="*/ 57 h 117"/>
              <a:gd name="T10" fmla="*/ 194 w 232"/>
              <a:gd name="T11" fmla="*/ 53 h 117"/>
              <a:gd name="T12" fmla="*/ 184 w 232"/>
              <a:gd name="T13" fmla="*/ 50 h 117"/>
              <a:gd name="T14" fmla="*/ 164 w 232"/>
              <a:gd name="T15" fmla="*/ 21 h 117"/>
              <a:gd name="T16" fmla="*/ 154 w 232"/>
              <a:gd name="T17" fmla="*/ 17 h 117"/>
              <a:gd name="T18" fmla="*/ 147 w 232"/>
              <a:gd name="T19" fmla="*/ 11 h 117"/>
              <a:gd name="T20" fmla="*/ 136 w 232"/>
              <a:gd name="T21" fmla="*/ 12 h 117"/>
              <a:gd name="T22" fmla="*/ 98 w 232"/>
              <a:gd name="T23" fmla="*/ 9 h 117"/>
              <a:gd name="T24" fmla="*/ 77 w 232"/>
              <a:gd name="T25" fmla="*/ 16 h 117"/>
              <a:gd name="T26" fmla="*/ 68 w 232"/>
              <a:gd name="T27" fmla="*/ 31 h 117"/>
              <a:gd name="T28" fmla="*/ 49 w 232"/>
              <a:gd name="T29" fmla="*/ 41 h 117"/>
              <a:gd name="T30" fmla="*/ 27 w 232"/>
              <a:gd name="T31" fmla="*/ 60 h 117"/>
              <a:gd name="T32" fmla="*/ 20 w 232"/>
              <a:gd name="T33" fmla="*/ 64 h 117"/>
              <a:gd name="T34" fmla="*/ 17 w 232"/>
              <a:gd name="T35" fmla="*/ 69 h 117"/>
              <a:gd name="T36" fmla="*/ 13 w 232"/>
              <a:gd name="T37" fmla="*/ 72 h 117"/>
              <a:gd name="T38" fmla="*/ 12 w 232"/>
              <a:gd name="T39" fmla="*/ 90 h 117"/>
              <a:gd name="T40" fmla="*/ 31 w 232"/>
              <a:gd name="T41" fmla="*/ 91 h 117"/>
              <a:gd name="T42" fmla="*/ 32 w 232"/>
              <a:gd name="T43" fmla="*/ 90 h 117"/>
              <a:gd name="T44" fmla="*/ 58 w 232"/>
              <a:gd name="T45" fmla="*/ 94 h 117"/>
              <a:gd name="T46" fmla="*/ 70 w 232"/>
              <a:gd name="T47" fmla="*/ 91 h 117"/>
              <a:gd name="T48" fmla="*/ 77 w 232"/>
              <a:gd name="T49" fmla="*/ 99 h 117"/>
              <a:gd name="T50" fmla="*/ 158 w 232"/>
              <a:gd name="T51" fmla="*/ 102 h 117"/>
              <a:gd name="T52" fmla="*/ 186 w 232"/>
              <a:gd name="T53" fmla="*/ 93 h 117"/>
              <a:gd name="T54" fmla="*/ 197 w 232"/>
              <a:gd name="T55" fmla="*/ 94 h 117"/>
              <a:gd name="T56" fmla="*/ 210 w 232"/>
              <a:gd name="T57" fmla="*/ 91 h 117"/>
              <a:gd name="T58" fmla="*/ 225 w 232"/>
              <a:gd name="T59" fmla="*/ 91 h 117"/>
              <a:gd name="T60" fmla="*/ 230 w 232"/>
              <a:gd name="T61" fmla="*/ 84 h 117"/>
              <a:gd name="T62" fmla="*/ 227 w 232"/>
              <a:gd name="T63" fmla="*/ 75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32" h="117">
                <a:moveTo>
                  <a:pt x="227" y="75"/>
                </a:moveTo>
                <a:cubicBezTo>
                  <a:pt x="226" y="75"/>
                  <a:pt x="226" y="74"/>
                  <a:pt x="225" y="74"/>
                </a:cubicBezTo>
                <a:cubicBezTo>
                  <a:pt x="223" y="73"/>
                  <a:pt x="221" y="73"/>
                  <a:pt x="219" y="72"/>
                </a:cubicBezTo>
                <a:cubicBezTo>
                  <a:pt x="218" y="72"/>
                  <a:pt x="217" y="72"/>
                  <a:pt x="216" y="71"/>
                </a:cubicBezTo>
                <a:cubicBezTo>
                  <a:pt x="215" y="67"/>
                  <a:pt x="213" y="62"/>
                  <a:pt x="209" y="57"/>
                </a:cubicBezTo>
                <a:cubicBezTo>
                  <a:pt x="209" y="57"/>
                  <a:pt x="200" y="49"/>
                  <a:pt x="194" y="53"/>
                </a:cubicBezTo>
                <a:cubicBezTo>
                  <a:pt x="192" y="54"/>
                  <a:pt x="185" y="52"/>
                  <a:pt x="184" y="50"/>
                </a:cubicBezTo>
                <a:cubicBezTo>
                  <a:pt x="181" y="45"/>
                  <a:pt x="169" y="26"/>
                  <a:pt x="164" y="21"/>
                </a:cubicBezTo>
                <a:cubicBezTo>
                  <a:pt x="161" y="18"/>
                  <a:pt x="159" y="18"/>
                  <a:pt x="154" y="17"/>
                </a:cubicBezTo>
                <a:cubicBezTo>
                  <a:pt x="152" y="15"/>
                  <a:pt x="150" y="12"/>
                  <a:pt x="147" y="11"/>
                </a:cubicBezTo>
                <a:cubicBezTo>
                  <a:pt x="144" y="10"/>
                  <a:pt x="139" y="8"/>
                  <a:pt x="136" y="12"/>
                </a:cubicBezTo>
                <a:cubicBezTo>
                  <a:pt x="126" y="22"/>
                  <a:pt x="109" y="18"/>
                  <a:pt x="98" y="9"/>
                </a:cubicBezTo>
                <a:cubicBezTo>
                  <a:pt x="86" y="0"/>
                  <a:pt x="81" y="14"/>
                  <a:pt x="77" y="16"/>
                </a:cubicBezTo>
                <a:cubicBezTo>
                  <a:pt x="72" y="19"/>
                  <a:pt x="71" y="27"/>
                  <a:pt x="68" y="31"/>
                </a:cubicBezTo>
                <a:cubicBezTo>
                  <a:pt x="61" y="42"/>
                  <a:pt x="58" y="37"/>
                  <a:pt x="49" y="41"/>
                </a:cubicBezTo>
                <a:cubicBezTo>
                  <a:pt x="33" y="47"/>
                  <a:pt x="29" y="59"/>
                  <a:pt x="27" y="60"/>
                </a:cubicBezTo>
                <a:cubicBezTo>
                  <a:pt x="25" y="62"/>
                  <a:pt x="22" y="63"/>
                  <a:pt x="20" y="64"/>
                </a:cubicBezTo>
                <a:cubicBezTo>
                  <a:pt x="18" y="65"/>
                  <a:pt x="18" y="67"/>
                  <a:pt x="17" y="69"/>
                </a:cubicBezTo>
                <a:cubicBezTo>
                  <a:pt x="16" y="70"/>
                  <a:pt x="14" y="71"/>
                  <a:pt x="13" y="72"/>
                </a:cubicBezTo>
                <a:cubicBezTo>
                  <a:pt x="6" y="78"/>
                  <a:pt x="0" y="86"/>
                  <a:pt x="12" y="90"/>
                </a:cubicBezTo>
                <a:cubicBezTo>
                  <a:pt x="19" y="92"/>
                  <a:pt x="24" y="93"/>
                  <a:pt x="31" y="91"/>
                </a:cubicBezTo>
                <a:cubicBezTo>
                  <a:pt x="31" y="90"/>
                  <a:pt x="32" y="90"/>
                  <a:pt x="32" y="90"/>
                </a:cubicBezTo>
                <a:cubicBezTo>
                  <a:pt x="40" y="94"/>
                  <a:pt x="49" y="94"/>
                  <a:pt x="58" y="94"/>
                </a:cubicBezTo>
                <a:cubicBezTo>
                  <a:pt x="63" y="94"/>
                  <a:pt x="67" y="93"/>
                  <a:pt x="70" y="91"/>
                </a:cubicBezTo>
                <a:cubicBezTo>
                  <a:pt x="72" y="94"/>
                  <a:pt x="74" y="96"/>
                  <a:pt x="77" y="99"/>
                </a:cubicBezTo>
                <a:cubicBezTo>
                  <a:pt x="98" y="117"/>
                  <a:pt x="134" y="102"/>
                  <a:pt x="158" y="102"/>
                </a:cubicBezTo>
                <a:cubicBezTo>
                  <a:pt x="171" y="102"/>
                  <a:pt x="180" y="99"/>
                  <a:pt x="186" y="93"/>
                </a:cubicBezTo>
                <a:cubicBezTo>
                  <a:pt x="189" y="94"/>
                  <a:pt x="193" y="94"/>
                  <a:pt x="197" y="94"/>
                </a:cubicBezTo>
                <a:cubicBezTo>
                  <a:pt x="203" y="94"/>
                  <a:pt x="207" y="93"/>
                  <a:pt x="210" y="91"/>
                </a:cubicBezTo>
                <a:cubicBezTo>
                  <a:pt x="215" y="92"/>
                  <a:pt x="219" y="93"/>
                  <a:pt x="225" y="91"/>
                </a:cubicBezTo>
                <a:cubicBezTo>
                  <a:pt x="232" y="88"/>
                  <a:pt x="229" y="88"/>
                  <a:pt x="230" y="84"/>
                </a:cubicBezTo>
                <a:cubicBezTo>
                  <a:pt x="231" y="81"/>
                  <a:pt x="228" y="77"/>
                  <a:pt x="227" y="7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22" name="tomato plant"/>
          <p:cNvGrpSpPr/>
          <p:nvPr/>
        </p:nvGrpSpPr>
        <p:grpSpPr>
          <a:xfrm>
            <a:off x="6740167" y="3461490"/>
            <a:ext cx="1942697" cy="2137356"/>
            <a:chOff x="3355975" y="2719387"/>
            <a:chExt cx="1584325" cy="1743075"/>
          </a:xfrm>
        </p:grpSpPr>
        <p:sp>
          <p:nvSpPr>
            <p:cNvPr id="223" name="Freeform 12"/>
            <p:cNvSpPr>
              <a:spLocks/>
            </p:cNvSpPr>
            <p:nvPr/>
          </p:nvSpPr>
          <p:spPr bwMode="auto">
            <a:xfrm>
              <a:off x="3549650" y="2967037"/>
              <a:ext cx="593725" cy="1495425"/>
            </a:xfrm>
            <a:custGeom>
              <a:avLst/>
              <a:gdLst>
                <a:gd name="T0" fmla="*/ 183 w 187"/>
                <a:gd name="T1" fmla="*/ 0 h 471"/>
                <a:gd name="T2" fmla="*/ 179 w 187"/>
                <a:gd name="T3" fmla="*/ 126 h 471"/>
                <a:gd name="T4" fmla="*/ 163 w 187"/>
                <a:gd name="T5" fmla="*/ 133 h 471"/>
                <a:gd name="T6" fmla="*/ 147 w 187"/>
                <a:gd name="T7" fmla="*/ 124 h 471"/>
                <a:gd name="T8" fmla="*/ 119 w 187"/>
                <a:gd name="T9" fmla="*/ 111 h 471"/>
                <a:gd name="T10" fmla="*/ 38 w 187"/>
                <a:gd name="T11" fmla="*/ 92 h 471"/>
                <a:gd name="T12" fmla="*/ 0 w 187"/>
                <a:gd name="T13" fmla="*/ 87 h 471"/>
                <a:gd name="T14" fmla="*/ 0 w 187"/>
                <a:gd name="T15" fmla="*/ 93 h 471"/>
                <a:gd name="T16" fmla="*/ 98 w 187"/>
                <a:gd name="T17" fmla="*/ 112 h 471"/>
                <a:gd name="T18" fmla="*/ 174 w 187"/>
                <a:gd name="T19" fmla="*/ 185 h 471"/>
                <a:gd name="T20" fmla="*/ 173 w 187"/>
                <a:gd name="T21" fmla="*/ 218 h 471"/>
                <a:gd name="T22" fmla="*/ 171 w 187"/>
                <a:gd name="T23" fmla="*/ 284 h 471"/>
                <a:gd name="T24" fmla="*/ 169 w 187"/>
                <a:gd name="T25" fmla="*/ 361 h 471"/>
                <a:gd name="T26" fmla="*/ 168 w 187"/>
                <a:gd name="T27" fmla="*/ 381 h 471"/>
                <a:gd name="T28" fmla="*/ 168 w 187"/>
                <a:gd name="T29" fmla="*/ 452 h 471"/>
                <a:gd name="T30" fmla="*/ 170 w 187"/>
                <a:gd name="T31" fmla="*/ 464 h 471"/>
                <a:gd name="T32" fmla="*/ 187 w 187"/>
                <a:gd name="T33" fmla="*/ 471 h 471"/>
                <a:gd name="T34" fmla="*/ 187 w 187"/>
                <a:gd name="T35" fmla="*/ 471 h 471"/>
                <a:gd name="T36" fmla="*/ 187 w 187"/>
                <a:gd name="T37" fmla="*/ 0 h 471"/>
                <a:gd name="T38" fmla="*/ 183 w 187"/>
                <a:gd name="T39" fmla="*/ 0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7" h="471">
                  <a:moveTo>
                    <a:pt x="183" y="0"/>
                  </a:moveTo>
                  <a:cubicBezTo>
                    <a:pt x="179" y="126"/>
                    <a:pt x="179" y="126"/>
                    <a:pt x="179" y="126"/>
                  </a:cubicBezTo>
                  <a:cubicBezTo>
                    <a:pt x="174" y="134"/>
                    <a:pt x="169" y="137"/>
                    <a:pt x="163" y="133"/>
                  </a:cubicBezTo>
                  <a:cubicBezTo>
                    <a:pt x="155" y="128"/>
                    <a:pt x="155" y="128"/>
                    <a:pt x="147" y="124"/>
                  </a:cubicBezTo>
                  <a:cubicBezTo>
                    <a:pt x="138" y="119"/>
                    <a:pt x="129" y="115"/>
                    <a:pt x="119" y="111"/>
                  </a:cubicBezTo>
                  <a:cubicBezTo>
                    <a:pt x="93" y="101"/>
                    <a:pt x="66" y="95"/>
                    <a:pt x="38" y="92"/>
                  </a:cubicBezTo>
                  <a:cubicBezTo>
                    <a:pt x="25" y="90"/>
                    <a:pt x="12" y="89"/>
                    <a:pt x="0" y="87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33" y="97"/>
                    <a:pt x="66" y="100"/>
                    <a:pt x="98" y="112"/>
                  </a:cubicBezTo>
                  <a:cubicBezTo>
                    <a:pt x="132" y="126"/>
                    <a:pt x="174" y="167"/>
                    <a:pt x="174" y="185"/>
                  </a:cubicBezTo>
                  <a:cubicBezTo>
                    <a:pt x="173" y="196"/>
                    <a:pt x="173" y="207"/>
                    <a:pt x="173" y="218"/>
                  </a:cubicBezTo>
                  <a:cubicBezTo>
                    <a:pt x="172" y="240"/>
                    <a:pt x="171" y="262"/>
                    <a:pt x="171" y="284"/>
                  </a:cubicBezTo>
                  <a:cubicBezTo>
                    <a:pt x="170" y="310"/>
                    <a:pt x="169" y="336"/>
                    <a:pt x="169" y="361"/>
                  </a:cubicBezTo>
                  <a:cubicBezTo>
                    <a:pt x="168" y="368"/>
                    <a:pt x="168" y="375"/>
                    <a:pt x="168" y="381"/>
                  </a:cubicBezTo>
                  <a:cubicBezTo>
                    <a:pt x="168" y="405"/>
                    <a:pt x="168" y="429"/>
                    <a:pt x="168" y="452"/>
                  </a:cubicBezTo>
                  <a:cubicBezTo>
                    <a:pt x="168" y="457"/>
                    <a:pt x="166" y="461"/>
                    <a:pt x="170" y="464"/>
                  </a:cubicBezTo>
                  <a:cubicBezTo>
                    <a:pt x="175" y="468"/>
                    <a:pt x="181" y="471"/>
                    <a:pt x="187" y="471"/>
                  </a:cubicBezTo>
                  <a:cubicBezTo>
                    <a:pt x="187" y="471"/>
                    <a:pt x="187" y="471"/>
                    <a:pt x="187" y="471"/>
                  </a:cubicBezTo>
                  <a:cubicBezTo>
                    <a:pt x="187" y="0"/>
                    <a:pt x="187" y="0"/>
                    <a:pt x="187" y="0"/>
                  </a:cubicBezTo>
                  <a:lnTo>
                    <a:pt x="18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Freeform 13"/>
            <p:cNvSpPr>
              <a:spLocks/>
            </p:cNvSpPr>
            <p:nvPr/>
          </p:nvSpPr>
          <p:spPr bwMode="auto">
            <a:xfrm>
              <a:off x="4143375" y="2967037"/>
              <a:ext cx="552450" cy="1495425"/>
            </a:xfrm>
            <a:custGeom>
              <a:avLst/>
              <a:gdLst>
                <a:gd name="T0" fmla="*/ 139 w 174"/>
                <a:gd name="T1" fmla="*/ 183 h 471"/>
                <a:gd name="T2" fmla="*/ 40 w 174"/>
                <a:gd name="T3" fmla="*/ 213 h 471"/>
                <a:gd name="T4" fmla="*/ 28 w 174"/>
                <a:gd name="T5" fmla="*/ 222 h 471"/>
                <a:gd name="T6" fmla="*/ 17 w 174"/>
                <a:gd name="T7" fmla="*/ 230 h 471"/>
                <a:gd name="T8" fmla="*/ 13 w 174"/>
                <a:gd name="T9" fmla="*/ 222 h 471"/>
                <a:gd name="T10" fmla="*/ 13 w 174"/>
                <a:gd name="T11" fmla="*/ 210 h 471"/>
                <a:gd name="T12" fmla="*/ 12 w 174"/>
                <a:gd name="T13" fmla="*/ 196 h 471"/>
                <a:gd name="T14" fmla="*/ 11 w 174"/>
                <a:gd name="T15" fmla="*/ 168 h 471"/>
                <a:gd name="T16" fmla="*/ 10 w 174"/>
                <a:gd name="T17" fmla="*/ 135 h 471"/>
                <a:gd name="T18" fmla="*/ 10 w 174"/>
                <a:gd name="T19" fmla="*/ 102 h 471"/>
                <a:gd name="T20" fmla="*/ 9 w 174"/>
                <a:gd name="T21" fmla="*/ 68 h 471"/>
                <a:gd name="T22" fmla="*/ 8 w 174"/>
                <a:gd name="T23" fmla="*/ 37 h 471"/>
                <a:gd name="T24" fmla="*/ 7 w 174"/>
                <a:gd name="T25" fmla="*/ 11 h 471"/>
                <a:gd name="T26" fmla="*/ 7 w 174"/>
                <a:gd name="T27" fmla="*/ 9 h 471"/>
                <a:gd name="T28" fmla="*/ 6 w 174"/>
                <a:gd name="T29" fmla="*/ 1 h 471"/>
                <a:gd name="T30" fmla="*/ 6 w 174"/>
                <a:gd name="T31" fmla="*/ 0 h 471"/>
                <a:gd name="T32" fmla="*/ 0 w 174"/>
                <a:gd name="T33" fmla="*/ 0 h 471"/>
                <a:gd name="T34" fmla="*/ 0 w 174"/>
                <a:gd name="T35" fmla="*/ 471 h 471"/>
                <a:gd name="T36" fmla="*/ 17 w 174"/>
                <a:gd name="T37" fmla="*/ 464 h 471"/>
                <a:gd name="T38" fmla="*/ 19 w 174"/>
                <a:gd name="T39" fmla="*/ 455 h 471"/>
                <a:gd name="T40" fmla="*/ 18 w 174"/>
                <a:gd name="T41" fmla="*/ 439 h 471"/>
                <a:gd name="T42" fmla="*/ 18 w 174"/>
                <a:gd name="T43" fmla="*/ 412 h 471"/>
                <a:gd name="T44" fmla="*/ 18 w 174"/>
                <a:gd name="T45" fmla="*/ 386 h 471"/>
                <a:gd name="T46" fmla="*/ 17 w 174"/>
                <a:gd name="T47" fmla="*/ 379 h 471"/>
                <a:gd name="T48" fmla="*/ 17 w 174"/>
                <a:gd name="T49" fmla="*/ 356 h 471"/>
                <a:gd name="T50" fmla="*/ 16 w 174"/>
                <a:gd name="T51" fmla="*/ 335 h 471"/>
                <a:gd name="T52" fmla="*/ 15 w 174"/>
                <a:gd name="T53" fmla="*/ 315 h 471"/>
                <a:gd name="T54" fmla="*/ 15 w 174"/>
                <a:gd name="T55" fmla="*/ 299 h 471"/>
                <a:gd name="T56" fmla="*/ 14 w 174"/>
                <a:gd name="T57" fmla="*/ 285 h 471"/>
                <a:gd name="T58" fmla="*/ 15 w 174"/>
                <a:gd name="T59" fmla="*/ 273 h 471"/>
                <a:gd name="T60" fmla="*/ 15 w 174"/>
                <a:gd name="T61" fmla="*/ 264 h 471"/>
                <a:gd name="T62" fmla="*/ 23 w 174"/>
                <a:gd name="T63" fmla="*/ 250 h 471"/>
                <a:gd name="T64" fmla="*/ 35 w 174"/>
                <a:gd name="T65" fmla="*/ 238 h 471"/>
                <a:gd name="T66" fmla="*/ 65 w 174"/>
                <a:gd name="T67" fmla="*/ 217 h 471"/>
                <a:gd name="T68" fmla="*/ 84 w 174"/>
                <a:gd name="T69" fmla="*/ 208 h 471"/>
                <a:gd name="T70" fmla="*/ 174 w 174"/>
                <a:gd name="T71" fmla="*/ 189 h 471"/>
                <a:gd name="T72" fmla="*/ 174 w 174"/>
                <a:gd name="T73" fmla="*/ 178 h 471"/>
                <a:gd name="T74" fmla="*/ 139 w 174"/>
                <a:gd name="T75" fmla="*/ 183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74" h="471">
                  <a:moveTo>
                    <a:pt x="139" y="183"/>
                  </a:moveTo>
                  <a:cubicBezTo>
                    <a:pt x="105" y="187"/>
                    <a:pt x="69" y="193"/>
                    <a:pt x="40" y="213"/>
                  </a:cubicBezTo>
                  <a:cubicBezTo>
                    <a:pt x="36" y="216"/>
                    <a:pt x="32" y="219"/>
                    <a:pt x="28" y="222"/>
                  </a:cubicBezTo>
                  <a:cubicBezTo>
                    <a:pt x="25" y="225"/>
                    <a:pt x="21" y="230"/>
                    <a:pt x="17" y="230"/>
                  </a:cubicBezTo>
                  <a:cubicBezTo>
                    <a:pt x="13" y="230"/>
                    <a:pt x="13" y="224"/>
                    <a:pt x="13" y="222"/>
                  </a:cubicBezTo>
                  <a:cubicBezTo>
                    <a:pt x="13" y="218"/>
                    <a:pt x="13" y="213"/>
                    <a:pt x="13" y="210"/>
                  </a:cubicBezTo>
                  <a:cubicBezTo>
                    <a:pt x="12" y="203"/>
                    <a:pt x="12" y="202"/>
                    <a:pt x="12" y="196"/>
                  </a:cubicBezTo>
                  <a:cubicBezTo>
                    <a:pt x="12" y="186"/>
                    <a:pt x="12" y="177"/>
                    <a:pt x="11" y="168"/>
                  </a:cubicBezTo>
                  <a:cubicBezTo>
                    <a:pt x="11" y="157"/>
                    <a:pt x="11" y="146"/>
                    <a:pt x="10" y="135"/>
                  </a:cubicBezTo>
                  <a:cubicBezTo>
                    <a:pt x="10" y="124"/>
                    <a:pt x="10" y="113"/>
                    <a:pt x="10" y="102"/>
                  </a:cubicBezTo>
                  <a:cubicBezTo>
                    <a:pt x="9" y="91"/>
                    <a:pt x="9" y="79"/>
                    <a:pt x="9" y="68"/>
                  </a:cubicBezTo>
                  <a:cubicBezTo>
                    <a:pt x="8" y="58"/>
                    <a:pt x="8" y="48"/>
                    <a:pt x="8" y="37"/>
                  </a:cubicBezTo>
                  <a:cubicBezTo>
                    <a:pt x="7" y="28"/>
                    <a:pt x="7" y="20"/>
                    <a:pt x="7" y="11"/>
                  </a:cubicBezTo>
                  <a:cubicBezTo>
                    <a:pt x="7" y="5"/>
                    <a:pt x="7" y="15"/>
                    <a:pt x="7" y="9"/>
                  </a:cubicBezTo>
                  <a:cubicBezTo>
                    <a:pt x="6" y="7"/>
                    <a:pt x="6" y="4"/>
                    <a:pt x="6" y="1"/>
                  </a:cubicBezTo>
                  <a:cubicBezTo>
                    <a:pt x="6" y="1"/>
                    <a:pt x="6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71"/>
                    <a:pt x="0" y="471"/>
                    <a:pt x="0" y="471"/>
                  </a:cubicBezTo>
                  <a:cubicBezTo>
                    <a:pt x="6" y="471"/>
                    <a:pt x="14" y="469"/>
                    <a:pt x="17" y="464"/>
                  </a:cubicBezTo>
                  <a:cubicBezTo>
                    <a:pt x="19" y="461"/>
                    <a:pt x="19" y="458"/>
                    <a:pt x="19" y="455"/>
                  </a:cubicBezTo>
                  <a:cubicBezTo>
                    <a:pt x="19" y="450"/>
                    <a:pt x="18" y="445"/>
                    <a:pt x="18" y="439"/>
                  </a:cubicBezTo>
                  <a:cubicBezTo>
                    <a:pt x="18" y="430"/>
                    <a:pt x="17" y="421"/>
                    <a:pt x="18" y="412"/>
                  </a:cubicBezTo>
                  <a:cubicBezTo>
                    <a:pt x="18" y="403"/>
                    <a:pt x="18" y="394"/>
                    <a:pt x="18" y="386"/>
                  </a:cubicBezTo>
                  <a:cubicBezTo>
                    <a:pt x="17" y="384"/>
                    <a:pt x="17" y="381"/>
                    <a:pt x="17" y="379"/>
                  </a:cubicBezTo>
                  <a:cubicBezTo>
                    <a:pt x="17" y="372"/>
                    <a:pt x="17" y="364"/>
                    <a:pt x="17" y="356"/>
                  </a:cubicBezTo>
                  <a:cubicBezTo>
                    <a:pt x="16" y="349"/>
                    <a:pt x="16" y="342"/>
                    <a:pt x="16" y="335"/>
                  </a:cubicBezTo>
                  <a:cubicBezTo>
                    <a:pt x="16" y="328"/>
                    <a:pt x="16" y="322"/>
                    <a:pt x="15" y="315"/>
                  </a:cubicBezTo>
                  <a:cubicBezTo>
                    <a:pt x="15" y="310"/>
                    <a:pt x="15" y="304"/>
                    <a:pt x="15" y="299"/>
                  </a:cubicBezTo>
                  <a:cubicBezTo>
                    <a:pt x="15" y="294"/>
                    <a:pt x="15" y="289"/>
                    <a:pt x="14" y="285"/>
                  </a:cubicBezTo>
                  <a:cubicBezTo>
                    <a:pt x="14" y="281"/>
                    <a:pt x="14" y="277"/>
                    <a:pt x="15" y="273"/>
                  </a:cubicBezTo>
                  <a:cubicBezTo>
                    <a:pt x="15" y="270"/>
                    <a:pt x="15" y="267"/>
                    <a:pt x="15" y="264"/>
                  </a:cubicBezTo>
                  <a:cubicBezTo>
                    <a:pt x="15" y="258"/>
                    <a:pt x="19" y="254"/>
                    <a:pt x="23" y="250"/>
                  </a:cubicBezTo>
                  <a:cubicBezTo>
                    <a:pt x="27" y="246"/>
                    <a:pt x="31" y="242"/>
                    <a:pt x="35" y="238"/>
                  </a:cubicBezTo>
                  <a:cubicBezTo>
                    <a:pt x="44" y="230"/>
                    <a:pt x="54" y="223"/>
                    <a:pt x="65" y="217"/>
                  </a:cubicBezTo>
                  <a:cubicBezTo>
                    <a:pt x="71" y="214"/>
                    <a:pt x="77" y="211"/>
                    <a:pt x="84" y="208"/>
                  </a:cubicBezTo>
                  <a:cubicBezTo>
                    <a:pt x="113" y="196"/>
                    <a:pt x="143" y="194"/>
                    <a:pt x="174" y="189"/>
                  </a:cubicBezTo>
                  <a:cubicBezTo>
                    <a:pt x="174" y="178"/>
                    <a:pt x="174" y="178"/>
                    <a:pt x="174" y="178"/>
                  </a:cubicBezTo>
                  <a:cubicBezTo>
                    <a:pt x="162" y="180"/>
                    <a:pt x="151" y="181"/>
                    <a:pt x="139" y="18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Freeform 14"/>
            <p:cNvSpPr>
              <a:spLocks/>
            </p:cNvSpPr>
            <p:nvPr/>
          </p:nvSpPr>
          <p:spPr bwMode="auto">
            <a:xfrm>
              <a:off x="3355975" y="3116262"/>
              <a:ext cx="273050" cy="187325"/>
            </a:xfrm>
            <a:custGeom>
              <a:avLst/>
              <a:gdLst>
                <a:gd name="T0" fmla="*/ 2 w 86"/>
                <a:gd name="T1" fmla="*/ 3 h 59"/>
                <a:gd name="T2" fmla="*/ 6 w 86"/>
                <a:gd name="T3" fmla="*/ 6 h 59"/>
                <a:gd name="T4" fmla="*/ 10 w 86"/>
                <a:gd name="T5" fmla="*/ 10 h 59"/>
                <a:gd name="T6" fmla="*/ 16 w 86"/>
                <a:gd name="T7" fmla="*/ 20 h 59"/>
                <a:gd name="T8" fmla="*/ 19 w 86"/>
                <a:gd name="T9" fmla="*/ 25 h 59"/>
                <a:gd name="T10" fmla="*/ 43 w 86"/>
                <a:gd name="T11" fmla="*/ 52 h 59"/>
                <a:gd name="T12" fmla="*/ 71 w 86"/>
                <a:gd name="T13" fmla="*/ 52 h 59"/>
                <a:gd name="T14" fmla="*/ 83 w 86"/>
                <a:gd name="T15" fmla="*/ 45 h 59"/>
                <a:gd name="T16" fmla="*/ 86 w 86"/>
                <a:gd name="T17" fmla="*/ 45 h 59"/>
                <a:gd name="T18" fmla="*/ 0 w 86"/>
                <a:gd name="T19" fmla="*/ 0 h 59"/>
                <a:gd name="T20" fmla="*/ 2 w 86"/>
                <a:gd name="T21" fmla="*/ 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" h="59">
                  <a:moveTo>
                    <a:pt x="2" y="3"/>
                  </a:moveTo>
                  <a:cubicBezTo>
                    <a:pt x="3" y="4"/>
                    <a:pt x="5" y="5"/>
                    <a:pt x="6" y="6"/>
                  </a:cubicBezTo>
                  <a:cubicBezTo>
                    <a:pt x="8" y="7"/>
                    <a:pt x="9" y="9"/>
                    <a:pt x="10" y="10"/>
                  </a:cubicBezTo>
                  <a:cubicBezTo>
                    <a:pt x="13" y="13"/>
                    <a:pt x="14" y="17"/>
                    <a:pt x="16" y="20"/>
                  </a:cubicBezTo>
                  <a:cubicBezTo>
                    <a:pt x="17" y="22"/>
                    <a:pt x="18" y="24"/>
                    <a:pt x="19" y="25"/>
                  </a:cubicBezTo>
                  <a:cubicBezTo>
                    <a:pt x="25" y="35"/>
                    <a:pt x="32" y="46"/>
                    <a:pt x="43" y="52"/>
                  </a:cubicBezTo>
                  <a:cubicBezTo>
                    <a:pt x="53" y="59"/>
                    <a:pt x="62" y="57"/>
                    <a:pt x="71" y="52"/>
                  </a:cubicBezTo>
                  <a:cubicBezTo>
                    <a:pt x="75" y="50"/>
                    <a:pt x="81" y="45"/>
                    <a:pt x="83" y="45"/>
                  </a:cubicBezTo>
                  <a:cubicBezTo>
                    <a:pt x="85" y="44"/>
                    <a:pt x="86" y="45"/>
                    <a:pt x="86" y="4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2" y="2"/>
                    <a:pt x="2" y="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Freeform 15"/>
            <p:cNvSpPr>
              <a:spLocks/>
            </p:cNvSpPr>
            <p:nvPr/>
          </p:nvSpPr>
          <p:spPr bwMode="auto">
            <a:xfrm>
              <a:off x="3355975" y="3113087"/>
              <a:ext cx="276225" cy="146050"/>
            </a:xfrm>
            <a:custGeom>
              <a:avLst/>
              <a:gdLst>
                <a:gd name="T0" fmla="*/ 67 w 87"/>
                <a:gd name="T1" fmla="*/ 5 h 46"/>
                <a:gd name="T2" fmla="*/ 32 w 87"/>
                <a:gd name="T3" fmla="*/ 2 h 46"/>
                <a:gd name="T4" fmla="*/ 26 w 87"/>
                <a:gd name="T5" fmla="*/ 2 h 46"/>
                <a:gd name="T6" fmla="*/ 14 w 87"/>
                <a:gd name="T7" fmla="*/ 3 h 46"/>
                <a:gd name="T8" fmla="*/ 9 w 87"/>
                <a:gd name="T9" fmla="*/ 3 h 46"/>
                <a:gd name="T10" fmla="*/ 4 w 87"/>
                <a:gd name="T11" fmla="*/ 1 h 46"/>
                <a:gd name="T12" fmla="*/ 0 w 87"/>
                <a:gd name="T13" fmla="*/ 1 h 46"/>
                <a:gd name="T14" fmla="*/ 0 w 87"/>
                <a:gd name="T15" fmla="*/ 1 h 46"/>
                <a:gd name="T16" fmla="*/ 86 w 87"/>
                <a:gd name="T17" fmla="*/ 46 h 46"/>
                <a:gd name="T18" fmla="*/ 85 w 87"/>
                <a:gd name="T19" fmla="*/ 43 h 46"/>
                <a:gd name="T20" fmla="*/ 84 w 87"/>
                <a:gd name="T21" fmla="*/ 28 h 46"/>
                <a:gd name="T22" fmla="*/ 67 w 87"/>
                <a:gd name="T23" fmla="*/ 5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7" h="46">
                  <a:moveTo>
                    <a:pt x="67" y="5"/>
                  </a:moveTo>
                  <a:cubicBezTo>
                    <a:pt x="56" y="0"/>
                    <a:pt x="43" y="1"/>
                    <a:pt x="32" y="2"/>
                  </a:cubicBezTo>
                  <a:cubicBezTo>
                    <a:pt x="30" y="2"/>
                    <a:pt x="28" y="2"/>
                    <a:pt x="26" y="2"/>
                  </a:cubicBezTo>
                  <a:cubicBezTo>
                    <a:pt x="22" y="3"/>
                    <a:pt x="18" y="4"/>
                    <a:pt x="14" y="3"/>
                  </a:cubicBezTo>
                  <a:cubicBezTo>
                    <a:pt x="12" y="3"/>
                    <a:pt x="11" y="3"/>
                    <a:pt x="9" y="3"/>
                  </a:cubicBezTo>
                  <a:cubicBezTo>
                    <a:pt x="7" y="2"/>
                    <a:pt x="5" y="2"/>
                    <a:pt x="4" y="1"/>
                  </a:cubicBezTo>
                  <a:cubicBezTo>
                    <a:pt x="3" y="1"/>
                    <a:pt x="1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87" y="44"/>
                    <a:pt x="86" y="45"/>
                    <a:pt x="85" y="43"/>
                  </a:cubicBezTo>
                  <a:cubicBezTo>
                    <a:pt x="83" y="41"/>
                    <a:pt x="84" y="33"/>
                    <a:pt x="84" y="28"/>
                  </a:cubicBezTo>
                  <a:cubicBezTo>
                    <a:pt x="83" y="19"/>
                    <a:pt x="78" y="10"/>
                    <a:pt x="67" y="5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Freeform 16"/>
            <p:cNvSpPr>
              <a:spLocks/>
            </p:cNvSpPr>
            <p:nvPr/>
          </p:nvSpPr>
          <p:spPr bwMode="auto">
            <a:xfrm>
              <a:off x="3721100" y="3081337"/>
              <a:ext cx="76200" cy="212725"/>
            </a:xfrm>
            <a:custGeom>
              <a:avLst/>
              <a:gdLst>
                <a:gd name="T0" fmla="*/ 11 w 24"/>
                <a:gd name="T1" fmla="*/ 2 h 67"/>
                <a:gd name="T2" fmla="*/ 11 w 24"/>
                <a:gd name="T3" fmla="*/ 6 h 67"/>
                <a:gd name="T4" fmla="*/ 10 w 24"/>
                <a:gd name="T5" fmla="*/ 10 h 67"/>
                <a:gd name="T6" fmla="*/ 7 w 24"/>
                <a:gd name="T7" fmla="*/ 18 h 67"/>
                <a:gd name="T8" fmla="*/ 6 w 24"/>
                <a:gd name="T9" fmla="*/ 22 h 67"/>
                <a:gd name="T10" fmla="*/ 1 w 24"/>
                <a:gd name="T11" fmla="*/ 46 h 67"/>
                <a:gd name="T12" fmla="*/ 13 w 24"/>
                <a:gd name="T13" fmla="*/ 62 h 67"/>
                <a:gd name="T14" fmla="*/ 23 w 24"/>
                <a:gd name="T15" fmla="*/ 65 h 67"/>
                <a:gd name="T16" fmla="*/ 24 w 24"/>
                <a:gd name="T17" fmla="*/ 67 h 67"/>
                <a:gd name="T18" fmla="*/ 12 w 24"/>
                <a:gd name="T19" fmla="*/ 0 h 67"/>
                <a:gd name="T20" fmla="*/ 11 w 24"/>
                <a:gd name="T21" fmla="*/ 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67">
                  <a:moveTo>
                    <a:pt x="11" y="2"/>
                  </a:moveTo>
                  <a:cubicBezTo>
                    <a:pt x="11" y="4"/>
                    <a:pt x="11" y="5"/>
                    <a:pt x="11" y="6"/>
                  </a:cubicBezTo>
                  <a:cubicBezTo>
                    <a:pt x="11" y="8"/>
                    <a:pt x="11" y="9"/>
                    <a:pt x="10" y="10"/>
                  </a:cubicBezTo>
                  <a:cubicBezTo>
                    <a:pt x="10" y="13"/>
                    <a:pt x="8" y="15"/>
                    <a:pt x="7" y="18"/>
                  </a:cubicBezTo>
                  <a:cubicBezTo>
                    <a:pt x="7" y="19"/>
                    <a:pt x="6" y="20"/>
                    <a:pt x="6" y="22"/>
                  </a:cubicBezTo>
                  <a:cubicBezTo>
                    <a:pt x="3" y="29"/>
                    <a:pt x="0" y="37"/>
                    <a:pt x="1" y="46"/>
                  </a:cubicBezTo>
                  <a:cubicBezTo>
                    <a:pt x="2" y="55"/>
                    <a:pt x="7" y="59"/>
                    <a:pt x="13" y="62"/>
                  </a:cubicBezTo>
                  <a:cubicBezTo>
                    <a:pt x="16" y="63"/>
                    <a:pt x="22" y="64"/>
                    <a:pt x="23" y="65"/>
                  </a:cubicBezTo>
                  <a:cubicBezTo>
                    <a:pt x="23" y="66"/>
                    <a:pt x="23" y="67"/>
                    <a:pt x="24" y="67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11" y="2"/>
                    <a:pt x="11" y="2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Freeform 17"/>
            <p:cNvSpPr>
              <a:spLocks/>
            </p:cNvSpPr>
            <p:nvPr/>
          </p:nvSpPr>
          <p:spPr bwMode="auto">
            <a:xfrm>
              <a:off x="3759200" y="3081337"/>
              <a:ext cx="88900" cy="212725"/>
            </a:xfrm>
            <a:custGeom>
              <a:avLst/>
              <a:gdLst>
                <a:gd name="T0" fmla="*/ 26 w 28"/>
                <a:gd name="T1" fmla="*/ 39 h 67"/>
                <a:gd name="T2" fmla="*/ 13 w 28"/>
                <a:gd name="T3" fmla="*/ 18 h 67"/>
                <a:gd name="T4" fmla="*/ 10 w 28"/>
                <a:gd name="T5" fmla="*/ 15 h 67"/>
                <a:gd name="T6" fmla="*/ 4 w 28"/>
                <a:gd name="T7" fmla="*/ 9 h 67"/>
                <a:gd name="T8" fmla="*/ 2 w 28"/>
                <a:gd name="T9" fmla="*/ 6 h 67"/>
                <a:gd name="T10" fmla="*/ 1 w 28"/>
                <a:gd name="T11" fmla="*/ 2 h 67"/>
                <a:gd name="T12" fmla="*/ 0 w 28"/>
                <a:gd name="T13" fmla="*/ 0 h 67"/>
                <a:gd name="T14" fmla="*/ 0 w 28"/>
                <a:gd name="T15" fmla="*/ 0 h 67"/>
                <a:gd name="T16" fmla="*/ 12 w 28"/>
                <a:gd name="T17" fmla="*/ 67 h 67"/>
                <a:gd name="T18" fmla="*/ 13 w 28"/>
                <a:gd name="T19" fmla="*/ 65 h 67"/>
                <a:gd name="T20" fmla="*/ 21 w 28"/>
                <a:gd name="T21" fmla="*/ 58 h 67"/>
                <a:gd name="T22" fmla="*/ 26 w 28"/>
                <a:gd name="T23" fmla="*/ 3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" h="67">
                  <a:moveTo>
                    <a:pt x="26" y="39"/>
                  </a:moveTo>
                  <a:cubicBezTo>
                    <a:pt x="24" y="31"/>
                    <a:pt x="18" y="24"/>
                    <a:pt x="13" y="18"/>
                  </a:cubicBezTo>
                  <a:cubicBezTo>
                    <a:pt x="12" y="17"/>
                    <a:pt x="11" y="16"/>
                    <a:pt x="10" y="15"/>
                  </a:cubicBezTo>
                  <a:cubicBezTo>
                    <a:pt x="8" y="13"/>
                    <a:pt x="6" y="11"/>
                    <a:pt x="4" y="9"/>
                  </a:cubicBezTo>
                  <a:cubicBezTo>
                    <a:pt x="4" y="8"/>
                    <a:pt x="3" y="7"/>
                    <a:pt x="2" y="6"/>
                  </a:cubicBezTo>
                  <a:cubicBezTo>
                    <a:pt x="2" y="4"/>
                    <a:pt x="1" y="3"/>
                    <a:pt x="1" y="2"/>
                  </a:cubicBezTo>
                  <a:cubicBezTo>
                    <a:pt x="1" y="2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67"/>
                    <a:pt x="12" y="67"/>
                    <a:pt x="12" y="67"/>
                  </a:cubicBezTo>
                  <a:cubicBezTo>
                    <a:pt x="13" y="67"/>
                    <a:pt x="12" y="66"/>
                    <a:pt x="13" y="65"/>
                  </a:cubicBezTo>
                  <a:cubicBezTo>
                    <a:pt x="13" y="63"/>
                    <a:pt x="18" y="61"/>
                    <a:pt x="21" y="58"/>
                  </a:cubicBezTo>
                  <a:cubicBezTo>
                    <a:pt x="25" y="54"/>
                    <a:pt x="28" y="47"/>
                    <a:pt x="26" y="39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Freeform 18"/>
            <p:cNvSpPr>
              <a:spLocks/>
            </p:cNvSpPr>
            <p:nvPr/>
          </p:nvSpPr>
          <p:spPr bwMode="auto">
            <a:xfrm>
              <a:off x="3724275" y="3328987"/>
              <a:ext cx="187325" cy="111125"/>
            </a:xfrm>
            <a:custGeom>
              <a:avLst/>
              <a:gdLst>
                <a:gd name="T0" fmla="*/ 2 w 59"/>
                <a:gd name="T1" fmla="*/ 35 h 35"/>
                <a:gd name="T2" fmla="*/ 6 w 59"/>
                <a:gd name="T3" fmla="*/ 33 h 35"/>
                <a:gd name="T4" fmla="*/ 10 w 59"/>
                <a:gd name="T5" fmla="*/ 33 h 35"/>
                <a:gd name="T6" fmla="*/ 18 w 59"/>
                <a:gd name="T7" fmla="*/ 33 h 35"/>
                <a:gd name="T8" fmla="*/ 22 w 59"/>
                <a:gd name="T9" fmla="*/ 33 h 35"/>
                <a:gd name="T10" fmla="*/ 47 w 59"/>
                <a:gd name="T11" fmla="*/ 29 h 35"/>
                <a:gd name="T12" fmla="*/ 57 w 59"/>
                <a:gd name="T13" fmla="*/ 12 h 35"/>
                <a:gd name="T14" fmla="*/ 57 w 59"/>
                <a:gd name="T15" fmla="*/ 2 h 35"/>
                <a:gd name="T16" fmla="*/ 58 w 59"/>
                <a:gd name="T17" fmla="*/ 0 h 35"/>
                <a:gd name="T18" fmla="*/ 0 w 59"/>
                <a:gd name="T19" fmla="*/ 35 h 35"/>
                <a:gd name="T20" fmla="*/ 2 w 59"/>
                <a:gd name="T21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35">
                  <a:moveTo>
                    <a:pt x="2" y="35"/>
                  </a:moveTo>
                  <a:cubicBezTo>
                    <a:pt x="3" y="34"/>
                    <a:pt x="4" y="34"/>
                    <a:pt x="6" y="33"/>
                  </a:cubicBezTo>
                  <a:cubicBezTo>
                    <a:pt x="7" y="33"/>
                    <a:pt x="8" y="33"/>
                    <a:pt x="10" y="33"/>
                  </a:cubicBezTo>
                  <a:cubicBezTo>
                    <a:pt x="12" y="32"/>
                    <a:pt x="15" y="32"/>
                    <a:pt x="18" y="33"/>
                  </a:cubicBezTo>
                  <a:cubicBezTo>
                    <a:pt x="19" y="33"/>
                    <a:pt x="20" y="33"/>
                    <a:pt x="22" y="33"/>
                  </a:cubicBezTo>
                  <a:cubicBezTo>
                    <a:pt x="30" y="33"/>
                    <a:pt x="39" y="33"/>
                    <a:pt x="47" y="29"/>
                  </a:cubicBezTo>
                  <a:cubicBezTo>
                    <a:pt x="54" y="25"/>
                    <a:pt x="57" y="19"/>
                    <a:pt x="57" y="12"/>
                  </a:cubicBezTo>
                  <a:cubicBezTo>
                    <a:pt x="57" y="9"/>
                    <a:pt x="57" y="3"/>
                    <a:pt x="57" y="2"/>
                  </a:cubicBezTo>
                  <a:cubicBezTo>
                    <a:pt x="58" y="1"/>
                    <a:pt x="59" y="1"/>
                    <a:pt x="58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1" y="35"/>
                    <a:pt x="2" y="3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Freeform 19"/>
            <p:cNvSpPr>
              <a:spLocks/>
            </p:cNvSpPr>
            <p:nvPr/>
          </p:nvSpPr>
          <p:spPr bwMode="auto">
            <a:xfrm>
              <a:off x="3721100" y="3303587"/>
              <a:ext cx="187325" cy="136525"/>
            </a:xfrm>
            <a:custGeom>
              <a:avLst/>
              <a:gdLst>
                <a:gd name="T0" fmla="*/ 28 w 59"/>
                <a:gd name="T1" fmla="*/ 4 h 43"/>
                <a:gd name="T2" fmla="*/ 13 w 59"/>
                <a:gd name="T3" fmla="*/ 24 h 43"/>
                <a:gd name="T4" fmla="*/ 11 w 59"/>
                <a:gd name="T5" fmla="*/ 28 h 43"/>
                <a:gd name="T6" fmla="*/ 7 w 59"/>
                <a:gd name="T7" fmla="*/ 35 h 43"/>
                <a:gd name="T8" fmla="*/ 5 w 59"/>
                <a:gd name="T9" fmla="*/ 38 h 43"/>
                <a:gd name="T10" fmla="*/ 2 w 59"/>
                <a:gd name="T11" fmla="*/ 41 h 43"/>
                <a:gd name="T12" fmla="*/ 1 w 59"/>
                <a:gd name="T13" fmla="*/ 43 h 43"/>
                <a:gd name="T14" fmla="*/ 1 w 59"/>
                <a:gd name="T15" fmla="*/ 43 h 43"/>
                <a:gd name="T16" fmla="*/ 59 w 59"/>
                <a:gd name="T17" fmla="*/ 8 h 43"/>
                <a:gd name="T18" fmla="*/ 57 w 59"/>
                <a:gd name="T19" fmla="*/ 8 h 43"/>
                <a:gd name="T20" fmla="*/ 48 w 59"/>
                <a:gd name="T21" fmla="*/ 3 h 43"/>
                <a:gd name="T22" fmla="*/ 28 w 59"/>
                <a:gd name="T23" fmla="*/ 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43">
                  <a:moveTo>
                    <a:pt x="28" y="4"/>
                  </a:moveTo>
                  <a:cubicBezTo>
                    <a:pt x="21" y="9"/>
                    <a:pt x="17" y="17"/>
                    <a:pt x="13" y="24"/>
                  </a:cubicBezTo>
                  <a:cubicBezTo>
                    <a:pt x="12" y="25"/>
                    <a:pt x="12" y="27"/>
                    <a:pt x="11" y="28"/>
                  </a:cubicBezTo>
                  <a:cubicBezTo>
                    <a:pt x="10" y="30"/>
                    <a:pt x="9" y="33"/>
                    <a:pt x="7" y="35"/>
                  </a:cubicBezTo>
                  <a:cubicBezTo>
                    <a:pt x="7" y="36"/>
                    <a:pt x="6" y="37"/>
                    <a:pt x="5" y="38"/>
                  </a:cubicBezTo>
                  <a:cubicBezTo>
                    <a:pt x="4" y="39"/>
                    <a:pt x="3" y="40"/>
                    <a:pt x="2" y="41"/>
                  </a:cubicBezTo>
                  <a:cubicBezTo>
                    <a:pt x="2" y="41"/>
                    <a:pt x="0" y="42"/>
                    <a:pt x="1" y="43"/>
                  </a:cubicBezTo>
                  <a:cubicBezTo>
                    <a:pt x="1" y="43"/>
                    <a:pt x="1" y="43"/>
                    <a:pt x="1" y="43"/>
                  </a:cubicBezTo>
                  <a:cubicBezTo>
                    <a:pt x="59" y="8"/>
                    <a:pt x="59" y="8"/>
                    <a:pt x="59" y="8"/>
                  </a:cubicBezTo>
                  <a:cubicBezTo>
                    <a:pt x="59" y="7"/>
                    <a:pt x="59" y="8"/>
                    <a:pt x="57" y="8"/>
                  </a:cubicBezTo>
                  <a:cubicBezTo>
                    <a:pt x="56" y="8"/>
                    <a:pt x="51" y="5"/>
                    <a:pt x="48" y="3"/>
                  </a:cubicBezTo>
                  <a:cubicBezTo>
                    <a:pt x="42" y="0"/>
                    <a:pt x="35" y="0"/>
                    <a:pt x="28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Freeform 20"/>
            <p:cNvSpPr>
              <a:spLocks/>
            </p:cNvSpPr>
            <p:nvPr/>
          </p:nvSpPr>
          <p:spPr bwMode="auto">
            <a:xfrm>
              <a:off x="4667250" y="3414712"/>
              <a:ext cx="273050" cy="187325"/>
            </a:xfrm>
            <a:custGeom>
              <a:avLst/>
              <a:gdLst>
                <a:gd name="T0" fmla="*/ 84 w 86"/>
                <a:gd name="T1" fmla="*/ 3 h 59"/>
                <a:gd name="T2" fmla="*/ 80 w 86"/>
                <a:gd name="T3" fmla="*/ 6 h 59"/>
                <a:gd name="T4" fmla="*/ 76 w 86"/>
                <a:gd name="T5" fmla="*/ 10 h 59"/>
                <a:gd name="T6" fmla="*/ 70 w 86"/>
                <a:gd name="T7" fmla="*/ 20 h 59"/>
                <a:gd name="T8" fmla="*/ 67 w 86"/>
                <a:gd name="T9" fmla="*/ 26 h 59"/>
                <a:gd name="T10" fmla="*/ 44 w 86"/>
                <a:gd name="T11" fmla="*/ 52 h 59"/>
                <a:gd name="T12" fmla="*/ 16 w 86"/>
                <a:gd name="T13" fmla="*/ 53 h 59"/>
                <a:gd name="T14" fmla="*/ 3 w 86"/>
                <a:gd name="T15" fmla="*/ 45 h 59"/>
                <a:gd name="T16" fmla="*/ 0 w 86"/>
                <a:gd name="T17" fmla="*/ 45 h 59"/>
                <a:gd name="T18" fmla="*/ 86 w 86"/>
                <a:gd name="T19" fmla="*/ 0 h 59"/>
                <a:gd name="T20" fmla="*/ 84 w 86"/>
                <a:gd name="T21" fmla="*/ 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" h="59">
                  <a:moveTo>
                    <a:pt x="84" y="3"/>
                  </a:moveTo>
                  <a:cubicBezTo>
                    <a:pt x="83" y="4"/>
                    <a:pt x="81" y="5"/>
                    <a:pt x="80" y="6"/>
                  </a:cubicBezTo>
                  <a:cubicBezTo>
                    <a:pt x="79" y="8"/>
                    <a:pt x="77" y="9"/>
                    <a:pt x="76" y="10"/>
                  </a:cubicBezTo>
                  <a:cubicBezTo>
                    <a:pt x="74" y="13"/>
                    <a:pt x="72" y="17"/>
                    <a:pt x="70" y="20"/>
                  </a:cubicBezTo>
                  <a:cubicBezTo>
                    <a:pt x="69" y="22"/>
                    <a:pt x="68" y="24"/>
                    <a:pt x="67" y="26"/>
                  </a:cubicBezTo>
                  <a:cubicBezTo>
                    <a:pt x="62" y="35"/>
                    <a:pt x="55" y="46"/>
                    <a:pt x="44" y="52"/>
                  </a:cubicBezTo>
                  <a:cubicBezTo>
                    <a:pt x="33" y="59"/>
                    <a:pt x="24" y="57"/>
                    <a:pt x="16" y="53"/>
                  </a:cubicBezTo>
                  <a:cubicBezTo>
                    <a:pt x="11" y="50"/>
                    <a:pt x="5" y="45"/>
                    <a:pt x="3" y="45"/>
                  </a:cubicBezTo>
                  <a:cubicBezTo>
                    <a:pt x="2" y="45"/>
                    <a:pt x="0" y="46"/>
                    <a:pt x="0" y="45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6" y="1"/>
                    <a:pt x="85" y="2"/>
                    <a:pt x="84" y="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Freeform 21"/>
            <p:cNvSpPr>
              <a:spLocks/>
            </p:cNvSpPr>
            <p:nvPr/>
          </p:nvSpPr>
          <p:spPr bwMode="auto">
            <a:xfrm>
              <a:off x="4664075" y="3411537"/>
              <a:ext cx="276225" cy="146050"/>
            </a:xfrm>
            <a:custGeom>
              <a:avLst/>
              <a:gdLst>
                <a:gd name="T0" fmla="*/ 20 w 87"/>
                <a:gd name="T1" fmla="*/ 5 h 46"/>
                <a:gd name="T2" fmla="*/ 56 w 87"/>
                <a:gd name="T3" fmla="*/ 2 h 46"/>
                <a:gd name="T4" fmla="*/ 61 w 87"/>
                <a:gd name="T5" fmla="*/ 3 h 46"/>
                <a:gd name="T6" fmla="*/ 73 w 87"/>
                <a:gd name="T7" fmla="*/ 4 h 46"/>
                <a:gd name="T8" fmla="*/ 79 w 87"/>
                <a:gd name="T9" fmla="*/ 3 h 46"/>
                <a:gd name="T10" fmla="*/ 84 w 87"/>
                <a:gd name="T11" fmla="*/ 1 h 46"/>
                <a:gd name="T12" fmla="*/ 87 w 87"/>
                <a:gd name="T13" fmla="*/ 1 h 46"/>
                <a:gd name="T14" fmla="*/ 87 w 87"/>
                <a:gd name="T15" fmla="*/ 1 h 46"/>
                <a:gd name="T16" fmla="*/ 1 w 87"/>
                <a:gd name="T17" fmla="*/ 46 h 46"/>
                <a:gd name="T18" fmla="*/ 3 w 87"/>
                <a:gd name="T19" fmla="*/ 43 h 46"/>
                <a:gd name="T20" fmla="*/ 4 w 87"/>
                <a:gd name="T21" fmla="*/ 28 h 46"/>
                <a:gd name="T22" fmla="*/ 20 w 87"/>
                <a:gd name="T23" fmla="*/ 5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7" h="46">
                  <a:moveTo>
                    <a:pt x="20" y="5"/>
                  </a:moveTo>
                  <a:cubicBezTo>
                    <a:pt x="32" y="0"/>
                    <a:pt x="44" y="1"/>
                    <a:pt x="56" y="2"/>
                  </a:cubicBezTo>
                  <a:cubicBezTo>
                    <a:pt x="58" y="2"/>
                    <a:pt x="60" y="2"/>
                    <a:pt x="61" y="3"/>
                  </a:cubicBezTo>
                  <a:cubicBezTo>
                    <a:pt x="65" y="3"/>
                    <a:pt x="69" y="4"/>
                    <a:pt x="73" y="4"/>
                  </a:cubicBezTo>
                  <a:cubicBezTo>
                    <a:pt x="75" y="3"/>
                    <a:pt x="77" y="3"/>
                    <a:pt x="79" y="3"/>
                  </a:cubicBezTo>
                  <a:cubicBezTo>
                    <a:pt x="80" y="2"/>
                    <a:pt x="82" y="2"/>
                    <a:pt x="84" y="1"/>
                  </a:cubicBezTo>
                  <a:cubicBezTo>
                    <a:pt x="84" y="1"/>
                    <a:pt x="87" y="0"/>
                    <a:pt x="87" y="1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1" y="46"/>
                    <a:pt x="1" y="46"/>
                    <a:pt x="1" y="46"/>
                  </a:cubicBezTo>
                  <a:cubicBezTo>
                    <a:pt x="0" y="45"/>
                    <a:pt x="2" y="45"/>
                    <a:pt x="3" y="43"/>
                  </a:cubicBezTo>
                  <a:cubicBezTo>
                    <a:pt x="4" y="41"/>
                    <a:pt x="3" y="33"/>
                    <a:pt x="4" y="28"/>
                  </a:cubicBezTo>
                  <a:cubicBezTo>
                    <a:pt x="5" y="19"/>
                    <a:pt x="9" y="10"/>
                    <a:pt x="20" y="5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Freeform 22"/>
            <p:cNvSpPr>
              <a:spLocks/>
            </p:cNvSpPr>
            <p:nvPr/>
          </p:nvSpPr>
          <p:spPr bwMode="auto">
            <a:xfrm>
              <a:off x="4511675" y="3402012"/>
              <a:ext cx="142875" cy="168275"/>
            </a:xfrm>
            <a:custGeom>
              <a:avLst/>
              <a:gdLst>
                <a:gd name="T0" fmla="*/ 44 w 45"/>
                <a:gd name="T1" fmla="*/ 2 h 53"/>
                <a:gd name="T2" fmla="*/ 42 w 45"/>
                <a:gd name="T3" fmla="*/ 6 h 53"/>
                <a:gd name="T4" fmla="*/ 41 w 45"/>
                <a:gd name="T5" fmla="*/ 9 h 53"/>
                <a:gd name="T6" fmla="*/ 39 w 45"/>
                <a:gd name="T7" fmla="*/ 17 h 53"/>
                <a:gd name="T8" fmla="*/ 39 w 45"/>
                <a:gd name="T9" fmla="*/ 21 h 53"/>
                <a:gd name="T10" fmla="*/ 30 w 45"/>
                <a:gd name="T11" fmla="*/ 45 h 53"/>
                <a:gd name="T12" fmla="*/ 12 w 45"/>
                <a:gd name="T13" fmla="*/ 52 h 53"/>
                <a:gd name="T14" fmla="*/ 2 w 45"/>
                <a:gd name="T15" fmla="*/ 50 h 53"/>
                <a:gd name="T16" fmla="*/ 0 w 45"/>
                <a:gd name="T17" fmla="*/ 51 h 53"/>
                <a:gd name="T18" fmla="*/ 45 w 45"/>
                <a:gd name="T19" fmla="*/ 0 h 53"/>
                <a:gd name="T20" fmla="*/ 44 w 45"/>
                <a:gd name="T21" fmla="*/ 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53">
                  <a:moveTo>
                    <a:pt x="44" y="2"/>
                  </a:moveTo>
                  <a:cubicBezTo>
                    <a:pt x="43" y="3"/>
                    <a:pt x="43" y="4"/>
                    <a:pt x="42" y="6"/>
                  </a:cubicBezTo>
                  <a:cubicBezTo>
                    <a:pt x="41" y="7"/>
                    <a:pt x="41" y="8"/>
                    <a:pt x="41" y="9"/>
                  </a:cubicBezTo>
                  <a:cubicBezTo>
                    <a:pt x="40" y="12"/>
                    <a:pt x="39" y="15"/>
                    <a:pt x="39" y="17"/>
                  </a:cubicBezTo>
                  <a:cubicBezTo>
                    <a:pt x="39" y="19"/>
                    <a:pt x="39" y="20"/>
                    <a:pt x="39" y="21"/>
                  </a:cubicBezTo>
                  <a:cubicBezTo>
                    <a:pt x="38" y="29"/>
                    <a:pt x="36" y="38"/>
                    <a:pt x="30" y="45"/>
                  </a:cubicBezTo>
                  <a:cubicBezTo>
                    <a:pt x="25" y="52"/>
                    <a:pt x="18" y="53"/>
                    <a:pt x="12" y="52"/>
                  </a:cubicBezTo>
                  <a:cubicBezTo>
                    <a:pt x="8" y="52"/>
                    <a:pt x="3" y="50"/>
                    <a:pt x="2" y="50"/>
                  </a:cubicBezTo>
                  <a:cubicBezTo>
                    <a:pt x="1" y="51"/>
                    <a:pt x="0" y="52"/>
                    <a:pt x="0" y="51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1"/>
                    <a:pt x="44" y="2"/>
                    <a:pt x="44" y="2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Freeform 23"/>
            <p:cNvSpPr>
              <a:spLocks/>
            </p:cNvSpPr>
            <p:nvPr/>
          </p:nvSpPr>
          <p:spPr bwMode="auto">
            <a:xfrm>
              <a:off x="4495800" y="3398837"/>
              <a:ext cx="158750" cy="165100"/>
            </a:xfrm>
            <a:custGeom>
              <a:avLst/>
              <a:gdLst>
                <a:gd name="T0" fmla="*/ 7 w 50"/>
                <a:gd name="T1" fmla="*/ 21 h 52"/>
                <a:gd name="T2" fmla="*/ 29 w 50"/>
                <a:gd name="T3" fmla="*/ 10 h 52"/>
                <a:gd name="T4" fmla="*/ 33 w 50"/>
                <a:gd name="T5" fmla="*/ 9 h 52"/>
                <a:gd name="T6" fmla="*/ 41 w 50"/>
                <a:gd name="T7" fmla="*/ 6 h 52"/>
                <a:gd name="T8" fmla="*/ 44 w 50"/>
                <a:gd name="T9" fmla="*/ 4 h 52"/>
                <a:gd name="T10" fmla="*/ 47 w 50"/>
                <a:gd name="T11" fmla="*/ 2 h 52"/>
                <a:gd name="T12" fmla="*/ 50 w 50"/>
                <a:gd name="T13" fmla="*/ 1 h 52"/>
                <a:gd name="T14" fmla="*/ 50 w 50"/>
                <a:gd name="T15" fmla="*/ 1 h 52"/>
                <a:gd name="T16" fmla="*/ 5 w 50"/>
                <a:gd name="T17" fmla="*/ 52 h 52"/>
                <a:gd name="T18" fmla="*/ 5 w 50"/>
                <a:gd name="T19" fmla="*/ 50 h 52"/>
                <a:gd name="T20" fmla="*/ 2 w 50"/>
                <a:gd name="T21" fmla="*/ 40 h 52"/>
                <a:gd name="T22" fmla="*/ 7 w 50"/>
                <a:gd name="T23" fmla="*/ 2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" h="52">
                  <a:moveTo>
                    <a:pt x="7" y="21"/>
                  </a:moveTo>
                  <a:cubicBezTo>
                    <a:pt x="13" y="15"/>
                    <a:pt x="21" y="12"/>
                    <a:pt x="29" y="10"/>
                  </a:cubicBezTo>
                  <a:cubicBezTo>
                    <a:pt x="30" y="9"/>
                    <a:pt x="32" y="9"/>
                    <a:pt x="33" y="9"/>
                  </a:cubicBezTo>
                  <a:cubicBezTo>
                    <a:pt x="36" y="8"/>
                    <a:pt x="38" y="7"/>
                    <a:pt x="41" y="6"/>
                  </a:cubicBezTo>
                  <a:cubicBezTo>
                    <a:pt x="42" y="6"/>
                    <a:pt x="43" y="5"/>
                    <a:pt x="44" y="4"/>
                  </a:cubicBezTo>
                  <a:cubicBezTo>
                    <a:pt x="45" y="4"/>
                    <a:pt x="46" y="3"/>
                    <a:pt x="47" y="2"/>
                  </a:cubicBezTo>
                  <a:cubicBezTo>
                    <a:pt x="48" y="2"/>
                    <a:pt x="49" y="0"/>
                    <a:pt x="50" y="1"/>
                  </a:cubicBezTo>
                  <a:cubicBezTo>
                    <a:pt x="50" y="1"/>
                    <a:pt x="50" y="1"/>
                    <a:pt x="50" y="1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4" y="52"/>
                    <a:pt x="5" y="52"/>
                    <a:pt x="5" y="50"/>
                  </a:cubicBezTo>
                  <a:cubicBezTo>
                    <a:pt x="5" y="48"/>
                    <a:pt x="3" y="43"/>
                    <a:pt x="2" y="40"/>
                  </a:cubicBezTo>
                  <a:cubicBezTo>
                    <a:pt x="0" y="34"/>
                    <a:pt x="1" y="27"/>
                    <a:pt x="7" y="21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24"/>
            <p:cNvSpPr>
              <a:spLocks/>
            </p:cNvSpPr>
            <p:nvPr/>
          </p:nvSpPr>
          <p:spPr bwMode="auto">
            <a:xfrm>
              <a:off x="4340225" y="3646487"/>
              <a:ext cx="142875" cy="111125"/>
            </a:xfrm>
            <a:custGeom>
              <a:avLst/>
              <a:gdLst>
                <a:gd name="T0" fmla="*/ 43 w 45"/>
                <a:gd name="T1" fmla="*/ 34 h 35"/>
                <a:gd name="T2" fmla="*/ 40 w 45"/>
                <a:gd name="T3" fmla="*/ 33 h 35"/>
                <a:gd name="T4" fmla="*/ 37 w 45"/>
                <a:gd name="T5" fmla="*/ 32 h 35"/>
                <a:gd name="T6" fmla="*/ 31 w 45"/>
                <a:gd name="T7" fmla="*/ 31 h 35"/>
                <a:gd name="T8" fmla="*/ 27 w 45"/>
                <a:gd name="T9" fmla="*/ 31 h 35"/>
                <a:gd name="T10" fmla="*/ 7 w 45"/>
                <a:gd name="T11" fmla="*/ 25 h 35"/>
                <a:gd name="T12" fmla="*/ 0 w 45"/>
                <a:gd name="T13" fmla="*/ 10 h 35"/>
                <a:gd name="T14" fmla="*/ 2 w 45"/>
                <a:gd name="T15" fmla="*/ 1 h 35"/>
                <a:gd name="T16" fmla="*/ 1 w 45"/>
                <a:gd name="T17" fmla="*/ 0 h 35"/>
                <a:gd name="T18" fmla="*/ 45 w 45"/>
                <a:gd name="T19" fmla="*/ 34 h 35"/>
                <a:gd name="T20" fmla="*/ 43 w 45"/>
                <a:gd name="T21" fmla="*/ 3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35">
                  <a:moveTo>
                    <a:pt x="43" y="34"/>
                  </a:moveTo>
                  <a:cubicBezTo>
                    <a:pt x="42" y="34"/>
                    <a:pt x="41" y="33"/>
                    <a:pt x="40" y="33"/>
                  </a:cubicBezTo>
                  <a:cubicBezTo>
                    <a:pt x="39" y="32"/>
                    <a:pt x="38" y="32"/>
                    <a:pt x="37" y="32"/>
                  </a:cubicBezTo>
                  <a:cubicBezTo>
                    <a:pt x="35" y="31"/>
                    <a:pt x="33" y="31"/>
                    <a:pt x="31" y="31"/>
                  </a:cubicBezTo>
                  <a:cubicBezTo>
                    <a:pt x="29" y="31"/>
                    <a:pt x="28" y="31"/>
                    <a:pt x="27" y="31"/>
                  </a:cubicBezTo>
                  <a:cubicBezTo>
                    <a:pt x="21" y="30"/>
                    <a:pt x="13" y="29"/>
                    <a:pt x="7" y="25"/>
                  </a:cubicBezTo>
                  <a:cubicBezTo>
                    <a:pt x="1" y="21"/>
                    <a:pt x="0" y="15"/>
                    <a:pt x="0" y="10"/>
                  </a:cubicBezTo>
                  <a:cubicBezTo>
                    <a:pt x="1" y="7"/>
                    <a:pt x="2" y="2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45" y="35"/>
                    <a:pt x="44" y="34"/>
                    <a:pt x="43" y="34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Freeform 25"/>
            <p:cNvSpPr>
              <a:spLocks/>
            </p:cNvSpPr>
            <p:nvPr/>
          </p:nvSpPr>
          <p:spPr bwMode="auto">
            <a:xfrm>
              <a:off x="4343400" y="3630612"/>
              <a:ext cx="139700" cy="123825"/>
            </a:xfrm>
            <a:custGeom>
              <a:avLst/>
              <a:gdLst>
                <a:gd name="T0" fmla="*/ 26 w 44"/>
                <a:gd name="T1" fmla="*/ 5 h 39"/>
                <a:gd name="T2" fmla="*/ 36 w 44"/>
                <a:gd name="T3" fmla="*/ 23 h 39"/>
                <a:gd name="T4" fmla="*/ 37 w 44"/>
                <a:gd name="T5" fmla="*/ 26 h 39"/>
                <a:gd name="T6" fmla="*/ 39 w 44"/>
                <a:gd name="T7" fmla="*/ 33 h 39"/>
                <a:gd name="T8" fmla="*/ 41 w 44"/>
                <a:gd name="T9" fmla="*/ 35 h 39"/>
                <a:gd name="T10" fmla="*/ 43 w 44"/>
                <a:gd name="T11" fmla="*/ 38 h 39"/>
                <a:gd name="T12" fmla="*/ 44 w 44"/>
                <a:gd name="T13" fmla="*/ 39 h 39"/>
                <a:gd name="T14" fmla="*/ 44 w 44"/>
                <a:gd name="T15" fmla="*/ 39 h 39"/>
                <a:gd name="T16" fmla="*/ 0 w 44"/>
                <a:gd name="T17" fmla="*/ 5 h 39"/>
                <a:gd name="T18" fmla="*/ 2 w 44"/>
                <a:gd name="T19" fmla="*/ 5 h 39"/>
                <a:gd name="T20" fmla="*/ 10 w 44"/>
                <a:gd name="T21" fmla="*/ 2 h 39"/>
                <a:gd name="T22" fmla="*/ 26 w 44"/>
                <a:gd name="T23" fmla="*/ 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4" h="39">
                  <a:moveTo>
                    <a:pt x="26" y="5"/>
                  </a:moveTo>
                  <a:cubicBezTo>
                    <a:pt x="31" y="10"/>
                    <a:pt x="34" y="17"/>
                    <a:pt x="36" y="23"/>
                  </a:cubicBezTo>
                  <a:cubicBezTo>
                    <a:pt x="36" y="24"/>
                    <a:pt x="37" y="25"/>
                    <a:pt x="37" y="26"/>
                  </a:cubicBezTo>
                  <a:cubicBezTo>
                    <a:pt x="38" y="28"/>
                    <a:pt x="38" y="31"/>
                    <a:pt x="39" y="33"/>
                  </a:cubicBezTo>
                  <a:cubicBezTo>
                    <a:pt x="40" y="34"/>
                    <a:pt x="40" y="34"/>
                    <a:pt x="41" y="35"/>
                  </a:cubicBezTo>
                  <a:cubicBezTo>
                    <a:pt x="42" y="36"/>
                    <a:pt x="42" y="37"/>
                    <a:pt x="43" y="38"/>
                  </a:cubicBezTo>
                  <a:cubicBezTo>
                    <a:pt x="43" y="38"/>
                    <a:pt x="44" y="39"/>
                    <a:pt x="44" y="39"/>
                  </a:cubicBezTo>
                  <a:cubicBezTo>
                    <a:pt x="44" y="39"/>
                    <a:pt x="44" y="39"/>
                    <a:pt x="44" y="39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7" y="3"/>
                    <a:pt x="10" y="2"/>
                  </a:cubicBezTo>
                  <a:cubicBezTo>
                    <a:pt x="15" y="0"/>
                    <a:pt x="20" y="0"/>
                    <a:pt x="26" y="5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Freeform 26"/>
            <p:cNvSpPr>
              <a:spLocks/>
            </p:cNvSpPr>
            <p:nvPr/>
          </p:nvSpPr>
          <p:spPr bwMode="auto">
            <a:xfrm>
              <a:off x="4060825" y="2719387"/>
              <a:ext cx="88900" cy="307975"/>
            </a:xfrm>
            <a:custGeom>
              <a:avLst/>
              <a:gdLst>
                <a:gd name="T0" fmla="*/ 27 w 28"/>
                <a:gd name="T1" fmla="*/ 3 h 97"/>
                <a:gd name="T2" fmla="*/ 26 w 28"/>
                <a:gd name="T3" fmla="*/ 8 h 97"/>
                <a:gd name="T4" fmla="*/ 24 w 28"/>
                <a:gd name="T5" fmla="*/ 14 h 97"/>
                <a:gd name="T6" fmla="*/ 18 w 28"/>
                <a:gd name="T7" fmla="*/ 24 h 97"/>
                <a:gd name="T8" fmla="*/ 14 w 28"/>
                <a:gd name="T9" fmla="*/ 29 h 97"/>
                <a:gd name="T10" fmla="*/ 1 w 28"/>
                <a:gd name="T11" fmla="*/ 62 h 97"/>
                <a:gd name="T12" fmla="*/ 14 w 28"/>
                <a:gd name="T13" fmla="*/ 87 h 97"/>
                <a:gd name="T14" fmla="*/ 27 w 28"/>
                <a:gd name="T15" fmla="*/ 94 h 97"/>
                <a:gd name="T16" fmla="*/ 28 w 28"/>
                <a:gd name="T17" fmla="*/ 97 h 97"/>
                <a:gd name="T18" fmla="*/ 28 w 28"/>
                <a:gd name="T19" fmla="*/ 0 h 97"/>
                <a:gd name="T20" fmla="*/ 27 w 28"/>
                <a:gd name="T21" fmla="*/ 3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" h="97">
                  <a:moveTo>
                    <a:pt x="27" y="3"/>
                  </a:moveTo>
                  <a:cubicBezTo>
                    <a:pt x="26" y="5"/>
                    <a:pt x="26" y="7"/>
                    <a:pt x="26" y="8"/>
                  </a:cubicBezTo>
                  <a:cubicBezTo>
                    <a:pt x="25" y="10"/>
                    <a:pt x="24" y="12"/>
                    <a:pt x="24" y="14"/>
                  </a:cubicBezTo>
                  <a:cubicBezTo>
                    <a:pt x="22" y="17"/>
                    <a:pt x="20" y="21"/>
                    <a:pt x="18" y="24"/>
                  </a:cubicBezTo>
                  <a:cubicBezTo>
                    <a:pt x="16" y="25"/>
                    <a:pt x="15" y="27"/>
                    <a:pt x="14" y="29"/>
                  </a:cubicBezTo>
                  <a:cubicBezTo>
                    <a:pt x="8" y="38"/>
                    <a:pt x="2" y="49"/>
                    <a:pt x="1" y="62"/>
                  </a:cubicBezTo>
                  <a:cubicBezTo>
                    <a:pt x="0" y="74"/>
                    <a:pt x="6" y="82"/>
                    <a:pt x="14" y="87"/>
                  </a:cubicBezTo>
                  <a:cubicBezTo>
                    <a:pt x="18" y="90"/>
                    <a:pt x="26" y="93"/>
                    <a:pt x="27" y="94"/>
                  </a:cubicBezTo>
                  <a:cubicBezTo>
                    <a:pt x="28" y="96"/>
                    <a:pt x="27" y="97"/>
                    <a:pt x="28" y="97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7" y="0"/>
                    <a:pt x="27" y="2"/>
                    <a:pt x="27" y="3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Freeform 27"/>
            <p:cNvSpPr>
              <a:spLocks/>
            </p:cNvSpPr>
            <p:nvPr/>
          </p:nvSpPr>
          <p:spPr bwMode="auto">
            <a:xfrm>
              <a:off x="4149725" y="2719387"/>
              <a:ext cx="88900" cy="307975"/>
            </a:xfrm>
            <a:custGeom>
              <a:avLst/>
              <a:gdLst>
                <a:gd name="T0" fmla="*/ 27 w 28"/>
                <a:gd name="T1" fmla="*/ 62 h 97"/>
                <a:gd name="T2" fmla="*/ 14 w 28"/>
                <a:gd name="T3" fmla="*/ 29 h 97"/>
                <a:gd name="T4" fmla="*/ 11 w 28"/>
                <a:gd name="T5" fmla="*/ 24 h 97"/>
                <a:gd name="T6" fmla="*/ 5 w 28"/>
                <a:gd name="T7" fmla="*/ 14 h 97"/>
                <a:gd name="T8" fmla="*/ 3 w 28"/>
                <a:gd name="T9" fmla="*/ 8 h 97"/>
                <a:gd name="T10" fmla="*/ 2 w 28"/>
                <a:gd name="T11" fmla="*/ 3 h 97"/>
                <a:gd name="T12" fmla="*/ 0 w 28"/>
                <a:gd name="T13" fmla="*/ 0 h 97"/>
                <a:gd name="T14" fmla="*/ 0 w 28"/>
                <a:gd name="T15" fmla="*/ 0 h 97"/>
                <a:gd name="T16" fmla="*/ 0 w 28"/>
                <a:gd name="T17" fmla="*/ 97 h 97"/>
                <a:gd name="T18" fmla="*/ 2 w 28"/>
                <a:gd name="T19" fmla="*/ 94 h 97"/>
                <a:gd name="T20" fmla="*/ 14 w 28"/>
                <a:gd name="T21" fmla="*/ 87 h 97"/>
                <a:gd name="T22" fmla="*/ 27 w 28"/>
                <a:gd name="T23" fmla="*/ 62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" h="97">
                  <a:moveTo>
                    <a:pt x="27" y="62"/>
                  </a:moveTo>
                  <a:cubicBezTo>
                    <a:pt x="26" y="49"/>
                    <a:pt x="20" y="38"/>
                    <a:pt x="14" y="29"/>
                  </a:cubicBezTo>
                  <a:cubicBezTo>
                    <a:pt x="13" y="27"/>
                    <a:pt x="12" y="25"/>
                    <a:pt x="11" y="24"/>
                  </a:cubicBezTo>
                  <a:cubicBezTo>
                    <a:pt x="8" y="21"/>
                    <a:pt x="6" y="17"/>
                    <a:pt x="5" y="14"/>
                  </a:cubicBezTo>
                  <a:cubicBezTo>
                    <a:pt x="4" y="12"/>
                    <a:pt x="3" y="10"/>
                    <a:pt x="3" y="8"/>
                  </a:cubicBezTo>
                  <a:cubicBezTo>
                    <a:pt x="2" y="7"/>
                    <a:pt x="2" y="5"/>
                    <a:pt x="2" y="3"/>
                  </a:cubicBezTo>
                  <a:cubicBezTo>
                    <a:pt x="1" y="3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1" y="97"/>
                    <a:pt x="0" y="96"/>
                    <a:pt x="2" y="94"/>
                  </a:cubicBezTo>
                  <a:cubicBezTo>
                    <a:pt x="3" y="92"/>
                    <a:pt x="10" y="90"/>
                    <a:pt x="14" y="87"/>
                  </a:cubicBezTo>
                  <a:cubicBezTo>
                    <a:pt x="22" y="82"/>
                    <a:pt x="28" y="74"/>
                    <a:pt x="27" y="62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Freeform 28"/>
            <p:cNvSpPr>
              <a:spLocks/>
            </p:cNvSpPr>
            <p:nvPr/>
          </p:nvSpPr>
          <p:spPr bwMode="auto">
            <a:xfrm>
              <a:off x="4143375" y="3068637"/>
              <a:ext cx="196850" cy="133350"/>
            </a:xfrm>
            <a:custGeom>
              <a:avLst/>
              <a:gdLst>
                <a:gd name="T0" fmla="*/ 61 w 62"/>
                <a:gd name="T1" fmla="*/ 2 h 42"/>
                <a:gd name="T2" fmla="*/ 58 w 62"/>
                <a:gd name="T3" fmla="*/ 5 h 42"/>
                <a:gd name="T4" fmla="*/ 55 w 62"/>
                <a:gd name="T5" fmla="*/ 8 h 42"/>
                <a:gd name="T6" fmla="*/ 50 w 62"/>
                <a:gd name="T7" fmla="*/ 15 h 42"/>
                <a:gd name="T8" fmla="*/ 48 w 62"/>
                <a:gd name="T9" fmla="*/ 19 h 42"/>
                <a:gd name="T10" fmla="*/ 32 w 62"/>
                <a:gd name="T11" fmla="*/ 38 h 42"/>
                <a:gd name="T12" fmla="*/ 12 w 62"/>
                <a:gd name="T13" fmla="*/ 38 h 42"/>
                <a:gd name="T14" fmla="*/ 3 w 62"/>
                <a:gd name="T15" fmla="*/ 32 h 42"/>
                <a:gd name="T16" fmla="*/ 0 w 62"/>
                <a:gd name="T17" fmla="*/ 32 h 42"/>
                <a:gd name="T18" fmla="*/ 62 w 62"/>
                <a:gd name="T19" fmla="*/ 0 h 42"/>
                <a:gd name="T20" fmla="*/ 61 w 62"/>
                <a:gd name="T21" fmla="*/ 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2" h="42">
                  <a:moveTo>
                    <a:pt x="61" y="2"/>
                  </a:moveTo>
                  <a:cubicBezTo>
                    <a:pt x="60" y="3"/>
                    <a:pt x="59" y="4"/>
                    <a:pt x="58" y="5"/>
                  </a:cubicBezTo>
                  <a:cubicBezTo>
                    <a:pt x="56" y="6"/>
                    <a:pt x="56" y="7"/>
                    <a:pt x="55" y="8"/>
                  </a:cubicBezTo>
                  <a:cubicBezTo>
                    <a:pt x="53" y="10"/>
                    <a:pt x="52" y="12"/>
                    <a:pt x="50" y="15"/>
                  </a:cubicBezTo>
                  <a:cubicBezTo>
                    <a:pt x="50" y="16"/>
                    <a:pt x="49" y="17"/>
                    <a:pt x="48" y="19"/>
                  </a:cubicBezTo>
                  <a:cubicBezTo>
                    <a:pt x="44" y="26"/>
                    <a:pt x="39" y="33"/>
                    <a:pt x="32" y="38"/>
                  </a:cubicBezTo>
                  <a:cubicBezTo>
                    <a:pt x="24" y="42"/>
                    <a:pt x="17" y="41"/>
                    <a:pt x="12" y="38"/>
                  </a:cubicBezTo>
                  <a:cubicBezTo>
                    <a:pt x="8" y="36"/>
                    <a:pt x="4" y="32"/>
                    <a:pt x="3" y="32"/>
                  </a:cubicBezTo>
                  <a:cubicBezTo>
                    <a:pt x="1" y="32"/>
                    <a:pt x="1" y="33"/>
                    <a:pt x="0" y="32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1"/>
                    <a:pt x="61" y="2"/>
                    <a:pt x="61" y="2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Freeform 29"/>
            <p:cNvSpPr>
              <a:spLocks/>
            </p:cNvSpPr>
            <p:nvPr/>
          </p:nvSpPr>
          <p:spPr bwMode="auto">
            <a:xfrm>
              <a:off x="4143375" y="3065462"/>
              <a:ext cx="196850" cy="104775"/>
            </a:xfrm>
            <a:custGeom>
              <a:avLst/>
              <a:gdLst>
                <a:gd name="T0" fmla="*/ 14 w 62"/>
                <a:gd name="T1" fmla="*/ 4 h 33"/>
                <a:gd name="T2" fmla="*/ 39 w 62"/>
                <a:gd name="T3" fmla="*/ 2 h 33"/>
                <a:gd name="T4" fmla="*/ 44 w 62"/>
                <a:gd name="T5" fmla="*/ 2 h 33"/>
                <a:gd name="T6" fmla="*/ 52 w 62"/>
                <a:gd name="T7" fmla="*/ 3 h 33"/>
                <a:gd name="T8" fmla="*/ 56 w 62"/>
                <a:gd name="T9" fmla="*/ 2 h 33"/>
                <a:gd name="T10" fmla="*/ 59 w 62"/>
                <a:gd name="T11" fmla="*/ 1 h 33"/>
                <a:gd name="T12" fmla="*/ 62 w 62"/>
                <a:gd name="T13" fmla="*/ 1 h 33"/>
                <a:gd name="T14" fmla="*/ 62 w 62"/>
                <a:gd name="T15" fmla="*/ 1 h 33"/>
                <a:gd name="T16" fmla="*/ 0 w 62"/>
                <a:gd name="T17" fmla="*/ 33 h 33"/>
                <a:gd name="T18" fmla="*/ 2 w 62"/>
                <a:gd name="T19" fmla="*/ 31 h 33"/>
                <a:gd name="T20" fmla="*/ 2 w 62"/>
                <a:gd name="T21" fmla="*/ 21 h 33"/>
                <a:gd name="T22" fmla="*/ 14 w 62"/>
                <a:gd name="T23" fmla="*/ 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2" h="33">
                  <a:moveTo>
                    <a:pt x="14" y="4"/>
                  </a:moveTo>
                  <a:cubicBezTo>
                    <a:pt x="22" y="1"/>
                    <a:pt x="31" y="1"/>
                    <a:pt x="39" y="2"/>
                  </a:cubicBezTo>
                  <a:cubicBezTo>
                    <a:pt x="41" y="2"/>
                    <a:pt x="42" y="2"/>
                    <a:pt x="44" y="2"/>
                  </a:cubicBezTo>
                  <a:cubicBezTo>
                    <a:pt x="46" y="3"/>
                    <a:pt x="49" y="3"/>
                    <a:pt x="52" y="3"/>
                  </a:cubicBezTo>
                  <a:cubicBezTo>
                    <a:pt x="53" y="3"/>
                    <a:pt x="55" y="3"/>
                    <a:pt x="56" y="2"/>
                  </a:cubicBezTo>
                  <a:cubicBezTo>
                    <a:pt x="57" y="2"/>
                    <a:pt x="58" y="2"/>
                    <a:pt x="59" y="1"/>
                  </a:cubicBezTo>
                  <a:cubicBezTo>
                    <a:pt x="60" y="1"/>
                    <a:pt x="62" y="0"/>
                    <a:pt x="62" y="1"/>
                  </a:cubicBezTo>
                  <a:cubicBezTo>
                    <a:pt x="62" y="1"/>
                    <a:pt x="62" y="1"/>
                    <a:pt x="62" y="1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2"/>
                    <a:pt x="1" y="33"/>
                    <a:pt x="2" y="31"/>
                  </a:cubicBezTo>
                  <a:cubicBezTo>
                    <a:pt x="2" y="30"/>
                    <a:pt x="2" y="24"/>
                    <a:pt x="2" y="21"/>
                  </a:cubicBezTo>
                  <a:cubicBezTo>
                    <a:pt x="3" y="14"/>
                    <a:pt x="6" y="8"/>
                    <a:pt x="14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4" name="text four"/>
          <p:cNvSpPr txBox="1"/>
          <p:nvPr/>
        </p:nvSpPr>
        <p:spPr>
          <a:xfrm>
            <a:off x="6641005" y="2175185"/>
            <a:ext cx="19511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4. </a:t>
            </a:r>
            <a:r>
              <a:rPr lang="en-US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Based on Outcomes, Plant new “seeds” and new Care Plan interventions</a:t>
            </a:r>
            <a:endParaRPr lang="en-US" sz="16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262" name="text three"/>
          <p:cNvSpPr txBox="1"/>
          <p:nvPr/>
        </p:nvSpPr>
        <p:spPr>
          <a:xfrm>
            <a:off x="6641005" y="588854"/>
            <a:ext cx="1951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3. </a:t>
            </a:r>
            <a:r>
              <a:rPr lang="en-US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Multiple Actual Outcomes (and timings)</a:t>
            </a:r>
            <a:endParaRPr lang="en-US" sz="16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263" name="text two"/>
          <p:cNvSpPr txBox="1"/>
          <p:nvPr/>
        </p:nvSpPr>
        <p:spPr>
          <a:xfrm>
            <a:off x="4249877" y="2175185"/>
            <a:ext cx="1951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2. </a:t>
            </a:r>
            <a:r>
              <a:rPr lang="en-US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Multiple Expected </a:t>
            </a:r>
            <a:r>
              <a:rPr lang="en-US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Outcomes (and timings)</a:t>
            </a:r>
            <a:r>
              <a:rPr lang="en-US" sz="16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.</a:t>
            </a:r>
            <a:endParaRPr lang="en-US" sz="16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249" name="text one"/>
          <p:cNvSpPr txBox="1"/>
          <p:nvPr/>
        </p:nvSpPr>
        <p:spPr>
          <a:xfrm>
            <a:off x="4249877" y="626347"/>
            <a:ext cx="1951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1. </a:t>
            </a:r>
            <a:r>
              <a:rPr lang="en-US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Multiple Interventions</a:t>
            </a:r>
            <a:endParaRPr lang="en-US" b="1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grpSp>
        <p:nvGrpSpPr>
          <p:cNvPr id="16" name="tomatoes"/>
          <p:cNvGrpSpPr/>
          <p:nvPr/>
        </p:nvGrpSpPr>
        <p:grpSpPr>
          <a:xfrm>
            <a:off x="4954549" y="4370299"/>
            <a:ext cx="1345066" cy="729906"/>
            <a:chOff x="5242221" y="4370299"/>
            <a:chExt cx="1345066" cy="729906"/>
          </a:xfrm>
        </p:grpSpPr>
        <p:grpSp>
          <p:nvGrpSpPr>
            <p:cNvPr id="171" name="tomato"/>
            <p:cNvGrpSpPr/>
            <p:nvPr/>
          </p:nvGrpSpPr>
          <p:grpSpPr>
            <a:xfrm>
              <a:off x="5820350" y="4370299"/>
              <a:ext cx="268100" cy="231928"/>
              <a:chOff x="7979929" y="2836165"/>
              <a:chExt cx="567849" cy="491235"/>
            </a:xfrm>
          </p:grpSpPr>
          <p:sp>
            <p:nvSpPr>
              <p:cNvPr id="172" name="Freeform 88"/>
              <p:cNvSpPr>
                <a:spLocks/>
              </p:cNvSpPr>
              <p:nvPr/>
            </p:nvSpPr>
            <p:spPr bwMode="auto">
              <a:xfrm>
                <a:off x="7979929" y="2908273"/>
                <a:ext cx="283925" cy="419127"/>
              </a:xfrm>
              <a:custGeom>
                <a:avLst/>
                <a:gdLst>
                  <a:gd name="T0" fmla="*/ 63 w 63"/>
                  <a:gd name="T1" fmla="*/ 8 h 93"/>
                  <a:gd name="T2" fmla="*/ 33 w 63"/>
                  <a:gd name="T3" fmla="*/ 5 h 93"/>
                  <a:gd name="T4" fmla="*/ 13 w 63"/>
                  <a:gd name="T5" fmla="*/ 60 h 93"/>
                  <a:gd name="T6" fmla="*/ 63 w 63"/>
                  <a:gd name="T7" fmla="*/ 93 h 93"/>
                  <a:gd name="T8" fmla="*/ 63 w 63"/>
                  <a:gd name="T9" fmla="*/ 93 h 93"/>
                  <a:gd name="T10" fmla="*/ 63 w 63"/>
                  <a:gd name="T11" fmla="*/ 8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93">
                    <a:moveTo>
                      <a:pt x="63" y="8"/>
                    </a:moveTo>
                    <a:cubicBezTo>
                      <a:pt x="56" y="8"/>
                      <a:pt x="46" y="0"/>
                      <a:pt x="33" y="5"/>
                    </a:cubicBezTo>
                    <a:cubicBezTo>
                      <a:pt x="20" y="10"/>
                      <a:pt x="0" y="29"/>
                      <a:pt x="13" y="60"/>
                    </a:cubicBezTo>
                    <a:cubicBezTo>
                      <a:pt x="26" y="90"/>
                      <a:pt x="56" y="93"/>
                      <a:pt x="63" y="93"/>
                    </a:cubicBezTo>
                    <a:cubicBezTo>
                      <a:pt x="63" y="93"/>
                      <a:pt x="63" y="93"/>
                      <a:pt x="63" y="93"/>
                    </a:cubicBezTo>
                    <a:cubicBezTo>
                      <a:pt x="63" y="8"/>
                      <a:pt x="63" y="8"/>
                      <a:pt x="63" y="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">
                <a:solidFill>
                  <a:schemeClr val="accent2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Freeform 89"/>
              <p:cNvSpPr>
                <a:spLocks/>
              </p:cNvSpPr>
              <p:nvPr/>
            </p:nvSpPr>
            <p:spPr bwMode="auto">
              <a:xfrm>
                <a:off x="8263853" y="2908273"/>
                <a:ext cx="283925" cy="419127"/>
              </a:xfrm>
              <a:custGeom>
                <a:avLst/>
                <a:gdLst>
                  <a:gd name="T0" fmla="*/ 30 w 63"/>
                  <a:gd name="T1" fmla="*/ 5 h 93"/>
                  <a:gd name="T2" fmla="*/ 0 w 63"/>
                  <a:gd name="T3" fmla="*/ 8 h 93"/>
                  <a:gd name="T4" fmla="*/ 0 w 63"/>
                  <a:gd name="T5" fmla="*/ 93 h 93"/>
                  <a:gd name="T6" fmla="*/ 50 w 63"/>
                  <a:gd name="T7" fmla="*/ 60 h 93"/>
                  <a:gd name="T8" fmla="*/ 30 w 63"/>
                  <a:gd name="T9" fmla="*/ 5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" h="93">
                    <a:moveTo>
                      <a:pt x="30" y="5"/>
                    </a:moveTo>
                    <a:cubicBezTo>
                      <a:pt x="17" y="0"/>
                      <a:pt x="8" y="8"/>
                      <a:pt x="0" y="8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8" y="93"/>
                      <a:pt x="38" y="90"/>
                      <a:pt x="50" y="60"/>
                    </a:cubicBezTo>
                    <a:cubicBezTo>
                      <a:pt x="63" y="29"/>
                      <a:pt x="43" y="10"/>
                      <a:pt x="30" y="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">
                <a:solidFill>
                  <a:schemeClr val="accent2">
                    <a:lumMod val="75000"/>
                  </a:schemeClr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Freeform 90"/>
              <p:cNvSpPr>
                <a:spLocks/>
              </p:cNvSpPr>
              <p:nvPr/>
            </p:nvSpPr>
            <p:spPr bwMode="auto">
              <a:xfrm>
                <a:off x="8245826" y="2836165"/>
                <a:ext cx="18027" cy="135202"/>
              </a:xfrm>
              <a:custGeom>
                <a:avLst/>
                <a:gdLst>
                  <a:gd name="T0" fmla="*/ 4 w 4"/>
                  <a:gd name="T1" fmla="*/ 0 h 30"/>
                  <a:gd name="T2" fmla="*/ 0 w 4"/>
                  <a:gd name="T3" fmla="*/ 1 h 30"/>
                  <a:gd name="T4" fmla="*/ 0 w 4"/>
                  <a:gd name="T5" fmla="*/ 1 h 30"/>
                  <a:gd name="T6" fmla="*/ 0 w 4"/>
                  <a:gd name="T7" fmla="*/ 1 h 30"/>
                  <a:gd name="T8" fmla="*/ 0 w 4"/>
                  <a:gd name="T9" fmla="*/ 2 h 30"/>
                  <a:gd name="T10" fmla="*/ 0 w 4"/>
                  <a:gd name="T11" fmla="*/ 2 h 30"/>
                  <a:gd name="T12" fmla="*/ 2 w 4"/>
                  <a:gd name="T13" fmla="*/ 29 h 30"/>
                  <a:gd name="T14" fmla="*/ 2 w 4"/>
                  <a:gd name="T15" fmla="*/ 29 h 30"/>
                  <a:gd name="T16" fmla="*/ 4 w 4"/>
                  <a:gd name="T17" fmla="*/ 30 h 30"/>
                  <a:gd name="T18" fmla="*/ 4 w 4"/>
                  <a:gd name="T1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0">
                    <a:moveTo>
                      <a:pt x="4" y="0"/>
                    </a:moveTo>
                    <a:cubicBezTo>
                      <a:pt x="2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2" y="29"/>
                      <a:pt x="2" y="29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2" y="30"/>
                      <a:pt x="3" y="30"/>
                      <a:pt x="4" y="30"/>
                    </a:cubicBezTo>
                    <a:cubicBezTo>
                      <a:pt x="4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Freeform 91"/>
              <p:cNvSpPr>
                <a:spLocks/>
              </p:cNvSpPr>
              <p:nvPr/>
            </p:nvSpPr>
            <p:spPr bwMode="auto">
              <a:xfrm>
                <a:off x="8263853" y="2836165"/>
                <a:ext cx="18027" cy="135202"/>
              </a:xfrm>
              <a:custGeom>
                <a:avLst/>
                <a:gdLst>
                  <a:gd name="T0" fmla="*/ 4 w 4"/>
                  <a:gd name="T1" fmla="*/ 1 h 30"/>
                  <a:gd name="T2" fmla="*/ 4 w 4"/>
                  <a:gd name="T3" fmla="*/ 1 h 30"/>
                  <a:gd name="T4" fmla="*/ 4 w 4"/>
                  <a:gd name="T5" fmla="*/ 1 h 30"/>
                  <a:gd name="T6" fmla="*/ 0 w 4"/>
                  <a:gd name="T7" fmla="*/ 0 h 30"/>
                  <a:gd name="T8" fmla="*/ 0 w 4"/>
                  <a:gd name="T9" fmla="*/ 30 h 30"/>
                  <a:gd name="T10" fmla="*/ 2 w 4"/>
                  <a:gd name="T11" fmla="*/ 29 h 30"/>
                  <a:gd name="T12" fmla="*/ 4 w 4"/>
                  <a:gd name="T13" fmla="*/ 2 h 30"/>
                  <a:gd name="T14" fmla="*/ 4 w 4"/>
                  <a:gd name="T15" fmla="*/ 2 h 30"/>
                  <a:gd name="T16" fmla="*/ 4 w 4"/>
                  <a:gd name="T17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" h="30"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2" y="0"/>
                      <a:pt x="0" y="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1" y="30"/>
                      <a:pt x="2" y="30"/>
                      <a:pt x="2" y="29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4" y="1"/>
                      <a:pt x="4" y="1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6" name="tomato"/>
            <p:cNvGrpSpPr/>
            <p:nvPr/>
          </p:nvGrpSpPr>
          <p:grpSpPr>
            <a:xfrm>
              <a:off x="6258469" y="4471465"/>
              <a:ext cx="328818" cy="314340"/>
              <a:chOff x="7979929" y="2836165"/>
              <a:chExt cx="567849" cy="491235"/>
            </a:xfrm>
          </p:grpSpPr>
          <p:sp>
            <p:nvSpPr>
              <p:cNvPr id="167" name="Freeform 88"/>
              <p:cNvSpPr>
                <a:spLocks/>
              </p:cNvSpPr>
              <p:nvPr/>
            </p:nvSpPr>
            <p:spPr bwMode="auto">
              <a:xfrm>
                <a:off x="7979929" y="2908273"/>
                <a:ext cx="283925" cy="419127"/>
              </a:xfrm>
              <a:custGeom>
                <a:avLst/>
                <a:gdLst>
                  <a:gd name="T0" fmla="*/ 63 w 63"/>
                  <a:gd name="T1" fmla="*/ 8 h 93"/>
                  <a:gd name="T2" fmla="*/ 33 w 63"/>
                  <a:gd name="T3" fmla="*/ 5 h 93"/>
                  <a:gd name="T4" fmla="*/ 13 w 63"/>
                  <a:gd name="T5" fmla="*/ 60 h 93"/>
                  <a:gd name="T6" fmla="*/ 63 w 63"/>
                  <a:gd name="T7" fmla="*/ 93 h 93"/>
                  <a:gd name="T8" fmla="*/ 63 w 63"/>
                  <a:gd name="T9" fmla="*/ 93 h 93"/>
                  <a:gd name="T10" fmla="*/ 63 w 63"/>
                  <a:gd name="T11" fmla="*/ 8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93">
                    <a:moveTo>
                      <a:pt x="63" y="8"/>
                    </a:moveTo>
                    <a:cubicBezTo>
                      <a:pt x="56" y="8"/>
                      <a:pt x="46" y="0"/>
                      <a:pt x="33" y="5"/>
                    </a:cubicBezTo>
                    <a:cubicBezTo>
                      <a:pt x="20" y="10"/>
                      <a:pt x="0" y="29"/>
                      <a:pt x="13" y="60"/>
                    </a:cubicBezTo>
                    <a:cubicBezTo>
                      <a:pt x="26" y="90"/>
                      <a:pt x="56" y="93"/>
                      <a:pt x="63" y="93"/>
                    </a:cubicBezTo>
                    <a:cubicBezTo>
                      <a:pt x="63" y="93"/>
                      <a:pt x="63" y="93"/>
                      <a:pt x="63" y="93"/>
                    </a:cubicBezTo>
                    <a:cubicBezTo>
                      <a:pt x="63" y="8"/>
                      <a:pt x="63" y="8"/>
                      <a:pt x="63" y="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">
                <a:solidFill>
                  <a:schemeClr val="accent2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Freeform 89"/>
              <p:cNvSpPr>
                <a:spLocks/>
              </p:cNvSpPr>
              <p:nvPr/>
            </p:nvSpPr>
            <p:spPr bwMode="auto">
              <a:xfrm>
                <a:off x="8263853" y="2908273"/>
                <a:ext cx="283925" cy="419127"/>
              </a:xfrm>
              <a:custGeom>
                <a:avLst/>
                <a:gdLst>
                  <a:gd name="T0" fmla="*/ 30 w 63"/>
                  <a:gd name="T1" fmla="*/ 5 h 93"/>
                  <a:gd name="T2" fmla="*/ 0 w 63"/>
                  <a:gd name="T3" fmla="*/ 8 h 93"/>
                  <a:gd name="T4" fmla="*/ 0 w 63"/>
                  <a:gd name="T5" fmla="*/ 93 h 93"/>
                  <a:gd name="T6" fmla="*/ 50 w 63"/>
                  <a:gd name="T7" fmla="*/ 60 h 93"/>
                  <a:gd name="T8" fmla="*/ 30 w 63"/>
                  <a:gd name="T9" fmla="*/ 5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" h="93">
                    <a:moveTo>
                      <a:pt x="30" y="5"/>
                    </a:moveTo>
                    <a:cubicBezTo>
                      <a:pt x="17" y="0"/>
                      <a:pt x="8" y="8"/>
                      <a:pt x="0" y="8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8" y="93"/>
                      <a:pt x="38" y="90"/>
                      <a:pt x="50" y="60"/>
                    </a:cubicBezTo>
                    <a:cubicBezTo>
                      <a:pt x="63" y="29"/>
                      <a:pt x="43" y="10"/>
                      <a:pt x="30" y="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">
                <a:solidFill>
                  <a:schemeClr val="accent2">
                    <a:lumMod val="75000"/>
                  </a:schemeClr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Freeform 90"/>
              <p:cNvSpPr>
                <a:spLocks/>
              </p:cNvSpPr>
              <p:nvPr/>
            </p:nvSpPr>
            <p:spPr bwMode="auto">
              <a:xfrm>
                <a:off x="8245826" y="2836165"/>
                <a:ext cx="18027" cy="135202"/>
              </a:xfrm>
              <a:custGeom>
                <a:avLst/>
                <a:gdLst>
                  <a:gd name="T0" fmla="*/ 4 w 4"/>
                  <a:gd name="T1" fmla="*/ 0 h 30"/>
                  <a:gd name="T2" fmla="*/ 0 w 4"/>
                  <a:gd name="T3" fmla="*/ 1 h 30"/>
                  <a:gd name="T4" fmla="*/ 0 w 4"/>
                  <a:gd name="T5" fmla="*/ 1 h 30"/>
                  <a:gd name="T6" fmla="*/ 0 w 4"/>
                  <a:gd name="T7" fmla="*/ 1 h 30"/>
                  <a:gd name="T8" fmla="*/ 0 w 4"/>
                  <a:gd name="T9" fmla="*/ 2 h 30"/>
                  <a:gd name="T10" fmla="*/ 0 w 4"/>
                  <a:gd name="T11" fmla="*/ 2 h 30"/>
                  <a:gd name="T12" fmla="*/ 2 w 4"/>
                  <a:gd name="T13" fmla="*/ 29 h 30"/>
                  <a:gd name="T14" fmla="*/ 2 w 4"/>
                  <a:gd name="T15" fmla="*/ 29 h 30"/>
                  <a:gd name="T16" fmla="*/ 4 w 4"/>
                  <a:gd name="T17" fmla="*/ 30 h 30"/>
                  <a:gd name="T18" fmla="*/ 4 w 4"/>
                  <a:gd name="T1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0">
                    <a:moveTo>
                      <a:pt x="4" y="0"/>
                    </a:moveTo>
                    <a:cubicBezTo>
                      <a:pt x="2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2" y="29"/>
                      <a:pt x="2" y="29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2" y="30"/>
                      <a:pt x="3" y="30"/>
                      <a:pt x="4" y="30"/>
                    </a:cubicBezTo>
                    <a:cubicBezTo>
                      <a:pt x="4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Freeform 91"/>
              <p:cNvSpPr>
                <a:spLocks/>
              </p:cNvSpPr>
              <p:nvPr/>
            </p:nvSpPr>
            <p:spPr bwMode="auto">
              <a:xfrm>
                <a:off x="8263853" y="2836165"/>
                <a:ext cx="18027" cy="135202"/>
              </a:xfrm>
              <a:custGeom>
                <a:avLst/>
                <a:gdLst>
                  <a:gd name="T0" fmla="*/ 4 w 4"/>
                  <a:gd name="T1" fmla="*/ 1 h 30"/>
                  <a:gd name="T2" fmla="*/ 4 w 4"/>
                  <a:gd name="T3" fmla="*/ 1 h 30"/>
                  <a:gd name="T4" fmla="*/ 4 w 4"/>
                  <a:gd name="T5" fmla="*/ 1 h 30"/>
                  <a:gd name="T6" fmla="*/ 0 w 4"/>
                  <a:gd name="T7" fmla="*/ 0 h 30"/>
                  <a:gd name="T8" fmla="*/ 0 w 4"/>
                  <a:gd name="T9" fmla="*/ 30 h 30"/>
                  <a:gd name="T10" fmla="*/ 2 w 4"/>
                  <a:gd name="T11" fmla="*/ 29 h 30"/>
                  <a:gd name="T12" fmla="*/ 4 w 4"/>
                  <a:gd name="T13" fmla="*/ 2 h 30"/>
                  <a:gd name="T14" fmla="*/ 4 w 4"/>
                  <a:gd name="T15" fmla="*/ 2 h 30"/>
                  <a:gd name="T16" fmla="*/ 4 w 4"/>
                  <a:gd name="T17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" h="30"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2" y="0"/>
                      <a:pt x="0" y="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1" y="30"/>
                      <a:pt x="2" y="30"/>
                      <a:pt x="2" y="29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4" y="1"/>
                      <a:pt x="4" y="1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6" name="tomato"/>
            <p:cNvGrpSpPr/>
            <p:nvPr/>
          </p:nvGrpSpPr>
          <p:grpSpPr>
            <a:xfrm rot="21239211">
              <a:off x="6152237" y="4544472"/>
              <a:ext cx="305029" cy="263875"/>
              <a:chOff x="7979929" y="2836165"/>
              <a:chExt cx="567849" cy="491235"/>
            </a:xfrm>
          </p:grpSpPr>
          <p:sp>
            <p:nvSpPr>
              <p:cNvPr id="197" name="Freeform 88"/>
              <p:cNvSpPr>
                <a:spLocks/>
              </p:cNvSpPr>
              <p:nvPr/>
            </p:nvSpPr>
            <p:spPr bwMode="auto">
              <a:xfrm>
                <a:off x="7979929" y="2908273"/>
                <a:ext cx="283925" cy="419127"/>
              </a:xfrm>
              <a:custGeom>
                <a:avLst/>
                <a:gdLst>
                  <a:gd name="T0" fmla="*/ 63 w 63"/>
                  <a:gd name="T1" fmla="*/ 8 h 93"/>
                  <a:gd name="T2" fmla="*/ 33 w 63"/>
                  <a:gd name="T3" fmla="*/ 5 h 93"/>
                  <a:gd name="T4" fmla="*/ 13 w 63"/>
                  <a:gd name="T5" fmla="*/ 60 h 93"/>
                  <a:gd name="T6" fmla="*/ 63 w 63"/>
                  <a:gd name="T7" fmla="*/ 93 h 93"/>
                  <a:gd name="T8" fmla="*/ 63 w 63"/>
                  <a:gd name="T9" fmla="*/ 93 h 93"/>
                  <a:gd name="T10" fmla="*/ 63 w 63"/>
                  <a:gd name="T11" fmla="*/ 8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93">
                    <a:moveTo>
                      <a:pt x="63" y="8"/>
                    </a:moveTo>
                    <a:cubicBezTo>
                      <a:pt x="56" y="8"/>
                      <a:pt x="46" y="0"/>
                      <a:pt x="33" y="5"/>
                    </a:cubicBezTo>
                    <a:cubicBezTo>
                      <a:pt x="20" y="10"/>
                      <a:pt x="0" y="29"/>
                      <a:pt x="13" y="60"/>
                    </a:cubicBezTo>
                    <a:cubicBezTo>
                      <a:pt x="26" y="90"/>
                      <a:pt x="56" y="93"/>
                      <a:pt x="63" y="93"/>
                    </a:cubicBezTo>
                    <a:cubicBezTo>
                      <a:pt x="63" y="93"/>
                      <a:pt x="63" y="93"/>
                      <a:pt x="63" y="93"/>
                    </a:cubicBezTo>
                    <a:cubicBezTo>
                      <a:pt x="63" y="8"/>
                      <a:pt x="63" y="8"/>
                      <a:pt x="63" y="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">
                <a:solidFill>
                  <a:schemeClr val="accent2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" name="Freeform 89"/>
              <p:cNvSpPr>
                <a:spLocks/>
              </p:cNvSpPr>
              <p:nvPr/>
            </p:nvSpPr>
            <p:spPr bwMode="auto">
              <a:xfrm>
                <a:off x="8263853" y="2908273"/>
                <a:ext cx="283925" cy="419127"/>
              </a:xfrm>
              <a:custGeom>
                <a:avLst/>
                <a:gdLst>
                  <a:gd name="T0" fmla="*/ 30 w 63"/>
                  <a:gd name="T1" fmla="*/ 5 h 93"/>
                  <a:gd name="T2" fmla="*/ 0 w 63"/>
                  <a:gd name="T3" fmla="*/ 8 h 93"/>
                  <a:gd name="T4" fmla="*/ 0 w 63"/>
                  <a:gd name="T5" fmla="*/ 93 h 93"/>
                  <a:gd name="T6" fmla="*/ 50 w 63"/>
                  <a:gd name="T7" fmla="*/ 60 h 93"/>
                  <a:gd name="T8" fmla="*/ 30 w 63"/>
                  <a:gd name="T9" fmla="*/ 5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" h="93">
                    <a:moveTo>
                      <a:pt x="30" y="5"/>
                    </a:moveTo>
                    <a:cubicBezTo>
                      <a:pt x="17" y="0"/>
                      <a:pt x="8" y="8"/>
                      <a:pt x="0" y="8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8" y="93"/>
                      <a:pt x="38" y="90"/>
                      <a:pt x="50" y="60"/>
                    </a:cubicBezTo>
                    <a:cubicBezTo>
                      <a:pt x="63" y="29"/>
                      <a:pt x="43" y="10"/>
                      <a:pt x="30" y="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">
                <a:solidFill>
                  <a:schemeClr val="accent2">
                    <a:lumMod val="75000"/>
                  </a:schemeClr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Freeform 90"/>
              <p:cNvSpPr>
                <a:spLocks/>
              </p:cNvSpPr>
              <p:nvPr/>
            </p:nvSpPr>
            <p:spPr bwMode="auto">
              <a:xfrm>
                <a:off x="8245826" y="2836165"/>
                <a:ext cx="18027" cy="135202"/>
              </a:xfrm>
              <a:custGeom>
                <a:avLst/>
                <a:gdLst>
                  <a:gd name="T0" fmla="*/ 4 w 4"/>
                  <a:gd name="T1" fmla="*/ 0 h 30"/>
                  <a:gd name="T2" fmla="*/ 0 w 4"/>
                  <a:gd name="T3" fmla="*/ 1 h 30"/>
                  <a:gd name="T4" fmla="*/ 0 w 4"/>
                  <a:gd name="T5" fmla="*/ 1 h 30"/>
                  <a:gd name="T6" fmla="*/ 0 w 4"/>
                  <a:gd name="T7" fmla="*/ 1 h 30"/>
                  <a:gd name="T8" fmla="*/ 0 w 4"/>
                  <a:gd name="T9" fmla="*/ 2 h 30"/>
                  <a:gd name="T10" fmla="*/ 0 w 4"/>
                  <a:gd name="T11" fmla="*/ 2 h 30"/>
                  <a:gd name="T12" fmla="*/ 2 w 4"/>
                  <a:gd name="T13" fmla="*/ 29 h 30"/>
                  <a:gd name="T14" fmla="*/ 2 w 4"/>
                  <a:gd name="T15" fmla="*/ 29 h 30"/>
                  <a:gd name="T16" fmla="*/ 4 w 4"/>
                  <a:gd name="T17" fmla="*/ 30 h 30"/>
                  <a:gd name="T18" fmla="*/ 4 w 4"/>
                  <a:gd name="T1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0">
                    <a:moveTo>
                      <a:pt x="4" y="0"/>
                    </a:moveTo>
                    <a:cubicBezTo>
                      <a:pt x="2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2" y="29"/>
                      <a:pt x="2" y="29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2" y="30"/>
                      <a:pt x="3" y="30"/>
                      <a:pt x="4" y="30"/>
                    </a:cubicBezTo>
                    <a:cubicBezTo>
                      <a:pt x="4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Freeform 91"/>
              <p:cNvSpPr>
                <a:spLocks/>
              </p:cNvSpPr>
              <p:nvPr/>
            </p:nvSpPr>
            <p:spPr bwMode="auto">
              <a:xfrm>
                <a:off x="8263853" y="2836165"/>
                <a:ext cx="18027" cy="135202"/>
              </a:xfrm>
              <a:custGeom>
                <a:avLst/>
                <a:gdLst>
                  <a:gd name="T0" fmla="*/ 4 w 4"/>
                  <a:gd name="T1" fmla="*/ 1 h 30"/>
                  <a:gd name="T2" fmla="*/ 4 w 4"/>
                  <a:gd name="T3" fmla="*/ 1 h 30"/>
                  <a:gd name="T4" fmla="*/ 4 w 4"/>
                  <a:gd name="T5" fmla="*/ 1 h 30"/>
                  <a:gd name="T6" fmla="*/ 0 w 4"/>
                  <a:gd name="T7" fmla="*/ 0 h 30"/>
                  <a:gd name="T8" fmla="*/ 0 w 4"/>
                  <a:gd name="T9" fmla="*/ 30 h 30"/>
                  <a:gd name="T10" fmla="*/ 2 w 4"/>
                  <a:gd name="T11" fmla="*/ 29 h 30"/>
                  <a:gd name="T12" fmla="*/ 4 w 4"/>
                  <a:gd name="T13" fmla="*/ 2 h 30"/>
                  <a:gd name="T14" fmla="*/ 4 w 4"/>
                  <a:gd name="T15" fmla="*/ 2 h 30"/>
                  <a:gd name="T16" fmla="*/ 4 w 4"/>
                  <a:gd name="T17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" h="30"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2" y="0"/>
                      <a:pt x="0" y="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1" y="30"/>
                      <a:pt x="2" y="30"/>
                      <a:pt x="2" y="29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4" y="1"/>
                      <a:pt x="4" y="1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6" name="tomato"/>
            <p:cNvGrpSpPr/>
            <p:nvPr/>
          </p:nvGrpSpPr>
          <p:grpSpPr>
            <a:xfrm>
              <a:off x="5631298" y="4805509"/>
              <a:ext cx="305029" cy="254352"/>
              <a:chOff x="8152816" y="2880490"/>
              <a:chExt cx="567848" cy="473505"/>
            </a:xfrm>
          </p:grpSpPr>
          <p:sp>
            <p:nvSpPr>
              <p:cNvPr id="157" name="Freeform 88"/>
              <p:cNvSpPr>
                <a:spLocks/>
              </p:cNvSpPr>
              <p:nvPr/>
            </p:nvSpPr>
            <p:spPr bwMode="auto">
              <a:xfrm>
                <a:off x="8152816" y="2934868"/>
                <a:ext cx="283925" cy="419127"/>
              </a:xfrm>
              <a:custGeom>
                <a:avLst/>
                <a:gdLst>
                  <a:gd name="T0" fmla="*/ 63 w 63"/>
                  <a:gd name="T1" fmla="*/ 8 h 93"/>
                  <a:gd name="T2" fmla="*/ 33 w 63"/>
                  <a:gd name="T3" fmla="*/ 5 h 93"/>
                  <a:gd name="T4" fmla="*/ 13 w 63"/>
                  <a:gd name="T5" fmla="*/ 60 h 93"/>
                  <a:gd name="T6" fmla="*/ 63 w 63"/>
                  <a:gd name="T7" fmla="*/ 93 h 93"/>
                  <a:gd name="T8" fmla="*/ 63 w 63"/>
                  <a:gd name="T9" fmla="*/ 93 h 93"/>
                  <a:gd name="T10" fmla="*/ 63 w 63"/>
                  <a:gd name="T11" fmla="*/ 8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93">
                    <a:moveTo>
                      <a:pt x="63" y="8"/>
                    </a:moveTo>
                    <a:cubicBezTo>
                      <a:pt x="56" y="8"/>
                      <a:pt x="46" y="0"/>
                      <a:pt x="33" y="5"/>
                    </a:cubicBezTo>
                    <a:cubicBezTo>
                      <a:pt x="20" y="10"/>
                      <a:pt x="0" y="29"/>
                      <a:pt x="13" y="60"/>
                    </a:cubicBezTo>
                    <a:cubicBezTo>
                      <a:pt x="26" y="90"/>
                      <a:pt x="56" y="93"/>
                      <a:pt x="63" y="93"/>
                    </a:cubicBezTo>
                    <a:cubicBezTo>
                      <a:pt x="63" y="93"/>
                      <a:pt x="63" y="93"/>
                      <a:pt x="63" y="93"/>
                    </a:cubicBezTo>
                    <a:cubicBezTo>
                      <a:pt x="63" y="8"/>
                      <a:pt x="63" y="8"/>
                      <a:pt x="63" y="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">
                <a:solidFill>
                  <a:schemeClr val="accent2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Freeform 89"/>
              <p:cNvSpPr>
                <a:spLocks/>
              </p:cNvSpPr>
              <p:nvPr/>
            </p:nvSpPr>
            <p:spPr bwMode="auto">
              <a:xfrm>
                <a:off x="8436739" y="2934868"/>
                <a:ext cx="283925" cy="419127"/>
              </a:xfrm>
              <a:custGeom>
                <a:avLst/>
                <a:gdLst>
                  <a:gd name="T0" fmla="*/ 30 w 63"/>
                  <a:gd name="T1" fmla="*/ 5 h 93"/>
                  <a:gd name="T2" fmla="*/ 0 w 63"/>
                  <a:gd name="T3" fmla="*/ 8 h 93"/>
                  <a:gd name="T4" fmla="*/ 0 w 63"/>
                  <a:gd name="T5" fmla="*/ 93 h 93"/>
                  <a:gd name="T6" fmla="*/ 50 w 63"/>
                  <a:gd name="T7" fmla="*/ 60 h 93"/>
                  <a:gd name="T8" fmla="*/ 30 w 63"/>
                  <a:gd name="T9" fmla="*/ 5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" h="93">
                    <a:moveTo>
                      <a:pt x="30" y="5"/>
                    </a:moveTo>
                    <a:cubicBezTo>
                      <a:pt x="17" y="0"/>
                      <a:pt x="8" y="8"/>
                      <a:pt x="0" y="8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8" y="93"/>
                      <a:pt x="38" y="90"/>
                      <a:pt x="50" y="60"/>
                    </a:cubicBezTo>
                    <a:cubicBezTo>
                      <a:pt x="63" y="29"/>
                      <a:pt x="43" y="10"/>
                      <a:pt x="30" y="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">
                <a:solidFill>
                  <a:schemeClr val="accent2">
                    <a:lumMod val="75000"/>
                  </a:schemeClr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Freeform 90"/>
              <p:cNvSpPr>
                <a:spLocks/>
              </p:cNvSpPr>
              <p:nvPr/>
            </p:nvSpPr>
            <p:spPr bwMode="auto">
              <a:xfrm>
                <a:off x="8405410" y="2898222"/>
                <a:ext cx="18028" cy="135202"/>
              </a:xfrm>
              <a:custGeom>
                <a:avLst/>
                <a:gdLst>
                  <a:gd name="T0" fmla="*/ 4 w 4"/>
                  <a:gd name="T1" fmla="*/ 0 h 30"/>
                  <a:gd name="T2" fmla="*/ 0 w 4"/>
                  <a:gd name="T3" fmla="*/ 1 h 30"/>
                  <a:gd name="T4" fmla="*/ 0 w 4"/>
                  <a:gd name="T5" fmla="*/ 1 h 30"/>
                  <a:gd name="T6" fmla="*/ 0 w 4"/>
                  <a:gd name="T7" fmla="*/ 1 h 30"/>
                  <a:gd name="T8" fmla="*/ 0 w 4"/>
                  <a:gd name="T9" fmla="*/ 2 h 30"/>
                  <a:gd name="T10" fmla="*/ 0 w 4"/>
                  <a:gd name="T11" fmla="*/ 2 h 30"/>
                  <a:gd name="T12" fmla="*/ 2 w 4"/>
                  <a:gd name="T13" fmla="*/ 29 h 30"/>
                  <a:gd name="T14" fmla="*/ 2 w 4"/>
                  <a:gd name="T15" fmla="*/ 29 h 30"/>
                  <a:gd name="T16" fmla="*/ 4 w 4"/>
                  <a:gd name="T17" fmla="*/ 30 h 30"/>
                  <a:gd name="T18" fmla="*/ 4 w 4"/>
                  <a:gd name="T1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0">
                    <a:moveTo>
                      <a:pt x="4" y="0"/>
                    </a:moveTo>
                    <a:cubicBezTo>
                      <a:pt x="2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2" y="29"/>
                      <a:pt x="2" y="29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2" y="30"/>
                      <a:pt x="3" y="30"/>
                      <a:pt x="4" y="30"/>
                    </a:cubicBezTo>
                    <a:cubicBezTo>
                      <a:pt x="4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Freeform 91"/>
              <p:cNvSpPr>
                <a:spLocks/>
              </p:cNvSpPr>
              <p:nvPr/>
            </p:nvSpPr>
            <p:spPr bwMode="auto">
              <a:xfrm>
                <a:off x="8423443" y="2880490"/>
                <a:ext cx="18028" cy="135202"/>
              </a:xfrm>
              <a:custGeom>
                <a:avLst/>
                <a:gdLst>
                  <a:gd name="T0" fmla="*/ 4 w 4"/>
                  <a:gd name="T1" fmla="*/ 1 h 30"/>
                  <a:gd name="T2" fmla="*/ 4 w 4"/>
                  <a:gd name="T3" fmla="*/ 1 h 30"/>
                  <a:gd name="T4" fmla="*/ 4 w 4"/>
                  <a:gd name="T5" fmla="*/ 1 h 30"/>
                  <a:gd name="T6" fmla="*/ 0 w 4"/>
                  <a:gd name="T7" fmla="*/ 0 h 30"/>
                  <a:gd name="T8" fmla="*/ 0 w 4"/>
                  <a:gd name="T9" fmla="*/ 30 h 30"/>
                  <a:gd name="T10" fmla="*/ 2 w 4"/>
                  <a:gd name="T11" fmla="*/ 29 h 30"/>
                  <a:gd name="T12" fmla="*/ 4 w 4"/>
                  <a:gd name="T13" fmla="*/ 2 h 30"/>
                  <a:gd name="T14" fmla="*/ 4 w 4"/>
                  <a:gd name="T15" fmla="*/ 2 h 30"/>
                  <a:gd name="T16" fmla="*/ 4 w 4"/>
                  <a:gd name="T17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" h="30"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2" y="0"/>
                      <a:pt x="0" y="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1" y="30"/>
                      <a:pt x="2" y="30"/>
                      <a:pt x="2" y="29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4" y="1"/>
                      <a:pt x="4" y="1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1" name="tomato"/>
            <p:cNvGrpSpPr/>
            <p:nvPr/>
          </p:nvGrpSpPr>
          <p:grpSpPr>
            <a:xfrm rot="21329079">
              <a:off x="5242221" y="4760183"/>
              <a:ext cx="393052" cy="340022"/>
              <a:chOff x="7979929" y="2836165"/>
              <a:chExt cx="567849" cy="491235"/>
            </a:xfrm>
          </p:grpSpPr>
          <p:sp>
            <p:nvSpPr>
              <p:cNvPr id="162" name="Freeform 88"/>
              <p:cNvSpPr>
                <a:spLocks/>
              </p:cNvSpPr>
              <p:nvPr/>
            </p:nvSpPr>
            <p:spPr bwMode="auto">
              <a:xfrm>
                <a:off x="7979929" y="2908273"/>
                <a:ext cx="283925" cy="419127"/>
              </a:xfrm>
              <a:custGeom>
                <a:avLst/>
                <a:gdLst>
                  <a:gd name="T0" fmla="*/ 63 w 63"/>
                  <a:gd name="T1" fmla="*/ 8 h 93"/>
                  <a:gd name="T2" fmla="*/ 33 w 63"/>
                  <a:gd name="T3" fmla="*/ 5 h 93"/>
                  <a:gd name="T4" fmla="*/ 13 w 63"/>
                  <a:gd name="T5" fmla="*/ 60 h 93"/>
                  <a:gd name="T6" fmla="*/ 63 w 63"/>
                  <a:gd name="T7" fmla="*/ 93 h 93"/>
                  <a:gd name="T8" fmla="*/ 63 w 63"/>
                  <a:gd name="T9" fmla="*/ 93 h 93"/>
                  <a:gd name="T10" fmla="*/ 63 w 63"/>
                  <a:gd name="T11" fmla="*/ 8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93">
                    <a:moveTo>
                      <a:pt x="63" y="8"/>
                    </a:moveTo>
                    <a:cubicBezTo>
                      <a:pt x="56" y="8"/>
                      <a:pt x="46" y="0"/>
                      <a:pt x="33" y="5"/>
                    </a:cubicBezTo>
                    <a:cubicBezTo>
                      <a:pt x="20" y="10"/>
                      <a:pt x="0" y="29"/>
                      <a:pt x="13" y="60"/>
                    </a:cubicBezTo>
                    <a:cubicBezTo>
                      <a:pt x="26" y="90"/>
                      <a:pt x="56" y="93"/>
                      <a:pt x="63" y="93"/>
                    </a:cubicBezTo>
                    <a:cubicBezTo>
                      <a:pt x="63" y="93"/>
                      <a:pt x="63" y="93"/>
                      <a:pt x="63" y="93"/>
                    </a:cubicBezTo>
                    <a:cubicBezTo>
                      <a:pt x="63" y="8"/>
                      <a:pt x="63" y="8"/>
                      <a:pt x="63" y="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">
                <a:solidFill>
                  <a:schemeClr val="accent2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Freeform 89"/>
              <p:cNvSpPr>
                <a:spLocks/>
              </p:cNvSpPr>
              <p:nvPr/>
            </p:nvSpPr>
            <p:spPr bwMode="auto">
              <a:xfrm>
                <a:off x="8263853" y="2908273"/>
                <a:ext cx="283925" cy="419127"/>
              </a:xfrm>
              <a:custGeom>
                <a:avLst/>
                <a:gdLst>
                  <a:gd name="T0" fmla="*/ 30 w 63"/>
                  <a:gd name="T1" fmla="*/ 5 h 93"/>
                  <a:gd name="T2" fmla="*/ 0 w 63"/>
                  <a:gd name="T3" fmla="*/ 8 h 93"/>
                  <a:gd name="T4" fmla="*/ 0 w 63"/>
                  <a:gd name="T5" fmla="*/ 93 h 93"/>
                  <a:gd name="T6" fmla="*/ 50 w 63"/>
                  <a:gd name="T7" fmla="*/ 60 h 93"/>
                  <a:gd name="T8" fmla="*/ 30 w 63"/>
                  <a:gd name="T9" fmla="*/ 5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" h="93">
                    <a:moveTo>
                      <a:pt x="30" y="5"/>
                    </a:moveTo>
                    <a:cubicBezTo>
                      <a:pt x="17" y="0"/>
                      <a:pt x="8" y="8"/>
                      <a:pt x="0" y="8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8" y="93"/>
                      <a:pt x="38" y="90"/>
                      <a:pt x="50" y="60"/>
                    </a:cubicBezTo>
                    <a:cubicBezTo>
                      <a:pt x="63" y="29"/>
                      <a:pt x="43" y="10"/>
                      <a:pt x="30" y="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">
                <a:solidFill>
                  <a:schemeClr val="accent2">
                    <a:lumMod val="75000"/>
                  </a:schemeClr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Freeform 90"/>
              <p:cNvSpPr>
                <a:spLocks/>
              </p:cNvSpPr>
              <p:nvPr/>
            </p:nvSpPr>
            <p:spPr bwMode="auto">
              <a:xfrm>
                <a:off x="8245826" y="2836165"/>
                <a:ext cx="18027" cy="135202"/>
              </a:xfrm>
              <a:custGeom>
                <a:avLst/>
                <a:gdLst>
                  <a:gd name="T0" fmla="*/ 4 w 4"/>
                  <a:gd name="T1" fmla="*/ 0 h 30"/>
                  <a:gd name="T2" fmla="*/ 0 w 4"/>
                  <a:gd name="T3" fmla="*/ 1 h 30"/>
                  <a:gd name="T4" fmla="*/ 0 w 4"/>
                  <a:gd name="T5" fmla="*/ 1 h 30"/>
                  <a:gd name="T6" fmla="*/ 0 w 4"/>
                  <a:gd name="T7" fmla="*/ 1 h 30"/>
                  <a:gd name="T8" fmla="*/ 0 w 4"/>
                  <a:gd name="T9" fmla="*/ 2 h 30"/>
                  <a:gd name="T10" fmla="*/ 0 w 4"/>
                  <a:gd name="T11" fmla="*/ 2 h 30"/>
                  <a:gd name="T12" fmla="*/ 2 w 4"/>
                  <a:gd name="T13" fmla="*/ 29 h 30"/>
                  <a:gd name="T14" fmla="*/ 2 w 4"/>
                  <a:gd name="T15" fmla="*/ 29 h 30"/>
                  <a:gd name="T16" fmla="*/ 4 w 4"/>
                  <a:gd name="T17" fmla="*/ 30 h 30"/>
                  <a:gd name="T18" fmla="*/ 4 w 4"/>
                  <a:gd name="T1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0">
                    <a:moveTo>
                      <a:pt x="4" y="0"/>
                    </a:moveTo>
                    <a:cubicBezTo>
                      <a:pt x="2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2" y="29"/>
                      <a:pt x="2" y="29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2" y="30"/>
                      <a:pt x="3" y="30"/>
                      <a:pt x="4" y="30"/>
                    </a:cubicBezTo>
                    <a:cubicBezTo>
                      <a:pt x="4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Freeform 91"/>
              <p:cNvSpPr>
                <a:spLocks/>
              </p:cNvSpPr>
              <p:nvPr/>
            </p:nvSpPr>
            <p:spPr bwMode="auto">
              <a:xfrm>
                <a:off x="8263853" y="2836165"/>
                <a:ext cx="18027" cy="135202"/>
              </a:xfrm>
              <a:custGeom>
                <a:avLst/>
                <a:gdLst>
                  <a:gd name="T0" fmla="*/ 4 w 4"/>
                  <a:gd name="T1" fmla="*/ 1 h 30"/>
                  <a:gd name="T2" fmla="*/ 4 w 4"/>
                  <a:gd name="T3" fmla="*/ 1 h 30"/>
                  <a:gd name="T4" fmla="*/ 4 w 4"/>
                  <a:gd name="T5" fmla="*/ 1 h 30"/>
                  <a:gd name="T6" fmla="*/ 0 w 4"/>
                  <a:gd name="T7" fmla="*/ 0 h 30"/>
                  <a:gd name="T8" fmla="*/ 0 w 4"/>
                  <a:gd name="T9" fmla="*/ 30 h 30"/>
                  <a:gd name="T10" fmla="*/ 2 w 4"/>
                  <a:gd name="T11" fmla="*/ 29 h 30"/>
                  <a:gd name="T12" fmla="*/ 4 w 4"/>
                  <a:gd name="T13" fmla="*/ 2 h 30"/>
                  <a:gd name="T14" fmla="*/ 4 w 4"/>
                  <a:gd name="T15" fmla="*/ 2 h 30"/>
                  <a:gd name="T16" fmla="*/ 4 w 4"/>
                  <a:gd name="T17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" h="30"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2" y="0"/>
                      <a:pt x="0" y="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1" y="30"/>
                      <a:pt x="2" y="30"/>
                      <a:pt x="2" y="29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4" y="1"/>
                      <a:pt x="4" y="1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77" name="tomato plant"/>
          <p:cNvGrpSpPr/>
          <p:nvPr/>
        </p:nvGrpSpPr>
        <p:grpSpPr>
          <a:xfrm flipH="1">
            <a:off x="4972875" y="3923778"/>
            <a:ext cx="1584325" cy="1743075"/>
            <a:chOff x="3355975" y="2719387"/>
            <a:chExt cx="1584325" cy="1743075"/>
          </a:xfrm>
        </p:grpSpPr>
        <p:sp>
          <p:nvSpPr>
            <p:cNvPr id="178" name="Freeform 12"/>
            <p:cNvSpPr>
              <a:spLocks/>
            </p:cNvSpPr>
            <p:nvPr/>
          </p:nvSpPr>
          <p:spPr bwMode="auto">
            <a:xfrm>
              <a:off x="3549650" y="2967037"/>
              <a:ext cx="593725" cy="1495425"/>
            </a:xfrm>
            <a:custGeom>
              <a:avLst/>
              <a:gdLst>
                <a:gd name="T0" fmla="*/ 183 w 187"/>
                <a:gd name="T1" fmla="*/ 0 h 471"/>
                <a:gd name="T2" fmla="*/ 179 w 187"/>
                <a:gd name="T3" fmla="*/ 126 h 471"/>
                <a:gd name="T4" fmla="*/ 163 w 187"/>
                <a:gd name="T5" fmla="*/ 133 h 471"/>
                <a:gd name="T6" fmla="*/ 147 w 187"/>
                <a:gd name="T7" fmla="*/ 124 h 471"/>
                <a:gd name="T8" fmla="*/ 119 w 187"/>
                <a:gd name="T9" fmla="*/ 111 h 471"/>
                <a:gd name="T10" fmla="*/ 38 w 187"/>
                <a:gd name="T11" fmla="*/ 92 h 471"/>
                <a:gd name="T12" fmla="*/ 0 w 187"/>
                <a:gd name="T13" fmla="*/ 87 h 471"/>
                <a:gd name="T14" fmla="*/ 0 w 187"/>
                <a:gd name="T15" fmla="*/ 93 h 471"/>
                <a:gd name="T16" fmla="*/ 98 w 187"/>
                <a:gd name="T17" fmla="*/ 112 h 471"/>
                <a:gd name="T18" fmla="*/ 174 w 187"/>
                <a:gd name="T19" fmla="*/ 185 h 471"/>
                <a:gd name="T20" fmla="*/ 173 w 187"/>
                <a:gd name="T21" fmla="*/ 218 h 471"/>
                <a:gd name="T22" fmla="*/ 171 w 187"/>
                <a:gd name="T23" fmla="*/ 284 h 471"/>
                <a:gd name="T24" fmla="*/ 169 w 187"/>
                <a:gd name="T25" fmla="*/ 361 h 471"/>
                <a:gd name="T26" fmla="*/ 168 w 187"/>
                <a:gd name="T27" fmla="*/ 381 h 471"/>
                <a:gd name="T28" fmla="*/ 168 w 187"/>
                <a:gd name="T29" fmla="*/ 452 h 471"/>
                <a:gd name="T30" fmla="*/ 170 w 187"/>
                <a:gd name="T31" fmla="*/ 464 h 471"/>
                <a:gd name="T32" fmla="*/ 187 w 187"/>
                <a:gd name="T33" fmla="*/ 471 h 471"/>
                <a:gd name="T34" fmla="*/ 187 w 187"/>
                <a:gd name="T35" fmla="*/ 471 h 471"/>
                <a:gd name="T36" fmla="*/ 187 w 187"/>
                <a:gd name="T37" fmla="*/ 0 h 471"/>
                <a:gd name="T38" fmla="*/ 183 w 187"/>
                <a:gd name="T39" fmla="*/ 0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7" h="471">
                  <a:moveTo>
                    <a:pt x="183" y="0"/>
                  </a:moveTo>
                  <a:cubicBezTo>
                    <a:pt x="179" y="126"/>
                    <a:pt x="179" y="126"/>
                    <a:pt x="179" y="126"/>
                  </a:cubicBezTo>
                  <a:cubicBezTo>
                    <a:pt x="174" y="134"/>
                    <a:pt x="169" y="137"/>
                    <a:pt x="163" y="133"/>
                  </a:cubicBezTo>
                  <a:cubicBezTo>
                    <a:pt x="155" y="128"/>
                    <a:pt x="155" y="128"/>
                    <a:pt x="147" y="124"/>
                  </a:cubicBezTo>
                  <a:cubicBezTo>
                    <a:pt x="138" y="119"/>
                    <a:pt x="129" y="115"/>
                    <a:pt x="119" y="111"/>
                  </a:cubicBezTo>
                  <a:cubicBezTo>
                    <a:pt x="93" y="101"/>
                    <a:pt x="66" y="95"/>
                    <a:pt x="38" y="92"/>
                  </a:cubicBezTo>
                  <a:cubicBezTo>
                    <a:pt x="25" y="90"/>
                    <a:pt x="12" y="89"/>
                    <a:pt x="0" y="87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33" y="97"/>
                    <a:pt x="66" y="100"/>
                    <a:pt x="98" y="112"/>
                  </a:cubicBezTo>
                  <a:cubicBezTo>
                    <a:pt x="132" y="126"/>
                    <a:pt x="174" y="167"/>
                    <a:pt x="174" y="185"/>
                  </a:cubicBezTo>
                  <a:cubicBezTo>
                    <a:pt x="173" y="196"/>
                    <a:pt x="173" y="207"/>
                    <a:pt x="173" y="218"/>
                  </a:cubicBezTo>
                  <a:cubicBezTo>
                    <a:pt x="172" y="240"/>
                    <a:pt x="171" y="262"/>
                    <a:pt x="171" y="284"/>
                  </a:cubicBezTo>
                  <a:cubicBezTo>
                    <a:pt x="170" y="310"/>
                    <a:pt x="169" y="336"/>
                    <a:pt x="169" y="361"/>
                  </a:cubicBezTo>
                  <a:cubicBezTo>
                    <a:pt x="168" y="368"/>
                    <a:pt x="168" y="375"/>
                    <a:pt x="168" y="381"/>
                  </a:cubicBezTo>
                  <a:cubicBezTo>
                    <a:pt x="168" y="405"/>
                    <a:pt x="168" y="429"/>
                    <a:pt x="168" y="452"/>
                  </a:cubicBezTo>
                  <a:cubicBezTo>
                    <a:pt x="168" y="457"/>
                    <a:pt x="166" y="461"/>
                    <a:pt x="170" y="464"/>
                  </a:cubicBezTo>
                  <a:cubicBezTo>
                    <a:pt x="175" y="468"/>
                    <a:pt x="181" y="471"/>
                    <a:pt x="187" y="471"/>
                  </a:cubicBezTo>
                  <a:cubicBezTo>
                    <a:pt x="187" y="471"/>
                    <a:pt x="187" y="471"/>
                    <a:pt x="187" y="471"/>
                  </a:cubicBezTo>
                  <a:cubicBezTo>
                    <a:pt x="187" y="0"/>
                    <a:pt x="187" y="0"/>
                    <a:pt x="187" y="0"/>
                  </a:cubicBezTo>
                  <a:lnTo>
                    <a:pt x="183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13"/>
            <p:cNvSpPr>
              <a:spLocks/>
            </p:cNvSpPr>
            <p:nvPr/>
          </p:nvSpPr>
          <p:spPr bwMode="auto">
            <a:xfrm>
              <a:off x="4143375" y="2967037"/>
              <a:ext cx="552450" cy="1495425"/>
            </a:xfrm>
            <a:custGeom>
              <a:avLst/>
              <a:gdLst>
                <a:gd name="T0" fmla="*/ 139 w 174"/>
                <a:gd name="T1" fmla="*/ 183 h 471"/>
                <a:gd name="T2" fmla="*/ 40 w 174"/>
                <a:gd name="T3" fmla="*/ 213 h 471"/>
                <a:gd name="T4" fmla="*/ 28 w 174"/>
                <a:gd name="T5" fmla="*/ 222 h 471"/>
                <a:gd name="T6" fmla="*/ 17 w 174"/>
                <a:gd name="T7" fmla="*/ 230 h 471"/>
                <a:gd name="T8" fmla="*/ 13 w 174"/>
                <a:gd name="T9" fmla="*/ 222 h 471"/>
                <a:gd name="T10" fmla="*/ 13 w 174"/>
                <a:gd name="T11" fmla="*/ 210 h 471"/>
                <a:gd name="T12" fmla="*/ 12 w 174"/>
                <a:gd name="T13" fmla="*/ 196 h 471"/>
                <a:gd name="T14" fmla="*/ 11 w 174"/>
                <a:gd name="T15" fmla="*/ 168 h 471"/>
                <a:gd name="T16" fmla="*/ 10 w 174"/>
                <a:gd name="T17" fmla="*/ 135 h 471"/>
                <a:gd name="T18" fmla="*/ 10 w 174"/>
                <a:gd name="T19" fmla="*/ 102 h 471"/>
                <a:gd name="T20" fmla="*/ 9 w 174"/>
                <a:gd name="T21" fmla="*/ 68 h 471"/>
                <a:gd name="T22" fmla="*/ 8 w 174"/>
                <a:gd name="T23" fmla="*/ 37 h 471"/>
                <a:gd name="T24" fmla="*/ 7 w 174"/>
                <a:gd name="T25" fmla="*/ 11 h 471"/>
                <a:gd name="T26" fmla="*/ 7 w 174"/>
                <a:gd name="T27" fmla="*/ 9 h 471"/>
                <a:gd name="T28" fmla="*/ 6 w 174"/>
                <a:gd name="T29" fmla="*/ 1 h 471"/>
                <a:gd name="T30" fmla="*/ 6 w 174"/>
                <a:gd name="T31" fmla="*/ 0 h 471"/>
                <a:gd name="T32" fmla="*/ 0 w 174"/>
                <a:gd name="T33" fmla="*/ 0 h 471"/>
                <a:gd name="T34" fmla="*/ 0 w 174"/>
                <a:gd name="T35" fmla="*/ 471 h 471"/>
                <a:gd name="T36" fmla="*/ 17 w 174"/>
                <a:gd name="T37" fmla="*/ 464 h 471"/>
                <a:gd name="T38" fmla="*/ 19 w 174"/>
                <a:gd name="T39" fmla="*/ 455 h 471"/>
                <a:gd name="T40" fmla="*/ 18 w 174"/>
                <a:gd name="T41" fmla="*/ 439 h 471"/>
                <a:gd name="T42" fmla="*/ 18 w 174"/>
                <a:gd name="T43" fmla="*/ 412 h 471"/>
                <a:gd name="T44" fmla="*/ 18 w 174"/>
                <a:gd name="T45" fmla="*/ 386 h 471"/>
                <a:gd name="T46" fmla="*/ 17 w 174"/>
                <a:gd name="T47" fmla="*/ 379 h 471"/>
                <a:gd name="T48" fmla="*/ 17 w 174"/>
                <a:gd name="T49" fmla="*/ 356 h 471"/>
                <a:gd name="T50" fmla="*/ 16 w 174"/>
                <a:gd name="T51" fmla="*/ 335 h 471"/>
                <a:gd name="T52" fmla="*/ 15 w 174"/>
                <a:gd name="T53" fmla="*/ 315 h 471"/>
                <a:gd name="T54" fmla="*/ 15 w 174"/>
                <a:gd name="T55" fmla="*/ 299 h 471"/>
                <a:gd name="T56" fmla="*/ 14 w 174"/>
                <a:gd name="T57" fmla="*/ 285 h 471"/>
                <a:gd name="T58" fmla="*/ 15 w 174"/>
                <a:gd name="T59" fmla="*/ 273 h 471"/>
                <a:gd name="T60" fmla="*/ 15 w 174"/>
                <a:gd name="T61" fmla="*/ 264 h 471"/>
                <a:gd name="T62" fmla="*/ 23 w 174"/>
                <a:gd name="T63" fmla="*/ 250 h 471"/>
                <a:gd name="T64" fmla="*/ 35 w 174"/>
                <a:gd name="T65" fmla="*/ 238 h 471"/>
                <a:gd name="T66" fmla="*/ 65 w 174"/>
                <a:gd name="T67" fmla="*/ 217 h 471"/>
                <a:gd name="T68" fmla="*/ 84 w 174"/>
                <a:gd name="T69" fmla="*/ 208 h 471"/>
                <a:gd name="T70" fmla="*/ 174 w 174"/>
                <a:gd name="T71" fmla="*/ 189 h 471"/>
                <a:gd name="T72" fmla="*/ 174 w 174"/>
                <a:gd name="T73" fmla="*/ 178 h 471"/>
                <a:gd name="T74" fmla="*/ 139 w 174"/>
                <a:gd name="T75" fmla="*/ 183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74" h="471">
                  <a:moveTo>
                    <a:pt x="139" y="183"/>
                  </a:moveTo>
                  <a:cubicBezTo>
                    <a:pt x="105" y="187"/>
                    <a:pt x="69" y="193"/>
                    <a:pt x="40" y="213"/>
                  </a:cubicBezTo>
                  <a:cubicBezTo>
                    <a:pt x="36" y="216"/>
                    <a:pt x="32" y="219"/>
                    <a:pt x="28" y="222"/>
                  </a:cubicBezTo>
                  <a:cubicBezTo>
                    <a:pt x="25" y="225"/>
                    <a:pt x="21" y="230"/>
                    <a:pt x="17" y="230"/>
                  </a:cubicBezTo>
                  <a:cubicBezTo>
                    <a:pt x="13" y="230"/>
                    <a:pt x="13" y="224"/>
                    <a:pt x="13" y="222"/>
                  </a:cubicBezTo>
                  <a:cubicBezTo>
                    <a:pt x="13" y="218"/>
                    <a:pt x="13" y="213"/>
                    <a:pt x="13" y="210"/>
                  </a:cubicBezTo>
                  <a:cubicBezTo>
                    <a:pt x="12" y="203"/>
                    <a:pt x="12" y="202"/>
                    <a:pt x="12" y="196"/>
                  </a:cubicBezTo>
                  <a:cubicBezTo>
                    <a:pt x="12" y="186"/>
                    <a:pt x="12" y="177"/>
                    <a:pt x="11" y="168"/>
                  </a:cubicBezTo>
                  <a:cubicBezTo>
                    <a:pt x="11" y="157"/>
                    <a:pt x="11" y="146"/>
                    <a:pt x="10" y="135"/>
                  </a:cubicBezTo>
                  <a:cubicBezTo>
                    <a:pt x="10" y="124"/>
                    <a:pt x="10" y="113"/>
                    <a:pt x="10" y="102"/>
                  </a:cubicBezTo>
                  <a:cubicBezTo>
                    <a:pt x="9" y="91"/>
                    <a:pt x="9" y="79"/>
                    <a:pt x="9" y="68"/>
                  </a:cubicBezTo>
                  <a:cubicBezTo>
                    <a:pt x="8" y="58"/>
                    <a:pt x="8" y="48"/>
                    <a:pt x="8" y="37"/>
                  </a:cubicBezTo>
                  <a:cubicBezTo>
                    <a:pt x="7" y="28"/>
                    <a:pt x="7" y="20"/>
                    <a:pt x="7" y="11"/>
                  </a:cubicBezTo>
                  <a:cubicBezTo>
                    <a:pt x="7" y="5"/>
                    <a:pt x="7" y="15"/>
                    <a:pt x="7" y="9"/>
                  </a:cubicBezTo>
                  <a:cubicBezTo>
                    <a:pt x="6" y="7"/>
                    <a:pt x="6" y="4"/>
                    <a:pt x="6" y="1"/>
                  </a:cubicBezTo>
                  <a:cubicBezTo>
                    <a:pt x="6" y="1"/>
                    <a:pt x="6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71"/>
                    <a:pt x="0" y="471"/>
                    <a:pt x="0" y="471"/>
                  </a:cubicBezTo>
                  <a:cubicBezTo>
                    <a:pt x="6" y="471"/>
                    <a:pt x="14" y="469"/>
                    <a:pt x="17" y="464"/>
                  </a:cubicBezTo>
                  <a:cubicBezTo>
                    <a:pt x="19" y="461"/>
                    <a:pt x="19" y="458"/>
                    <a:pt x="19" y="455"/>
                  </a:cubicBezTo>
                  <a:cubicBezTo>
                    <a:pt x="19" y="450"/>
                    <a:pt x="18" y="445"/>
                    <a:pt x="18" y="439"/>
                  </a:cubicBezTo>
                  <a:cubicBezTo>
                    <a:pt x="18" y="430"/>
                    <a:pt x="17" y="421"/>
                    <a:pt x="18" y="412"/>
                  </a:cubicBezTo>
                  <a:cubicBezTo>
                    <a:pt x="18" y="403"/>
                    <a:pt x="18" y="394"/>
                    <a:pt x="18" y="386"/>
                  </a:cubicBezTo>
                  <a:cubicBezTo>
                    <a:pt x="17" y="384"/>
                    <a:pt x="17" y="381"/>
                    <a:pt x="17" y="379"/>
                  </a:cubicBezTo>
                  <a:cubicBezTo>
                    <a:pt x="17" y="372"/>
                    <a:pt x="17" y="364"/>
                    <a:pt x="17" y="356"/>
                  </a:cubicBezTo>
                  <a:cubicBezTo>
                    <a:pt x="16" y="349"/>
                    <a:pt x="16" y="342"/>
                    <a:pt x="16" y="335"/>
                  </a:cubicBezTo>
                  <a:cubicBezTo>
                    <a:pt x="16" y="328"/>
                    <a:pt x="16" y="322"/>
                    <a:pt x="15" y="315"/>
                  </a:cubicBezTo>
                  <a:cubicBezTo>
                    <a:pt x="15" y="310"/>
                    <a:pt x="15" y="304"/>
                    <a:pt x="15" y="299"/>
                  </a:cubicBezTo>
                  <a:cubicBezTo>
                    <a:pt x="15" y="294"/>
                    <a:pt x="15" y="289"/>
                    <a:pt x="14" y="285"/>
                  </a:cubicBezTo>
                  <a:cubicBezTo>
                    <a:pt x="14" y="281"/>
                    <a:pt x="14" y="277"/>
                    <a:pt x="15" y="273"/>
                  </a:cubicBezTo>
                  <a:cubicBezTo>
                    <a:pt x="15" y="270"/>
                    <a:pt x="15" y="267"/>
                    <a:pt x="15" y="264"/>
                  </a:cubicBezTo>
                  <a:cubicBezTo>
                    <a:pt x="15" y="258"/>
                    <a:pt x="19" y="254"/>
                    <a:pt x="23" y="250"/>
                  </a:cubicBezTo>
                  <a:cubicBezTo>
                    <a:pt x="27" y="246"/>
                    <a:pt x="31" y="242"/>
                    <a:pt x="35" y="238"/>
                  </a:cubicBezTo>
                  <a:cubicBezTo>
                    <a:pt x="44" y="230"/>
                    <a:pt x="54" y="223"/>
                    <a:pt x="65" y="217"/>
                  </a:cubicBezTo>
                  <a:cubicBezTo>
                    <a:pt x="71" y="214"/>
                    <a:pt x="77" y="211"/>
                    <a:pt x="84" y="208"/>
                  </a:cubicBezTo>
                  <a:cubicBezTo>
                    <a:pt x="113" y="196"/>
                    <a:pt x="143" y="194"/>
                    <a:pt x="174" y="189"/>
                  </a:cubicBezTo>
                  <a:cubicBezTo>
                    <a:pt x="174" y="178"/>
                    <a:pt x="174" y="178"/>
                    <a:pt x="174" y="178"/>
                  </a:cubicBezTo>
                  <a:cubicBezTo>
                    <a:pt x="162" y="180"/>
                    <a:pt x="151" y="181"/>
                    <a:pt x="139" y="18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14"/>
            <p:cNvSpPr>
              <a:spLocks/>
            </p:cNvSpPr>
            <p:nvPr/>
          </p:nvSpPr>
          <p:spPr bwMode="auto">
            <a:xfrm>
              <a:off x="3355975" y="3116262"/>
              <a:ext cx="273050" cy="187325"/>
            </a:xfrm>
            <a:custGeom>
              <a:avLst/>
              <a:gdLst>
                <a:gd name="T0" fmla="*/ 2 w 86"/>
                <a:gd name="T1" fmla="*/ 3 h 59"/>
                <a:gd name="T2" fmla="*/ 6 w 86"/>
                <a:gd name="T3" fmla="*/ 6 h 59"/>
                <a:gd name="T4" fmla="*/ 10 w 86"/>
                <a:gd name="T5" fmla="*/ 10 h 59"/>
                <a:gd name="T6" fmla="*/ 16 w 86"/>
                <a:gd name="T7" fmla="*/ 20 h 59"/>
                <a:gd name="T8" fmla="*/ 19 w 86"/>
                <a:gd name="T9" fmla="*/ 25 h 59"/>
                <a:gd name="T10" fmla="*/ 43 w 86"/>
                <a:gd name="T11" fmla="*/ 52 h 59"/>
                <a:gd name="T12" fmla="*/ 71 w 86"/>
                <a:gd name="T13" fmla="*/ 52 h 59"/>
                <a:gd name="T14" fmla="*/ 83 w 86"/>
                <a:gd name="T15" fmla="*/ 45 h 59"/>
                <a:gd name="T16" fmla="*/ 86 w 86"/>
                <a:gd name="T17" fmla="*/ 45 h 59"/>
                <a:gd name="T18" fmla="*/ 0 w 86"/>
                <a:gd name="T19" fmla="*/ 0 h 59"/>
                <a:gd name="T20" fmla="*/ 2 w 86"/>
                <a:gd name="T21" fmla="*/ 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" h="59">
                  <a:moveTo>
                    <a:pt x="2" y="3"/>
                  </a:moveTo>
                  <a:cubicBezTo>
                    <a:pt x="3" y="4"/>
                    <a:pt x="5" y="5"/>
                    <a:pt x="6" y="6"/>
                  </a:cubicBezTo>
                  <a:cubicBezTo>
                    <a:pt x="8" y="7"/>
                    <a:pt x="9" y="9"/>
                    <a:pt x="10" y="10"/>
                  </a:cubicBezTo>
                  <a:cubicBezTo>
                    <a:pt x="13" y="13"/>
                    <a:pt x="14" y="17"/>
                    <a:pt x="16" y="20"/>
                  </a:cubicBezTo>
                  <a:cubicBezTo>
                    <a:pt x="17" y="22"/>
                    <a:pt x="18" y="24"/>
                    <a:pt x="19" y="25"/>
                  </a:cubicBezTo>
                  <a:cubicBezTo>
                    <a:pt x="25" y="35"/>
                    <a:pt x="32" y="46"/>
                    <a:pt x="43" y="52"/>
                  </a:cubicBezTo>
                  <a:cubicBezTo>
                    <a:pt x="53" y="59"/>
                    <a:pt x="62" y="57"/>
                    <a:pt x="71" y="52"/>
                  </a:cubicBezTo>
                  <a:cubicBezTo>
                    <a:pt x="75" y="50"/>
                    <a:pt x="81" y="45"/>
                    <a:pt x="83" y="45"/>
                  </a:cubicBezTo>
                  <a:cubicBezTo>
                    <a:pt x="85" y="44"/>
                    <a:pt x="86" y="45"/>
                    <a:pt x="86" y="4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2" y="2"/>
                    <a:pt x="2" y="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15"/>
            <p:cNvSpPr>
              <a:spLocks/>
            </p:cNvSpPr>
            <p:nvPr/>
          </p:nvSpPr>
          <p:spPr bwMode="auto">
            <a:xfrm>
              <a:off x="3355975" y="3113087"/>
              <a:ext cx="276225" cy="146050"/>
            </a:xfrm>
            <a:custGeom>
              <a:avLst/>
              <a:gdLst>
                <a:gd name="T0" fmla="*/ 67 w 87"/>
                <a:gd name="T1" fmla="*/ 5 h 46"/>
                <a:gd name="T2" fmla="*/ 32 w 87"/>
                <a:gd name="T3" fmla="*/ 2 h 46"/>
                <a:gd name="T4" fmla="*/ 26 w 87"/>
                <a:gd name="T5" fmla="*/ 2 h 46"/>
                <a:gd name="T6" fmla="*/ 14 w 87"/>
                <a:gd name="T7" fmla="*/ 3 h 46"/>
                <a:gd name="T8" fmla="*/ 9 w 87"/>
                <a:gd name="T9" fmla="*/ 3 h 46"/>
                <a:gd name="T10" fmla="*/ 4 w 87"/>
                <a:gd name="T11" fmla="*/ 1 h 46"/>
                <a:gd name="T12" fmla="*/ 0 w 87"/>
                <a:gd name="T13" fmla="*/ 1 h 46"/>
                <a:gd name="T14" fmla="*/ 0 w 87"/>
                <a:gd name="T15" fmla="*/ 1 h 46"/>
                <a:gd name="T16" fmla="*/ 86 w 87"/>
                <a:gd name="T17" fmla="*/ 46 h 46"/>
                <a:gd name="T18" fmla="*/ 85 w 87"/>
                <a:gd name="T19" fmla="*/ 43 h 46"/>
                <a:gd name="T20" fmla="*/ 84 w 87"/>
                <a:gd name="T21" fmla="*/ 28 h 46"/>
                <a:gd name="T22" fmla="*/ 67 w 87"/>
                <a:gd name="T23" fmla="*/ 5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7" h="46">
                  <a:moveTo>
                    <a:pt x="67" y="5"/>
                  </a:moveTo>
                  <a:cubicBezTo>
                    <a:pt x="56" y="0"/>
                    <a:pt x="43" y="1"/>
                    <a:pt x="32" y="2"/>
                  </a:cubicBezTo>
                  <a:cubicBezTo>
                    <a:pt x="30" y="2"/>
                    <a:pt x="28" y="2"/>
                    <a:pt x="26" y="2"/>
                  </a:cubicBezTo>
                  <a:cubicBezTo>
                    <a:pt x="22" y="3"/>
                    <a:pt x="18" y="4"/>
                    <a:pt x="14" y="3"/>
                  </a:cubicBezTo>
                  <a:cubicBezTo>
                    <a:pt x="12" y="3"/>
                    <a:pt x="11" y="3"/>
                    <a:pt x="9" y="3"/>
                  </a:cubicBezTo>
                  <a:cubicBezTo>
                    <a:pt x="7" y="2"/>
                    <a:pt x="5" y="2"/>
                    <a:pt x="4" y="1"/>
                  </a:cubicBezTo>
                  <a:cubicBezTo>
                    <a:pt x="3" y="1"/>
                    <a:pt x="1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87" y="44"/>
                    <a:pt x="86" y="45"/>
                    <a:pt x="85" y="43"/>
                  </a:cubicBezTo>
                  <a:cubicBezTo>
                    <a:pt x="83" y="41"/>
                    <a:pt x="84" y="33"/>
                    <a:pt x="84" y="28"/>
                  </a:cubicBezTo>
                  <a:cubicBezTo>
                    <a:pt x="83" y="19"/>
                    <a:pt x="78" y="10"/>
                    <a:pt x="67" y="5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16"/>
            <p:cNvSpPr>
              <a:spLocks/>
            </p:cNvSpPr>
            <p:nvPr/>
          </p:nvSpPr>
          <p:spPr bwMode="auto">
            <a:xfrm>
              <a:off x="3721100" y="3081337"/>
              <a:ext cx="76200" cy="212725"/>
            </a:xfrm>
            <a:custGeom>
              <a:avLst/>
              <a:gdLst>
                <a:gd name="T0" fmla="*/ 11 w 24"/>
                <a:gd name="T1" fmla="*/ 2 h 67"/>
                <a:gd name="T2" fmla="*/ 11 w 24"/>
                <a:gd name="T3" fmla="*/ 6 h 67"/>
                <a:gd name="T4" fmla="*/ 10 w 24"/>
                <a:gd name="T5" fmla="*/ 10 h 67"/>
                <a:gd name="T6" fmla="*/ 7 w 24"/>
                <a:gd name="T7" fmla="*/ 18 h 67"/>
                <a:gd name="T8" fmla="*/ 6 w 24"/>
                <a:gd name="T9" fmla="*/ 22 h 67"/>
                <a:gd name="T10" fmla="*/ 1 w 24"/>
                <a:gd name="T11" fmla="*/ 46 h 67"/>
                <a:gd name="T12" fmla="*/ 13 w 24"/>
                <a:gd name="T13" fmla="*/ 62 h 67"/>
                <a:gd name="T14" fmla="*/ 23 w 24"/>
                <a:gd name="T15" fmla="*/ 65 h 67"/>
                <a:gd name="T16" fmla="*/ 24 w 24"/>
                <a:gd name="T17" fmla="*/ 67 h 67"/>
                <a:gd name="T18" fmla="*/ 12 w 24"/>
                <a:gd name="T19" fmla="*/ 0 h 67"/>
                <a:gd name="T20" fmla="*/ 11 w 24"/>
                <a:gd name="T21" fmla="*/ 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67">
                  <a:moveTo>
                    <a:pt x="11" y="2"/>
                  </a:moveTo>
                  <a:cubicBezTo>
                    <a:pt x="11" y="4"/>
                    <a:pt x="11" y="5"/>
                    <a:pt x="11" y="6"/>
                  </a:cubicBezTo>
                  <a:cubicBezTo>
                    <a:pt x="11" y="8"/>
                    <a:pt x="11" y="9"/>
                    <a:pt x="10" y="10"/>
                  </a:cubicBezTo>
                  <a:cubicBezTo>
                    <a:pt x="10" y="13"/>
                    <a:pt x="8" y="15"/>
                    <a:pt x="7" y="18"/>
                  </a:cubicBezTo>
                  <a:cubicBezTo>
                    <a:pt x="7" y="19"/>
                    <a:pt x="6" y="20"/>
                    <a:pt x="6" y="22"/>
                  </a:cubicBezTo>
                  <a:cubicBezTo>
                    <a:pt x="3" y="29"/>
                    <a:pt x="0" y="37"/>
                    <a:pt x="1" y="46"/>
                  </a:cubicBezTo>
                  <a:cubicBezTo>
                    <a:pt x="2" y="55"/>
                    <a:pt x="7" y="59"/>
                    <a:pt x="13" y="62"/>
                  </a:cubicBezTo>
                  <a:cubicBezTo>
                    <a:pt x="16" y="63"/>
                    <a:pt x="22" y="64"/>
                    <a:pt x="23" y="65"/>
                  </a:cubicBezTo>
                  <a:cubicBezTo>
                    <a:pt x="23" y="66"/>
                    <a:pt x="23" y="67"/>
                    <a:pt x="24" y="67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11" y="2"/>
                    <a:pt x="11" y="2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17"/>
            <p:cNvSpPr>
              <a:spLocks/>
            </p:cNvSpPr>
            <p:nvPr/>
          </p:nvSpPr>
          <p:spPr bwMode="auto">
            <a:xfrm>
              <a:off x="3759200" y="3081337"/>
              <a:ext cx="88900" cy="212725"/>
            </a:xfrm>
            <a:custGeom>
              <a:avLst/>
              <a:gdLst>
                <a:gd name="T0" fmla="*/ 26 w 28"/>
                <a:gd name="T1" fmla="*/ 39 h 67"/>
                <a:gd name="T2" fmla="*/ 13 w 28"/>
                <a:gd name="T3" fmla="*/ 18 h 67"/>
                <a:gd name="T4" fmla="*/ 10 w 28"/>
                <a:gd name="T5" fmla="*/ 15 h 67"/>
                <a:gd name="T6" fmla="*/ 4 w 28"/>
                <a:gd name="T7" fmla="*/ 9 h 67"/>
                <a:gd name="T8" fmla="*/ 2 w 28"/>
                <a:gd name="T9" fmla="*/ 6 h 67"/>
                <a:gd name="T10" fmla="*/ 1 w 28"/>
                <a:gd name="T11" fmla="*/ 2 h 67"/>
                <a:gd name="T12" fmla="*/ 0 w 28"/>
                <a:gd name="T13" fmla="*/ 0 h 67"/>
                <a:gd name="T14" fmla="*/ 0 w 28"/>
                <a:gd name="T15" fmla="*/ 0 h 67"/>
                <a:gd name="T16" fmla="*/ 12 w 28"/>
                <a:gd name="T17" fmla="*/ 67 h 67"/>
                <a:gd name="T18" fmla="*/ 13 w 28"/>
                <a:gd name="T19" fmla="*/ 65 h 67"/>
                <a:gd name="T20" fmla="*/ 21 w 28"/>
                <a:gd name="T21" fmla="*/ 58 h 67"/>
                <a:gd name="T22" fmla="*/ 26 w 28"/>
                <a:gd name="T23" fmla="*/ 3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" h="67">
                  <a:moveTo>
                    <a:pt x="26" y="39"/>
                  </a:moveTo>
                  <a:cubicBezTo>
                    <a:pt x="24" y="31"/>
                    <a:pt x="18" y="24"/>
                    <a:pt x="13" y="18"/>
                  </a:cubicBezTo>
                  <a:cubicBezTo>
                    <a:pt x="12" y="17"/>
                    <a:pt x="11" y="16"/>
                    <a:pt x="10" y="15"/>
                  </a:cubicBezTo>
                  <a:cubicBezTo>
                    <a:pt x="8" y="13"/>
                    <a:pt x="6" y="11"/>
                    <a:pt x="4" y="9"/>
                  </a:cubicBezTo>
                  <a:cubicBezTo>
                    <a:pt x="4" y="8"/>
                    <a:pt x="3" y="7"/>
                    <a:pt x="2" y="6"/>
                  </a:cubicBezTo>
                  <a:cubicBezTo>
                    <a:pt x="2" y="4"/>
                    <a:pt x="1" y="3"/>
                    <a:pt x="1" y="2"/>
                  </a:cubicBezTo>
                  <a:cubicBezTo>
                    <a:pt x="1" y="2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67"/>
                    <a:pt x="12" y="67"/>
                    <a:pt x="12" y="67"/>
                  </a:cubicBezTo>
                  <a:cubicBezTo>
                    <a:pt x="13" y="67"/>
                    <a:pt x="12" y="66"/>
                    <a:pt x="13" y="65"/>
                  </a:cubicBezTo>
                  <a:cubicBezTo>
                    <a:pt x="13" y="63"/>
                    <a:pt x="18" y="61"/>
                    <a:pt x="21" y="58"/>
                  </a:cubicBezTo>
                  <a:cubicBezTo>
                    <a:pt x="25" y="54"/>
                    <a:pt x="28" y="47"/>
                    <a:pt x="26" y="39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18"/>
            <p:cNvSpPr>
              <a:spLocks/>
            </p:cNvSpPr>
            <p:nvPr/>
          </p:nvSpPr>
          <p:spPr bwMode="auto">
            <a:xfrm>
              <a:off x="3724275" y="3328987"/>
              <a:ext cx="187325" cy="111125"/>
            </a:xfrm>
            <a:custGeom>
              <a:avLst/>
              <a:gdLst>
                <a:gd name="T0" fmla="*/ 2 w 59"/>
                <a:gd name="T1" fmla="*/ 35 h 35"/>
                <a:gd name="T2" fmla="*/ 6 w 59"/>
                <a:gd name="T3" fmla="*/ 33 h 35"/>
                <a:gd name="T4" fmla="*/ 10 w 59"/>
                <a:gd name="T5" fmla="*/ 33 h 35"/>
                <a:gd name="T6" fmla="*/ 18 w 59"/>
                <a:gd name="T7" fmla="*/ 33 h 35"/>
                <a:gd name="T8" fmla="*/ 22 w 59"/>
                <a:gd name="T9" fmla="*/ 33 h 35"/>
                <a:gd name="T10" fmla="*/ 47 w 59"/>
                <a:gd name="T11" fmla="*/ 29 h 35"/>
                <a:gd name="T12" fmla="*/ 57 w 59"/>
                <a:gd name="T13" fmla="*/ 12 h 35"/>
                <a:gd name="T14" fmla="*/ 57 w 59"/>
                <a:gd name="T15" fmla="*/ 2 h 35"/>
                <a:gd name="T16" fmla="*/ 58 w 59"/>
                <a:gd name="T17" fmla="*/ 0 h 35"/>
                <a:gd name="T18" fmla="*/ 0 w 59"/>
                <a:gd name="T19" fmla="*/ 35 h 35"/>
                <a:gd name="T20" fmla="*/ 2 w 59"/>
                <a:gd name="T21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35">
                  <a:moveTo>
                    <a:pt x="2" y="35"/>
                  </a:moveTo>
                  <a:cubicBezTo>
                    <a:pt x="3" y="34"/>
                    <a:pt x="4" y="34"/>
                    <a:pt x="6" y="33"/>
                  </a:cubicBezTo>
                  <a:cubicBezTo>
                    <a:pt x="7" y="33"/>
                    <a:pt x="8" y="33"/>
                    <a:pt x="10" y="33"/>
                  </a:cubicBezTo>
                  <a:cubicBezTo>
                    <a:pt x="12" y="32"/>
                    <a:pt x="15" y="32"/>
                    <a:pt x="18" y="33"/>
                  </a:cubicBezTo>
                  <a:cubicBezTo>
                    <a:pt x="19" y="33"/>
                    <a:pt x="20" y="33"/>
                    <a:pt x="22" y="33"/>
                  </a:cubicBezTo>
                  <a:cubicBezTo>
                    <a:pt x="30" y="33"/>
                    <a:pt x="39" y="33"/>
                    <a:pt x="47" y="29"/>
                  </a:cubicBezTo>
                  <a:cubicBezTo>
                    <a:pt x="54" y="25"/>
                    <a:pt x="57" y="19"/>
                    <a:pt x="57" y="12"/>
                  </a:cubicBezTo>
                  <a:cubicBezTo>
                    <a:pt x="57" y="9"/>
                    <a:pt x="57" y="3"/>
                    <a:pt x="57" y="2"/>
                  </a:cubicBezTo>
                  <a:cubicBezTo>
                    <a:pt x="58" y="1"/>
                    <a:pt x="59" y="1"/>
                    <a:pt x="58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1" y="35"/>
                    <a:pt x="2" y="3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19"/>
            <p:cNvSpPr>
              <a:spLocks/>
            </p:cNvSpPr>
            <p:nvPr/>
          </p:nvSpPr>
          <p:spPr bwMode="auto">
            <a:xfrm>
              <a:off x="3721100" y="3303587"/>
              <a:ext cx="187325" cy="136525"/>
            </a:xfrm>
            <a:custGeom>
              <a:avLst/>
              <a:gdLst>
                <a:gd name="T0" fmla="*/ 28 w 59"/>
                <a:gd name="T1" fmla="*/ 4 h 43"/>
                <a:gd name="T2" fmla="*/ 13 w 59"/>
                <a:gd name="T3" fmla="*/ 24 h 43"/>
                <a:gd name="T4" fmla="*/ 11 w 59"/>
                <a:gd name="T5" fmla="*/ 28 h 43"/>
                <a:gd name="T6" fmla="*/ 7 w 59"/>
                <a:gd name="T7" fmla="*/ 35 h 43"/>
                <a:gd name="T8" fmla="*/ 5 w 59"/>
                <a:gd name="T9" fmla="*/ 38 h 43"/>
                <a:gd name="T10" fmla="*/ 2 w 59"/>
                <a:gd name="T11" fmla="*/ 41 h 43"/>
                <a:gd name="T12" fmla="*/ 1 w 59"/>
                <a:gd name="T13" fmla="*/ 43 h 43"/>
                <a:gd name="T14" fmla="*/ 1 w 59"/>
                <a:gd name="T15" fmla="*/ 43 h 43"/>
                <a:gd name="T16" fmla="*/ 59 w 59"/>
                <a:gd name="T17" fmla="*/ 8 h 43"/>
                <a:gd name="T18" fmla="*/ 57 w 59"/>
                <a:gd name="T19" fmla="*/ 8 h 43"/>
                <a:gd name="T20" fmla="*/ 48 w 59"/>
                <a:gd name="T21" fmla="*/ 3 h 43"/>
                <a:gd name="T22" fmla="*/ 28 w 59"/>
                <a:gd name="T23" fmla="*/ 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43">
                  <a:moveTo>
                    <a:pt x="28" y="4"/>
                  </a:moveTo>
                  <a:cubicBezTo>
                    <a:pt x="21" y="9"/>
                    <a:pt x="17" y="17"/>
                    <a:pt x="13" y="24"/>
                  </a:cubicBezTo>
                  <a:cubicBezTo>
                    <a:pt x="12" y="25"/>
                    <a:pt x="12" y="27"/>
                    <a:pt x="11" y="28"/>
                  </a:cubicBezTo>
                  <a:cubicBezTo>
                    <a:pt x="10" y="30"/>
                    <a:pt x="9" y="33"/>
                    <a:pt x="7" y="35"/>
                  </a:cubicBezTo>
                  <a:cubicBezTo>
                    <a:pt x="7" y="36"/>
                    <a:pt x="6" y="37"/>
                    <a:pt x="5" y="38"/>
                  </a:cubicBezTo>
                  <a:cubicBezTo>
                    <a:pt x="4" y="39"/>
                    <a:pt x="3" y="40"/>
                    <a:pt x="2" y="41"/>
                  </a:cubicBezTo>
                  <a:cubicBezTo>
                    <a:pt x="2" y="41"/>
                    <a:pt x="0" y="42"/>
                    <a:pt x="1" y="43"/>
                  </a:cubicBezTo>
                  <a:cubicBezTo>
                    <a:pt x="1" y="43"/>
                    <a:pt x="1" y="43"/>
                    <a:pt x="1" y="43"/>
                  </a:cubicBezTo>
                  <a:cubicBezTo>
                    <a:pt x="59" y="8"/>
                    <a:pt x="59" y="8"/>
                    <a:pt x="59" y="8"/>
                  </a:cubicBezTo>
                  <a:cubicBezTo>
                    <a:pt x="59" y="7"/>
                    <a:pt x="59" y="8"/>
                    <a:pt x="57" y="8"/>
                  </a:cubicBezTo>
                  <a:cubicBezTo>
                    <a:pt x="56" y="8"/>
                    <a:pt x="51" y="5"/>
                    <a:pt x="48" y="3"/>
                  </a:cubicBezTo>
                  <a:cubicBezTo>
                    <a:pt x="42" y="0"/>
                    <a:pt x="35" y="0"/>
                    <a:pt x="28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20"/>
            <p:cNvSpPr>
              <a:spLocks/>
            </p:cNvSpPr>
            <p:nvPr/>
          </p:nvSpPr>
          <p:spPr bwMode="auto">
            <a:xfrm>
              <a:off x="4667250" y="3414712"/>
              <a:ext cx="273050" cy="187325"/>
            </a:xfrm>
            <a:custGeom>
              <a:avLst/>
              <a:gdLst>
                <a:gd name="T0" fmla="*/ 84 w 86"/>
                <a:gd name="T1" fmla="*/ 3 h 59"/>
                <a:gd name="T2" fmla="*/ 80 w 86"/>
                <a:gd name="T3" fmla="*/ 6 h 59"/>
                <a:gd name="T4" fmla="*/ 76 w 86"/>
                <a:gd name="T5" fmla="*/ 10 h 59"/>
                <a:gd name="T6" fmla="*/ 70 w 86"/>
                <a:gd name="T7" fmla="*/ 20 h 59"/>
                <a:gd name="T8" fmla="*/ 67 w 86"/>
                <a:gd name="T9" fmla="*/ 26 h 59"/>
                <a:gd name="T10" fmla="*/ 44 w 86"/>
                <a:gd name="T11" fmla="*/ 52 h 59"/>
                <a:gd name="T12" fmla="*/ 16 w 86"/>
                <a:gd name="T13" fmla="*/ 53 h 59"/>
                <a:gd name="T14" fmla="*/ 3 w 86"/>
                <a:gd name="T15" fmla="*/ 45 h 59"/>
                <a:gd name="T16" fmla="*/ 0 w 86"/>
                <a:gd name="T17" fmla="*/ 45 h 59"/>
                <a:gd name="T18" fmla="*/ 86 w 86"/>
                <a:gd name="T19" fmla="*/ 0 h 59"/>
                <a:gd name="T20" fmla="*/ 84 w 86"/>
                <a:gd name="T21" fmla="*/ 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" h="59">
                  <a:moveTo>
                    <a:pt x="84" y="3"/>
                  </a:moveTo>
                  <a:cubicBezTo>
                    <a:pt x="83" y="4"/>
                    <a:pt x="81" y="5"/>
                    <a:pt x="80" y="6"/>
                  </a:cubicBezTo>
                  <a:cubicBezTo>
                    <a:pt x="79" y="8"/>
                    <a:pt x="77" y="9"/>
                    <a:pt x="76" y="10"/>
                  </a:cubicBezTo>
                  <a:cubicBezTo>
                    <a:pt x="74" y="13"/>
                    <a:pt x="72" y="17"/>
                    <a:pt x="70" y="20"/>
                  </a:cubicBezTo>
                  <a:cubicBezTo>
                    <a:pt x="69" y="22"/>
                    <a:pt x="68" y="24"/>
                    <a:pt x="67" y="26"/>
                  </a:cubicBezTo>
                  <a:cubicBezTo>
                    <a:pt x="62" y="35"/>
                    <a:pt x="55" y="46"/>
                    <a:pt x="44" y="52"/>
                  </a:cubicBezTo>
                  <a:cubicBezTo>
                    <a:pt x="33" y="59"/>
                    <a:pt x="24" y="57"/>
                    <a:pt x="16" y="53"/>
                  </a:cubicBezTo>
                  <a:cubicBezTo>
                    <a:pt x="11" y="50"/>
                    <a:pt x="5" y="45"/>
                    <a:pt x="3" y="45"/>
                  </a:cubicBezTo>
                  <a:cubicBezTo>
                    <a:pt x="2" y="45"/>
                    <a:pt x="0" y="46"/>
                    <a:pt x="0" y="45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6" y="1"/>
                    <a:pt x="85" y="2"/>
                    <a:pt x="84" y="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21"/>
            <p:cNvSpPr>
              <a:spLocks/>
            </p:cNvSpPr>
            <p:nvPr/>
          </p:nvSpPr>
          <p:spPr bwMode="auto">
            <a:xfrm>
              <a:off x="4664075" y="3411537"/>
              <a:ext cx="276225" cy="146050"/>
            </a:xfrm>
            <a:custGeom>
              <a:avLst/>
              <a:gdLst>
                <a:gd name="T0" fmla="*/ 20 w 87"/>
                <a:gd name="T1" fmla="*/ 5 h 46"/>
                <a:gd name="T2" fmla="*/ 56 w 87"/>
                <a:gd name="T3" fmla="*/ 2 h 46"/>
                <a:gd name="T4" fmla="*/ 61 w 87"/>
                <a:gd name="T5" fmla="*/ 3 h 46"/>
                <a:gd name="T6" fmla="*/ 73 w 87"/>
                <a:gd name="T7" fmla="*/ 4 h 46"/>
                <a:gd name="T8" fmla="*/ 79 w 87"/>
                <a:gd name="T9" fmla="*/ 3 h 46"/>
                <a:gd name="T10" fmla="*/ 84 w 87"/>
                <a:gd name="T11" fmla="*/ 1 h 46"/>
                <a:gd name="T12" fmla="*/ 87 w 87"/>
                <a:gd name="T13" fmla="*/ 1 h 46"/>
                <a:gd name="T14" fmla="*/ 87 w 87"/>
                <a:gd name="T15" fmla="*/ 1 h 46"/>
                <a:gd name="T16" fmla="*/ 1 w 87"/>
                <a:gd name="T17" fmla="*/ 46 h 46"/>
                <a:gd name="T18" fmla="*/ 3 w 87"/>
                <a:gd name="T19" fmla="*/ 43 h 46"/>
                <a:gd name="T20" fmla="*/ 4 w 87"/>
                <a:gd name="T21" fmla="*/ 28 h 46"/>
                <a:gd name="T22" fmla="*/ 20 w 87"/>
                <a:gd name="T23" fmla="*/ 5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7" h="46">
                  <a:moveTo>
                    <a:pt x="20" y="5"/>
                  </a:moveTo>
                  <a:cubicBezTo>
                    <a:pt x="32" y="0"/>
                    <a:pt x="44" y="1"/>
                    <a:pt x="56" y="2"/>
                  </a:cubicBezTo>
                  <a:cubicBezTo>
                    <a:pt x="58" y="2"/>
                    <a:pt x="60" y="2"/>
                    <a:pt x="61" y="3"/>
                  </a:cubicBezTo>
                  <a:cubicBezTo>
                    <a:pt x="65" y="3"/>
                    <a:pt x="69" y="4"/>
                    <a:pt x="73" y="4"/>
                  </a:cubicBezTo>
                  <a:cubicBezTo>
                    <a:pt x="75" y="3"/>
                    <a:pt x="77" y="3"/>
                    <a:pt x="79" y="3"/>
                  </a:cubicBezTo>
                  <a:cubicBezTo>
                    <a:pt x="80" y="2"/>
                    <a:pt x="82" y="2"/>
                    <a:pt x="84" y="1"/>
                  </a:cubicBezTo>
                  <a:cubicBezTo>
                    <a:pt x="84" y="1"/>
                    <a:pt x="87" y="0"/>
                    <a:pt x="87" y="1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1" y="46"/>
                    <a:pt x="1" y="46"/>
                    <a:pt x="1" y="46"/>
                  </a:cubicBezTo>
                  <a:cubicBezTo>
                    <a:pt x="0" y="45"/>
                    <a:pt x="2" y="45"/>
                    <a:pt x="3" y="43"/>
                  </a:cubicBezTo>
                  <a:cubicBezTo>
                    <a:pt x="4" y="41"/>
                    <a:pt x="3" y="33"/>
                    <a:pt x="4" y="28"/>
                  </a:cubicBezTo>
                  <a:cubicBezTo>
                    <a:pt x="5" y="19"/>
                    <a:pt x="9" y="10"/>
                    <a:pt x="20" y="5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22"/>
            <p:cNvSpPr>
              <a:spLocks/>
            </p:cNvSpPr>
            <p:nvPr/>
          </p:nvSpPr>
          <p:spPr bwMode="auto">
            <a:xfrm>
              <a:off x="4511675" y="3402012"/>
              <a:ext cx="142875" cy="168275"/>
            </a:xfrm>
            <a:custGeom>
              <a:avLst/>
              <a:gdLst>
                <a:gd name="T0" fmla="*/ 44 w 45"/>
                <a:gd name="T1" fmla="*/ 2 h 53"/>
                <a:gd name="T2" fmla="*/ 42 w 45"/>
                <a:gd name="T3" fmla="*/ 6 h 53"/>
                <a:gd name="T4" fmla="*/ 41 w 45"/>
                <a:gd name="T5" fmla="*/ 9 h 53"/>
                <a:gd name="T6" fmla="*/ 39 w 45"/>
                <a:gd name="T7" fmla="*/ 17 h 53"/>
                <a:gd name="T8" fmla="*/ 39 w 45"/>
                <a:gd name="T9" fmla="*/ 21 h 53"/>
                <a:gd name="T10" fmla="*/ 30 w 45"/>
                <a:gd name="T11" fmla="*/ 45 h 53"/>
                <a:gd name="T12" fmla="*/ 12 w 45"/>
                <a:gd name="T13" fmla="*/ 52 h 53"/>
                <a:gd name="T14" fmla="*/ 2 w 45"/>
                <a:gd name="T15" fmla="*/ 50 h 53"/>
                <a:gd name="T16" fmla="*/ 0 w 45"/>
                <a:gd name="T17" fmla="*/ 51 h 53"/>
                <a:gd name="T18" fmla="*/ 45 w 45"/>
                <a:gd name="T19" fmla="*/ 0 h 53"/>
                <a:gd name="T20" fmla="*/ 44 w 45"/>
                <a:gd name="T21" fmla="*/ 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53">
                  <a:moveTo>
                    <a:pt x="44" y="2"/>
                  </a:moveTo>
                  <a:cubicBezTo>
                    <a:pt x="43" y="3"/>
                    <a:pt x="43" y="4"/>
                    <a:pt x="42" y="6"/>
                  </a:cubicBezTo>
                  <a:cubicBezTo>
                    <a:pt x="41" y="7"/>
                    <a:pt x="41" y="8"/>
                    <a:pt x="41" y="9"/>
                  </a:cubicBezTo>
                  <a:cubicBezTo>
                    <a:pt x="40" y="12"/>
                    <a:pt x="39" y="15"/>
                    <a:pt x="39" y="17"/>
                  </a:cubicBezTo>
                  <a:cubicBezTo>
                    <a:pt x="39" y="19"/>
                    <a:pt x="39" y="20"/>
                    <a:pt x="39" y="21"/>
                  </a:cubicBezTo>
                  <a:cubicBezTo>
                    <a:pt x="38" y="29"/>
                    <a:pt x="36" y="38"/>
                    <a:pt x="30" y="45"/>
                  </a:cubicBezTo>
                  <a:cubicBezTo>
                    <a:pt x="25" y="52"/>
                    <a:pt x="18" y="53"/>
                    <a:pt x="12" y="52"/>
                  </a:cubicBezTo>
                  <a:cubicBezTo>
                    <a:pt x="8" y="52"/>
                    <a:pt x="3" y="50"/>
                    <a:pt x="2" y="50"/>
                  </a:cubicBezTo>
                  <a:cubicBezTo>
                    <a:pt x="1" y="51"/>
                    <a:pt x="0" y="52"/>
                    <a:pt x="0" y="51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1"/>
                    <a:pt x="44" y="2"/>
                    <a:pt x="44" y="2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23"/>
            <p:cNvSpPr>
              <a:spLocks/>
            </p:cNvSpPr>
            <p:nvPr/>
          </p:nvSpPr>
          <p:spPr bwMode="auto">
            <a:xfrm>
              <a:off x="4495800" y="3398837"/>
              <a:ext cx="158750" cy="165100"/>
            </a:xfrm>
            <a:custGeom>
              <a:avLst/>
              <a:gdLst>
                <a:gd name="T0" fmla="*/ 7 w 50"/>
                <a:gd name="T1" fmla="*/ 21 h 52"/>
                <a:gd name="T2" fmla="*/ 29 w 50"/>
                <a:gd name="T3" fmla="*/ 10 h 52"/>
                <a:gd name="T4" fmla="*/ 33 w 50"/>
                <a:gd name="T5" fmla="*/ 9 h 52"/>
                <a:gd name="T6" fmla="*/ 41 w 50"/>
                <a:gd name="T7" fmla="*/ 6 h 52"/>
                <a:gd name="T8" fmla="*/ 44 w 50"/>
                <a:gd name="T9" fmla="*/ 4 h 52"/>
                <a:gd name="T10" fmla="*/ 47 w 50"/>
                <a:gd name="T11" fmla="*/ 2 h 52"/>
                <a:gd name="T12" fmla="*/ 50 w 50"/>
                <a:gd name="T13" fmla="*/ 1 h 52"/>
                <a:gd name="T14" fmla="*/ 50 w 50"/>
                <a:gd name="T15" fmla="*/ 1 h 52"/>
                <a:gd name="T16" fmla="*/ 5 w 50"/>
                <a:gd name="T17" fmla="*/ 52 h 52"/>
                <a:gd name="T18" fmla="*/ 5 w 50"/>
                <a:gd name="T19" fmla="*/ 50 h 52"/>
                <a:gd name="T20" fmla="*/ 2 w 50"/>
                <a:gd name="T21" fmla="*/ 40 h 52"/>
                <a:gd name="T22" fmla="*/ 7 w 50"/>
                <a:gd name="T23" fmla="*/ 2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" h="52">
                  <a:moveTo>
                    <a:pt x="7" y="21"/>
                  </a:moveTo>
                  <a:cubicBezTo>
                    <a:pt x="13" y="15"/>
                    <a:pt x="21" y="12"/>
                    <a:pt x="29" y="10"/>
                  </a:cubicBezTo>
                  <a:cubicBezTo>
                    <a:pt x="30" y="9"/>
                    <a:pt x="32" y="9"/>
                    <a:pt x="33" y="9"/>
                  </a:cubicBezTo>
                  <a:cubicBezTo>
                    <a:pt x="36" y="8"/>
                    <a:pt x="38" y="7"/>
                    <a:pt x="41" y="6"/>
                  </a:cubicBezTo>
                  <a:cubicBezTo>
                    <a:pt x="42" y="6"/>
                    <a:pt x="43" y="5"/>
                    <a:pt x="44" y="4"/>
                  </a:cubicBezTo>
                  <a:cubicBezTo>
                    <a:pt x="45" y="4"/>
                    <a:pt x="46" y="3"/>
                    <a:pt x="47" y="2"/>
                  </a:cubicBezTo>
                  <a:cubicBezTo>
                    <a:pt x="48" y="2"/>
                    <a:pt x="49" y="0"/>
                    <a:pt x="50" y="1"/>
                  </a:cubicBezTo>
                  <a:cubicBezTo>
                    <a:pt x="50" y="1"/>
                    <a:pt x="50" y="1"/>
                    <a:pt x="50" y="1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4" y="52"/>
                    <a:pt x="5" y="52"/>
                    <a:pt x="5" y="50"/>
                  </a:cubicBezTo>
                  <a:cubicBezTo>
                    <a:pt x="5" y="48"/>
                    <a:pt x="3" y="43"/>
                    <a:pt x="2" y="40"/>
                  </a:cubicBezTo>
                  <a:cubicBezTo>
                    <a:pt x="0" y="34"/>
                    <a:pt x="1" y="27"/>
                    <a:pt x="7" y="21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24"/>
            <p:cNvSpPr>
              <a:spLocks/>
            </p:cNvSpPr>
            <p:nvPr/>
          </p:nvSpPr>
          <p:spPr bwMode="auto">
            <a:xfrm>
              <a:off x="4340225" y="3646487"/>
              <a:ext cx="142875" cy="111125"/>
            </a:xfrm>
            <a:custGeom>
              <a:avLst/>
              <a:gdLst>
                <a:gd name="T0" fmla="*/ 43 w 45"/>
                <a:gd name="T1" fmla="*/ 34 h 35"/>
                <a:gd name="T2" fmla="*/ 40 w 45"/>
                <a:gd name="T3" fmla="*/ 33 h 35"/>
                <a:gd name="T4" fmla="*/ 37 w 45"/>
                <a:gd name="T5" fmla="*/ 32 h 35"/>
                <a:gd name="T6" fmla="*/ 31 w 45"/>
                <a:gd name="T7" fmla="*/ 31 h 35"/>
                <a:gd name="T8" fmla="*/ 27 w 45"/>
                <a:gd name="T9" fmla="*/ 31 h 35"/>
                <a:gd name="T10" fmla="*/ 7 w 45"/>
                <a:gd name="T11" fmla="*/ 25 h 35"/>
                <a:gd name="T12" fmla="*/ 0 w 45"/>
                <a:gd name="T13" fmla="*/ 10 h 35"/>
                <a:gd name="T14" fmla="*/ 2 w 45"/>
                <a:gd name="T15" fmla="*/ 1 h 35"/>
                <a:gd name="T16" fmla="*/ 1 w 45"/>
                <a:gd name="T17" fmla="*/ 0 h 35"/>
                <a:gd name="T18" fmla="*/ 45 w 45"/>
                <a:gd name="T19" fmla="*/ 34 h 35"/>
                <a:gd name="T20" fmla="*/ 43 w 45"/>
                <a:gd name="T21" fmla="*/ 3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35">
                  <a:moveTo>
                    <a:pt x="43" y="34"/>
                  </a:moveTo>
                  <a:cubicBezTo>
                    <a:pt x="42" y="34"/>
                    <a:pt x="41" y="33"/>
                    <a:pt x="40" y="33"/>
                  </a:cubicBezTo>
                  <a:cubicBezTo>
                    <a:pt x="39" y="32"/>
                    <a:pt x="38" y="32"/>
                    <a:pt x="37" y="32"/>
                  </a:cubicBezTo>
                  <a:cubicBezTo>
                    <a:pt x="35" y="31"/>
                    <a:pt x="33" y="31"/>
                    <a:pt x="31" y="31"/>
                  </a:cubicBezTo>
                  <a:cubicBezTo>
                    <a:pt x="29" y="31"/>
                    <a:pt x="28" y="31"/>
                    <a:pt x="27" y="31"/>
                  </a:cubicBezTo>
                  <a:cubicBezTo>
                    <a:pt x="21" y="30"/>
                    <a:pt x="13" y="29"/>
                    <a:pt x="7" y="25"/>
                  </a:cubicBezTo>
                  <a:cubicBezTo>
                    <a:pt x="1" y="21"/>
                    <a:pt x="0" y="15"/>
                    <a:pt x="0" y="10"/>
                  </a:cubicBezTo>
                  <a:cubicBezTo>
                    <a:pt x="1" y="7"/>
                    <a:pt x="2" y="2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45" y="35"/>
                    <a:pt x="44" y="34"/>
                    <a:pt x="43" y="34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25"/>
            <p:cNvSpPr>
              <a:spLocks/>
            </p:cNvSpPr>
            <p:nvPr/>
          </p:nvSpPr>
          <p:spPr bwMode="auto">
            <a:xfrm>
              <a:off x="4343400" y="3630612"/>
              <a:ext cx="139700" cy="123825"/>
            </a:xfrm>
            <a:custGeom>
              <a:avLst/>
              <a:gdLst>
                <a:gd name="T0" fmla="*/ 26 w 44"/>
                <a:gd name="T1" fmla="*/ 5 h 39"/>
                <a:gd name="T2" fmla="*/ 36 w 44"/>
                <a:gd name="T3" fmla="*/ 23 h 39"/>
                <a:gd name="T4" fmla="*/ 37 w 44"/>
                <a:gd name="T5" fmla="*/ 26 h 39"/>
                <a:gd name="T6" fmla="*/ 39 w 44"/>
                <a:gd name="T7" fmla="*/ 33 h 39"/>
                <a:gd name="T8" fmla="*/ 41 w 44"/>
                <a:gd name="T9" fmla="*/ 35 h 39"/>
                <a:gd name="T10" fmla="*/ 43 w 44"/>
                <a:gd name="T11" fmla="*/ 38 h 39"/>
                <a:gd name="T12" fmla="*/ 44 w 44"/>
                <a:gd name="T13" fmla="*/ 39 h 39"/>
                <a:gd name="T14" fmla="*/ 44 w 44"/>
                <a:gd name="T15" fmla="*/ 39 h 39"/>
                <a:gd name="T16" fmla="*/ 0 w 44"/>
                <a:gd name="T17" fmla="*/ 5 h 39"/>
                <a:gd name="T18" fmla="*/ 2 w 44"/>
                <a:gd name="T19" fmla="*/ 5 h 39"/>
                <a:gd name="T20" fmla="*/ 10 w 44"/>
                <a:gd name="T21" fmla="*/ 2 h 39"/>
                <a:gd name="T22" fmla="*/ 26 w 44"/>
                <a:gd name="T23" fmla="*/ 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4" h="39">
                  <a:moveTo>
                    <a:pt x="26" y="5"/>
                  </a:moveTo>
                  <a:cubicBezTo>
                    <a:pt x="31" y="10"/>
                    <a:pt x="34" y="17"/>
                    <a:pt x="36" y="23"/>
                  </a:cubicBezTo>
                  <a:cubicBezTo>
                    <a:pt x="36" y="24"/>
                    <a:pt x="37" y="25"/>
                    <a:pt x="37" y="26"/>
                  </a:cubicBezTo>
                  <a:cubicBezTo>
                    <a:pt x="38" y="28"/>
                    <a:pt x="38" y="31"/>
                    <a:pt x="39" y="33"/>
                  </a:cubicBezTo>
                  <a:cubicBezTo>
                    <a:pt x="40" y="34"/>
                    <a:pt x="40" y="34"/>
                    <a:pt x="41" y="35"/>
                  </a:cubicBezTo>
                  <a:cubicBezTo>
                    <a:pt x="42" y="36"/>
                    <a:pt x="42" y="37"/>
                    <a:pt x="43" y="38"/>
                  </a:cubicBezTo>
                  <a:cubicBezTo>
                    <a:pt x="43" y="38"/>
                    <a:pt x="44" y="39"/>
                    <a:pt x="44" y="39"/>
                  </a:cubicBezTo>
                  <a:cubicBezTo>
                    <a:pt x="44" y="39"/>
                    <a:pt x="44" y="39"/>
                    <a:pt x="44" y="39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7" y="3"/>
                    <a:pt x="10" y="2"/>
                  </a:cubicBezTo>
                  <a:cubicBezTo>
                    <a:pt x="15" y="0"/>
                    <a:pt x="20" y="0"/>
                    <a:pt x="26" y="5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26"/>
            <p:cNvSpPr>
              <a:spLocks/>
            </p:cNvSpPr>
            <p:nvPr/>
          </p:nvSpPr>
          <p:spPr bwMode="auto">
            <a:xfrm>
              <a:off x="4060825" y="2719387"/>
              <a:ext cx="88900" cy="307975"/>
            </a:xfrm>
            <a:custGeom>
              <a:avLst/>
              <a:gdLst>
                <a:gd name="T0" fmla="*/ 27 w 28"/>
                <a:gd name="T1" fmla="*/ 3 h 97"/>
                <a:gd name="T2" fmla="*/ 26 w 28"/>
                <a:gd name="T3" fmla="*/ 8 h 97"/>
                <a:gd name="T4" fmla="*/ 24 w 28"/>
                <a:gd name="T5" fmla="*/ 14 h 97"/>
                <a:gd name="T6" fmla="*/ 18 w 28"/>
                <a:gd name="T7" fmla="*/ 24 h 97"/>
                <a:gd name="T8" fmla="*/ 14 w 28"/>
                <a:gd name="T9" fmla="*/ 29 h 97"/>
                <a:gd name="T10" fmla="*/ 1 w 28"/>
                <a:gd name="T11" fmla="*/ 62 h 97"/>
                <a:gd name="T12" fmla="*/ 14 w 28"/>
                <a:gd name="T13" fmla="*/ 87 h 97"/>
                <a:gd name="T14" fmla="*/ 27 w 28"/>
                <a:gd name="T15" fmla="*/ 94 h 97"/>
                <a:gd name="T16" fmla="*/ 28 w 28"/>
                <a:gd name="T17" fmla="*/ 97 h 97"/>
                <a:gd name="T18" fmla="*/ 28 w 28"/>
                <a:gd name="T19" fmla="*/ 0 h 97"/>
                <a:gd name="T20" fmla="*/ 27 w 28"/>
                <a:gd name="T21" fmla="*/ 3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" h="97">
                  <a:moveTo>
                    <a:pt x="27" y="3"/>
                  </a:moveTo>
                  <a:cubicBezTo>
                    <a:pt x="26" y="5"/>
                    <a:pt x="26" y="7"/>
                    <a:pt x="26" y="8"/>
                  </a:cubicBezTo>
                  <a:cubicBezTo>
                    <a:pt x="25" y="10"/>
                    <a:pt x="24" y="12"/>
                    <a:pt x="24" y="14"/>
                  </a:cubicBezTo>
                  <a:cubicBezTo>
                    <a:pt x="22" y="17"/>
                    <a:pt x="20" y="21"/>
                    <a:pt x="18" y="24"/>
                  </a:cubicBezTo>
                  <a:cubicBezTo>
                    <a:pt x="16" y="25"/>
                    <a:pt x="15" y="27"/>
                    <a:pt x="14" y="29"/>
                  </a:cubicBezTo>
                  <a:cubicBezTo>
                    <a:pt x="8" y="38"/>
                    <a:pt x="2" y="49"/>
                    <a:pt x="1" y="62"/>
                  </a:cubicBezTo>
                  <a:cubicBezTo>
                    <a:pt x="0" y="74"/>
                    <a:pt x="6" y="82"/>
                    <a:pt x="14" y="87"/>
                  </a:cubicBezTo>
                  <a:cubicBezTo>
                    <a:pt x="18" y="90"/>
                    <a:pt x="26" y="93"/>
                    <a:pt x="27" y="94"/>
                  </a:cubicBezTo>
                  <a:cubicBezTo>
                    <a:pt x="28" y="96"/>
                    <a:pt x="27" y="97"/>
                    <a:pt x="28" y="97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7" y="0"/>
                    <a:pt x="27" y="2"/>
                    <a:pt x="27" y="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27"/>
            <p:cNvSpPr>
              <a:spLocks/>
            </p:cNvSpPr>
            <p:nvPr/>
          </p:nvSpPr>
          <p:spPr bwMode="auto">
            <a:xfrm>
              <a:off x="4149725" y="2719387"/>
              <a:ext cx="88900" cy="307975"/>
            </a:xfrm>
            <a:custGeom>
              <a:avLst/>
              <a:gdLst>
                <a:gd name="T0" fmla="*/ 27 w 28"/>
                <a:gd name="T1" fmla="*/ 62 h 97"/>
                <a:gd name="T2" fmla="*/ 14 w 28"/>
                <a:gd name="T3" fmla="*/ 29 h 97"/>
                <a:gd name="T4" fmla="*/ 11 w 28"/>
                <a:gd name="T5" fmla="*/ 24 h 97"/>
                <a:gd name="T6" fmla="*/ 5 w 28"/>
                <a:gd name="T7" fmla="*/ 14 h 97"/>
                <a:gd name="T8" fmla="*/ 3 w 28"/>
                <a:gd name="T9" fmla="*/ 8 h 97"/>
                <a:gd name="T10" fmla="*/ 2 w 28"/>
                <a:gd name="T11" fmla="*/ 3 h 97"/>
                <a:gd name="T12" fmla="*/ 0 w 28"/>
                <a:gd name="T13" fmla="*/ 0 h 97"/>
                <a:gd name="T14" fmla="*/ 0 w 28"/>
                <a:gd name="T15" fmla="*/ 0 h 97"/>
                <a:gd name="T16" fmla="*/ 0 w 28"/>
                <a:gd name="T17" fmla="*/ 97 h 97"/>
                <a:gd name="T18" fmla="*/ 2 w 28"/>
                <a:gd name="T19" fmla="*/ 94 h 97"/>
                <a:gd name="T20" fmla="*/ 14 w 28"/>
                <a:gd name="T21" fmla="*/ 87 h 97"/>
                <a:gd name="T22" fmla="*/ 27 w 28"/>
                <a:gd name="T23" fmla="*/ 62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" h="97">
                  <a:moveTo>
                    <a:pt x="27" y="62"/>
                  </a:moveTo>
                  <a:cubicBezTo>
                    <a:pt x="26" y="49"/>
                    <a:pt x="20" y="38"/>
                    <a:pt x="14" y="29"/>
                  </a:cubicBezTo>
                  <a:cubicBezTo>
                    <a:pt x="13" y="27"/>
                    <a:pt x="12" y="25"/>
                    <a:pt x="11" y="24"/>
                  </a:cubicBezTo>
                  <a:cubicBezTo>
                    <a:pt x="8" y="21"/>
                    <a:pt x="6" y="17"/>
                    <a:pt x="5" y="14"/>
                  </a:cubicBezTo>
                  <a:cubicBezTo>
                    <a:pt x="4" y="12"/>
                    <a:pt x="3" y="10"/>
                    <a:pt x="3" y="8"/>
                  </a:cubicBezTo>
                  <a:cubicBezTo>
                    <a:pt x="2" y="7"/>
                    <a:pt x="2" y="5"/>
                    <a:pt x="2" y="3"/>
                  </a:cubicBezTo>
                  <a:cubicBezTo>
                    <a:pt x="1" y="3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1" y="97"/>
                    <a:pt x="0" y="96"/>
                    <a:pt x="2" y="94"/>
                  </a:cubicBezTo>
                  <a:cubicBezTo>
                    <a:pt x="3" y="92"/>
                    <a:pt x="10" y="90"/>
                    <a:pt x="14" y="87"/>
                  </a:cubicBezTo>
                  <a:cubicBezTo>
                    <a:pt x="22" y="82"/>
                    <a:pt x="28" y="74"/>
                    <a:pt x="27" y="62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28"/>
            <p:cNvSpPr>
              <a:spLocks/>
            </p:cNvSpPr>
            <p:nvPr/>
          </p:nvSpPr>
          <p:spPr bwMode="auto">
            <a:xfrm>
              <a:off x="4143375" y="3068637"/>
              <a:ext cx="196850" cy="133350"/>
            </a:xfrm>
            <a:custGeom>
              <a:avLst/>
              <a:gdLst>
                <a:gd name="T0" fmla="*/ 61 w 62"/>
                <a:gd name="T1" fmla="*/ 2 h 42"/>
                <a:gd name="T2" fmla="*/ 58 w 62"/>
                <a:gd name="T3" fmla="*/ 5 h 42"/>
                <a:gd name="T4" fmla="*/ 55 w 62"/>
                <a:gd name="T5" fmla="*/ 8 h 42"/>
                <a:gd name="T6" fmla="*/ 50 w 62"/>
                <a:gd name="T7" fmla="*/ 15 h 42"/>
                <a:gd name="T8" fmla="*/ 48 w 62"/>
                <a:gd name="T9" fmla="*/ 19 h 42"/>
                <a:gd name="T10" fmla="*/ 32 w 62"/>
                <a:gd name="T11" fmla="*/ 38 h 42"/>
                <a:gd name="T12" fmla="*/ 12 w 62"/>
                <a:gd name="T13" fmla="*/ 38 h 42"/>
                <a:gd name="T14" fmla="*/ 3 w 62"/>
                <a:gd name="T15" fmla="*/ 32 h 42"/>
                <a:gd name="T16" fmla="*/ 0 w 62"/>
                <a:gd name="T17" fmla="*/ 32 h 42"/>
                <a:gd name="T18" fmla="*/ 62 w 62"/>
                <a:gd name="T19" fmla="*/ 0 h 42"/>
                <a:gd name="T20" fmla="*/ 61 w 62"/>
                <a:gd name="T21" fmla="*/ 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2" h="42">
                  <a:moveTo>
                    <a:pt x="61" y="2"/>
                  </a:moveTo>
                  <a:cubicBezTo>
                    <a:pt x="60" y="3"/>
                    <a:pt x="59" y="4"/>
                    <a:pt x="58" y="5"/>
                  </a:cubicBezTo>
                  <a:cubicBezTo>
                    <a:pt x="56" y="6"/>
                    <a:pt x="56" y="7"/>
                    <a:pt x="55" y="8"/>
                  </a:cubicBezTo>
                  <a:cubicBezTo>
                    <a:pt x="53" y="10"/>
                    <a:pt x="52" y="12"/>
                    <a:pt x="50" y="15"/>
                  </a:cubicBezTo>
                  <a:cubicBezTo>
                    <a:pt x="50" y="16"/>
                    <a:pt x="49" y="17"/>
                    <a:pt x="48" y="19"/>
                  </a:cubicBezTo>
                  <a:cubicBezTo>
                    <a:pt x="44" y="26"/>
                    <a:pt x="39" y="33"/>
                    <a:pt x="32" y="38"/>
                  </a:cubicBezTo>
                  <a:cubicBezTo>
                    <a:pt x="24" y="42"/>
                    <a:pt x="17" y="41"/>
                    <a:pt x="12" y="38"/>
                  </a:cubicBezTo>
                  <a:cubicBezTo>
                    <a:pt x="8" y="36"/>
                    <a:pt x="4" y="32"/>
                    <a:pt x="3" y="32"/>
                  </a:cubicBezTo>
                  <a:cubicBezTo>
                    <a:pt x="1" y="32"/>
                    <a:pt x="1" y="33"/>
                    <a:pt x="0" y="32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1"/>
                    <a:pt x="61" y="2"/>
                    <a:pt x="61" y="2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29"/>
            <p:cNvSpPr>
              <a:spLocks/>
            </p:cNvSpPr>
            <p:nvPr/>
          </p:nvSpPr>
          <p:spPr bwMode="auto">
            <a:xfrm>
              <a:off x="4143375" y="3065462"/>
              <a:ext cx="196850" cy="104775"/>
            </a:xfrm>
            <a:custGeom>
              <a:avLst/>
              <a:gdLst>
                <a:gd name="T0" fmla="*/ 14 w 62"/>
                <a:gd name="T1" fmla="*/ 4 h 33"/>
                <a:gd name="T2" fmla="*/ 39 w 62"/>
                <a:gd name="T3" fmla="*/ 2 h 33"/>
                <a:gd name="T4" fmla="*/ 44 w 62"/>
                <a:gd name="T5" fmla="*/ 2 h 33"/>
                <a:gd name="T6" fmla="*/ 52 w 62"/>
                <a:gd name="T7" fmla="*/ 3 h 33"/>
                <a:gd name="T8" fmla="*/ 56 w 62"/>
                <a:gd name="T9" fmla="*/ 2 h 33"/>
                <a:gd name="T10" fmla="*/ 59 w 62"/>
                <a:gd name="T11" fmla="*/ 1 h 33"/>
                <a:gd name="T12" fmla="*/ 62 w 62"/>
                <a:gd name="T13" fmla="*/ 1 h 33"/>
                <a:gd name="T14" fmla="*/ 62 w 62"/>
                <a:gd name="T15" fmla="*/ 1 h 33"/>
                <a:gd name="T16" fmla="*/ 0 w 62"/>
                <a:gd name="T17" fmla="*/ 33 h 33"/>
                <a:gd name="T18" fmla="*/ 2 w 62"/>
                <a:gd name="T19" fmla="*/ 31 h 33"/>
                <a:gd name="T20" fmla="*/ 2 w 62"/>
                <a:gd name="T21" fmla="*/ 21 h 33"/>
                <a:gd name="T22" fmla="*/ 14 w 62"/>
                <a:gd name="T23" fmla="*/ 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2" h="33">
                  <a:moveTo>
                    <a:pt x="14" y="4"/>
                  </a:moveTo>
                  <a:cubicBezTo>
                    <a:pt x="22" y="1"/>
                    <a:pt x="31" y="1"/>
                    <a:pt x="39" y="2"/>
                  </a:cubicBezTo>
                  <a:cubicBezTo>
                    <a:pt x="41" y="2"/>
                    <a:pt x="42" y="2"/>
                    <a:pt x="44" y="2"/>
                  </a:cubicBezTo>
                  <a:cubicBezTo>
                    <a:pt x="46" y="3"/>
                    <a:pt x="49" y="3"/>
                    <a:pt x="52" y="3"/>
                  </a:cubicBezTo>
                  <a:cubicBezTo>
                    <a:pt x="53" y="3"/>
                    <a:pt x="55" y="3"/>
                    <a:pt x="56" y="2"/>
                  </a:cubicBezTo>
                  <a:cubicBezTo>
                    <a:pt x="57" y="2"/>
                    <a:pt x="58" y="2"/>
                    <a:pt x="59" y="1"/>
                  </a:cubicBezTo>
                  <a:cubicBezTo>
                    <a:pt x="60" y="1"/>
                    <a:pt x="62" y="0"/>
                    <a:pt x="62" y="1"/>
                  </a:cubicBezTo>
                  <a:cubicBezTo>
                    <a:pt x="62" y="1"/>
                    <a:pt x="62" y="1"/>
                    <a:pt x="62" y="1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2"/>
                    <a:pt x="1" y="33"/>
                    <a:pt x="2" y="31"/>
                  </a:cubicBezTo>
                  <a:cubicBezTo>
                    <a:pt x="2" y="30"/>
                    <a:pt x="2" y="24"/>
                    <a:pt x="2" y="21"/>
                  </a:cubicBezTo>
                  <a:cubicBezTo>
                    <a:pt x="3" y="14"/>
                    <a:pt x="6" y="8"/>
                    <a:pt x="14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6" name="animation details"/>
          <p:cNvSpPr txBox="1"/>
          <p:nvPr/>
        </p:nvSpPr>
        <p:spPr>
          <a:xfrm>
            <a:off x="7199790" y="2883"/>
            <a:ext cx="1944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The animation </a:t>
            </a:r>
          </a:p>
          <a:p>
            <a:pPr algn="r"/>
            <a:r>
              <a:rPr lang="en-US" sz="1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automatically begins.</a:t>
            </a:r>
          </a:p>
        </p:txBody>
      </p:sp>
    </p:spTree>
    <p:extLst>
      <p:ext uri="{BB962C8B-B14F-4D97-AF65-F5344CB8AC3E}">
        <p14:creationId xmlns:p14="http://schemas.microsoft.com/office/powerpoint/2010/main" val="1007243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5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25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25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25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25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25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25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25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25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  <p:bldP spid="92" grpId="0" animBg="1"/>
      <p:bldP spid="176" grpId="0" animBg="1"/>
      <p:bldP spid="221" grpId="0" animBg="1"/>
      <p:bldP spid="264" grpId="0"/>
      <p:bldP spid="262" grpId="0"/>
      <p:bldP spid="263" grpId="0"/>
      <p:bldP spid="2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AED1E6"/>
            </a:gs>
            <a:gs pos="0">
              <a:schemeClr val="accent3">
                <a:lumMod val="10000"/>
                <a:lumOff val="9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6" name="tinted box"/>
          <p:cNvSpPr/>
          <p:nvPr/>
        </p:nvSpPr>
        <p:spPr>
          <a:xfrm>
            <a:off x="1066328" y="419657"/>
            <a:ext cx="7315200" cy="477316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0"/>
                  <a:alpha val="10000"/>
                </a:schemeClr>
              </a:gs>
              <a:gs pos="100000">
                <a:schemeClr val="accent3">
                  <a:lumMod val="50000"/>
                  <a:alpha val="20000"/>
                </a:schemeClr>
              </a:gs>
            </a:gsLst>
            <a:lin ang="18900000" scaled="1"/>
            <a:tileRect/>
          </a:gra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4" name="line 7"/>
          <p:cNvCxnSpPr/>
          <p:nvPr/>
        </p:nvCxnSpPr>
        <p:spPr>
          <a:xfrm>
            <a:off x="7441484" y="425368"/>
            <a:ext cx="15503" cy="4754880"/>
          </a:xfrm>
          <a:prstGeom prst="line">
            <a:avLst/>
          </a:prstGeom>
          <a:ln w="222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line 6"/>
          <p:cNvCxnSpPr/>
          <p:nvPr/>
        </p:nvCxnSpPr>
        <p:spPr>
          <a:xfrm>
            <a:off x="6528475" y="425368"/>
            <a:ext cx="15503" cy="4754880"/>
          </a:xfrm>
          <a:prstGeom prst="line">
            <a:avLst/>
          </a:prstGeom>
          <a:ln w="222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line 5"/>
          <p:cNvCxnSpPr/>
          <p:nvPr/>
        </p:nvCxnSpPr>
        <p:spPr>
          <a:xfrm>
            <a:off x="5615464" y="425368"/>
            <a:ext cx="15503" cy="4754880"/>
          </a:xfrm>
          <a:prstGeom prst="line">
            <a:avLst/>
          </a:prstGeom>
          <a:ln w="222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line 4"/>
          <p:cNvCxnSpPr/>
          <p:nvPr/>
        </p:nvCxnSpPr>
        <p:spPr>
          <a:xfrm>
            <a:off x="4702453" y="425368"/>
            <a:ext cx="15503" cy="4754880"/>
          </a:xfrm>
          <a:prstGeom prst="line">
            <a:avLst/>
          </a:prstGeom>
          <a:ln w="222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line 3"/>
          <p:cNvCxnSpPr/>
          <p:nvPr/>
        </p:nvCxnSpPr>
        <p:spPr>
          <a:xfrm>
            <a:off x="3789442" y="425368"/>
            <a:ext cx="15503" cy="4754880"/>
          </a:xfrm>
          <a:prstGeom prst="line">
            <a:avLst/>
          </a:prstGeom>
          <a:ln w="222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1" name="text here"/>
          <p:cNvSpPr txBox="1"/>
          <p:nvPr/>
        </p:nvSpPr>
        <p:spPr>
          <a:xfrm>
            <a:off x="1524000" y="5336798"/>
            <a:ext cx="923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50000"/>
                  </a:schemeClr>
                </a:solidFill>
              </a:rPr>
              <a:t>Text here</a:t>
            </a:r>
          </a:p>
        </p:txBody>
      </p:sp>
      <p:sp>
        <p:nvSpPr>
          <p:cNvPr id="427" name="text here"/>
          <p:cNvSpPr txBox="1"/>
          <p:nvPr/>
        </p:nvSpPr>
        <p:spPr>
          <a:xfrm>
            <a:off x="2440210" y="5336798"/>
            <a:ext cx="923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50000"/>
                  </a:schemeClr>
                </a:solidFill>
              </a:rPr>
              <a:t>Text here</a:t>
            </a:r>
          </a:p>
        </p:txBody>
      </p:sp>
      <p:sp>
        <p:nvSpPr>
          <p:cNvPr id="428" name="text here"/>
          <p:cNvSpPr txBox="1"/>
          <p:nvPr/>
        </p:nvSpPr>
        <p:spPr>
          <a:xfrm>
            <a:off x="3352800" y="5336798"/>
            <a:ext cx="923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50000"/>
                  </a:schemeClr>
                </a:solidFill>
              </a:rPr>
              <a:t>Text here</a:t>
            </a:r>
          </a:p>
        </p:txBody>
      </p:sp>
      <p:sp>
        <p:nvSpPr>
          <p:cNvPr id="429" name="text here"/>
          <p:cNvSpPr txBox="1"/>
          <p:nvPr/>
        </p:nvSpPr>
        <p:spPr>
          <a:xfrm>
            <a:off x="4247467" y="5336798"/>
            <a:ext cx="923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50000"/>
                  </a:schemeClr>
                </a:solidFill>
              </a:rPr>
              <a:t>Text here</a:t>
            </a:r>
          </a:p>
        </p:txBody>
      </p:sp>
      <p:sp>
        <p:nvSpPr>
          <p:cNvPr id="430" name="text here"/>
          <p:cNvSpPr txBox="1"/>
          <p:nvPr/>
        </p:nvSpPr>
        <p:spPr>
          <a:xfrm>
            <a:off x="5163677" y="5336798"/>
            <a:ext cx="923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50000"/>
                  </a:schemeClr>
                </a:solidFill>
              </a:rPr>
              <a:t>Text here</a:t>
            </a:r>
          </a:p>
        </p:txBody>
      </p:sp>
      <p:sp>
        <p:nvSpPr>
          <p:cNvPr id="431" name="text here"/>
          <p:cNvSpPr txBox="1"/>
          <p:nvPr/>
        </p:nvSpPr>
        <p:spPr>
          <a:xfrm>
            <a:off x="6085792" y="5336798"/>
            <a:ext cx="923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50000"/>
                  </a:schemeClr>
                </a:solidFill>
              </a:rPr>
              <a:t>Text here</a:t>
            </a:r>
          </a:p>
        </p:txBody>
      </p:sp>
      <p:sp>
        <p:nvSpPr>
          <p:cNvPr id="432" name="text here"/>
          <p:cNvSpPr txBox="1"/>
          <p:nvPr/>
        </p:nvSpPr>
        <p:spPr>
          <a:xfrm>
            <a:off x="7004891" y="5336798"/>
            <a:ext cx="923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50000"/>
                  </a:schemeClr>
                </a:solidFill>
              </a:rPr>
              <a:t>Text here</a:t>
            </a:r>
          </a:p>
        </p:txBody>
      </p:sp>
      <p:sp>
        <p:nvSpPr>
          <p:cNvPr id="305" name="0"/>
          <p:cNvSpPr txBox="1"/>
          <p:nvPr/>
        </p:nvSpPr>
        <p:spPr>
          <a:xfrm>
            <a:off x="315604" y="4972402"/>
            <a:ext cx="731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</a:rPr>
              <a:t>0</a:t>
            </a:r>
          </a:p>
        </p:txBody>
      </p:sp>
      <p:sp>
        <p:nvSpPr>
          <p:cNvPr id="433" name="100"/>
          <p:cNvSpPr txBox="1"/>
          <p:nvPr/>
        </p:nvSpPr>
        <p:spPr>
          <a:xfrm>
            <a:off x="319997" y="4320474"/>
            <a:ext cx="731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</a:rPr>
              <a:t>100</a:t>
            </a:r>
          </a:p>
        </p:txBody>
      </p:sp>
      <p:sp>
        <p:nvSpPr>
          <p:cNvPr id="434" name="200"/>
          <p:cNvSpPr txBox="1"/>
          <p:nvPr/>
        </p:nvSpPr>
        <p:spPr>
          <a:xfrm>
            <a:off x="337567" y="3620924"/>
            <a:ext cx="731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</a:rPr>
              <a:t>200</a:t>
            </a:r>
          </a:p>
        </p:txBody>
      </p:sp>
      <p:sp>
        <p:nvSpPr>
          <p:cNvPr id="435" name="300"/>
          <p:cNvSpPr txBox="1"/>
          <p:nvPr/>
        </p:nvSpPr>
        <p:spPr>
          <a:xfrm>
            <a:off x="324390" y="2921374"/>
            <a:ext cx="731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</a:rPr>
              <a:t>300</a:t>
            </a:r>
          </a:p>
        </p:txBody>
      </p:sp>
      <p:sp>
        <p:nvSpPr>
          <p:cNvPr id="436" name="400"/>
          <p:cNvSpPr txBox="1"/>
          <p:nvPr/>
        </p:nvSpPr>
        <p:spPr>
          <a:xfrm>
            <a:off x="328783" y="2221824"/>
            <a:ext cx="731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</a:rPr>
              <a:t>400</a:t>
            </a:r>
          </a:p>
        </p:txBody>
      </p:sp>
      <p:sp>
        <p:nvSpPr>
          <p:cNvPr id="437" name="500"/>
          <p:cNvSpPr txBox="1"/>
          <p:nvPr/>
        </p:nvSpPr>
        <p:spPr>
          <a:xfrm>
            <a:off x="311211" y="1522274"/>
            <a:ext cx="731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</a:rPr>
              <a:t>500</a:t>
            </a:r>
          </a:p>
        </p:txBody>
      </p:sp>
      <p:sp>
        <p:nvSpPr>
          <p:cNvPr id="438" name="600"/>
          <p:cNvSpPr txBox="1"/>
          <p:nvPr/>
        </p:nvSpPr>
        <p:spPr>
          <a:xfrm>
            <a:off x="333176" y="822724"/>
            <a:ext cx="731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</a:rPr>
              <a:t>600</a:t>
            </a:r>
          </a:p>
        </p:txBody>
      </p:sp>
      <p:sp>
        <p:nvSpPr>
          <p:cNvPr id="567" name="dirt"/>
          <p:cNvSpPr>
            <a:spLocks/>
          </p:cNvSpPr>
          <p:nvPr/>
        </p:nvSpPr>
        <p:spPr bwMode="auto">
          <a:xfrm>
            <a:off x="0" y="5746738"/>
            <a:ext cx="9147175" cy="1111262"/>
          </a:xfrm>
          <a:custGeom>
            <a:avLst/>
            <a:gdLst>
              <a:gd name="T0" fmla="*/ 5762 w 5762"/>
              <a:gd name="T1" fmla="*/ 0 h 1441"/>
              <a:gd name="T2" fmla="*/ 5760 w 5762"/>
              <a:gd name="T3" fmla="*/ 1441 h 1441"/>
              <a:gd name="T4" fmla="*/ 0 w 5762"/>
              <a:gd name="T5" fmla="*/ 1441 h 1441"/>
              <a:gd name="T6" fmla="*/ 0 w 5762"/>
              <a:gd name="T7" fmla="*/ 0 h 1441"/>
              <a:gd name="T8" fmla="*/ 5762 w 5762"/>
              <a:gd name="T9" fmla="*/ 0 h 1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62" h="1441">
                <a:moveTo>
                  <a:pt x="5762" y="0"/>
                </a:moveTo>
                <a:lnTo>
                  <a:pt x="5760" y="1441"/>
                </a:lnTo>
                <a:lnTo>
                  <a:pt x="0" y="1441"/>
                </a:lnTo>
                <a:lnTo>
                  <a:pt x="0" y="0"/>
                </a:lnTo>
                <a:lnTo>
                  <a:pt x="5762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1" name="apple chart static"/>
          <p:cNvSpPr txBox="1"/>
          <p:nvPr/>
        </p:nvSpPr>
        <p:spPr>
          <a:xfrm>
            <a:off x="70804" y="6105526"/>
            <a:ext cx="7891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Care Plan expectations </a:t>
            </a:r>
            <a:r>
              <a:rPr lang="en-US" sz="2400" b="1" dirty="0" err="1" smtClean="0">
                <a:solidFill>
                  <a:schemeClr val="bg1"/>
                </a:solidFill>
              </a:rPr>
              <a:t>Vs</a:t>
            </a:r>
            <a:r>
              <a:rPr lang="en-US" sz="2400" b="1" dirty="0" smtClean="0">
                <a:solidFill>
                  <a:schemeClr val="bg1"/>
                </a:solidFill>
              </a:rPr>
              <a:t> actual outcomes chart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169" name="line 2"/>
          <p:cNvCxnSpPr/>
          <p:nvPr/>
        </p:nvCxnSpPr>
        <p:spPr>
          <a:xfrm>
            <a:off x="2876431" y="425368"/>
            <a:ext cx="15503" cy="4754880"/>
          </a:xfrm>
          <a:prstGeom prst="line">
            <a:avLst/>
          </a:prstGeom>
          <a:ln w="222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line 1"/>
          <p:cNvCxnSpPr/>
          <p:nvPr/>
        </p:nvCxnSpPr>
        <p:spPr>
          <a:xfrm>
            <a:off x="1963420" y="425368"/>
            <a:ext cx="15503" cy="4754880"/>
          </a:xfrm>
          <a:prstGeom prst="line">
            <a:avLst/>
          </a:prstGeom>
          <a:ln w="222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2" name="apple"/>
          <p:cNvGrpSpPr/>
          <p:nvPr/>
        </p:nvGrpSpPr>
        <p:grpSpPr>
          <a:xfrm>
            <a:off x="1687028" y="4561413"/>
            <a:ext cx="563343" cy="497995"/>
            <a:chOff x="3274890" y="2257048"/>
            <a:chExt cx="563343" cy="497995"/>
          </a:xfrm>
        </p:grpSpPr>
        <p:sp>
          <p:nvSpPr>
            <p:cNvPr id="573" name="Freeform 96"/>
            <p:cNvSpPr>
              <a:spLocks/>
            </p:cNvSpPr>
            <p:nvPr/>
          </p:nvSpPr>
          <p:spPr bwMode="auto">
            <a:xfrm>
              <a:off x="3274890" y="2333662"/>
              <a:ext cx="283925" cy="421381"/>
            </a:xfrm>
            <a:custGeom>
              <a:avLst/>
              <a:gdLst>
                <a:gd name="T0" fmla="*/ 63 w 63"/>
                <a:gd name="T1" fmla="*/ 8 h 93"/>
                <a:gd name="T2" fmla="*/ 33 w 63"/>
                <a:gd name="T3" fmla="*/ 5 h 93"/>
                <a:gd name="T4" fmla="*/ 13 w 63"/>
                <a:gd name="T5" fmla="*/ 59 h 93"/>
                <a:gd name="T6" fmla="*/ 62 w 63"/>
                <a:gd name="T7" fmla="*/ 93 h 93"/>
                <a:gd name="T8" fmla="*/ 63 w 63"/>
                <a:gd name="T9" fmla="*/ 93 h 93"/>
                <a:gd name="T10" fmla="*/ 63 w 63"/>
                <a:gd name="T11" fmla="*/ 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3">
                  <a:moveTo>
                    <a:pt x="63" y="8"/>
                  </a:moveTo>
                  <a:cubicBezTo>
                    <a:pt x="55" y="8"/>
                    <a:pt x="46" y="0"/>
                    <a:pt x="33" y="5"/>
                  </a:cubicBezTo>
                  <a:cubicBezTo>
                    <a:pt x="19" y="9"/>
                    <a:pt x="0" y="28"/>
                    <a:pt x="13" y="59"/>
                  </a:cubicBezTo>
                  <a:cubicBezTo>
                    <a:pt x="25" y="90"/>
                    <a:pt x="55" y="93"/>
                    <a:pt x="62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8"/>
                    <a:pt x="63" y="8"/>
                    <a:pt x="63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4" name="Freeform 97"/>
            <p:cNvSpPr>
              <a:spLocks/>
            </p:cNvSpPr>
            <p:nvPr/>
          </p:nvSpPr>
          <p:spPr bwMode="auto">
            <a:xfrm>
              <a:off x="3558815" y="2333662"/>
              <a:ext cx="279418" cy="421381"/>
            </a:xfrm>
            <a:custGeom>
              <a:avLst/>
              <a:gdLst>
                <a:gd name="T0" fmla="*/ 30 w 62"/>
                <a:gd name="T1" fmla="*/ 5 h 93"/>
                <a:gd name="T2" fmla="*/ 0 w 62"/>
                <a:gd name="T3" fmla="*/ 8 h 93"/>
                <a:gd name="T4" fmla="*/ 0 w 62"/>
                <a:gd name="T5" fmla="*/ 93 h 93"/>
                <a:gd name="T6" fmla="*/ 50 w 62"/>
                <a:gd name="T7" fmla="*/ 59 h 93"/>
                <a:gd name="T8" fmla="*/ 30 w 62"/>
                <a:gd name="T9" fmla="*/ 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3">
                  <a:moveTo>
                    <a:pt x="30" y="5"/>
                  </a:moveTo>
                  <a:cubicBezTo>
                    <a:pt x="17" y="0"/>
                    <a:pt x="7" y="7"/>
                    <a:pt x="0" y="8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7" y="93"/>
                    <a:pt x="37" y="90"/>
                    <a:pt x="50" y="59"/>
                  </a:cubicBezTo>
                  <a:cubicBezTo>
                    <a:pt x="62" y="28"/>
                    <a:pt x="43" y="9"/>
                    <a:pt x="30" y="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5" name="Freeform 98"/>
            <p:cNvSpPr>
              <a:spLocks/>
            </p:cNvSpPr>
            <p:nvPr/>
          </p:nvSpPr>
          <p:spPr bwMode="auto">
            <a:xfrm>
              <a:off x="3536281" y="2257048"/>
              <a:ext cx="22534" cy="139709"/>
            </a:xfrm>
            <a:custGeom>
              <a:avLst/>
              <a:gdLst>
                <a:gd name="T0" fmla="*/ 5 w 5"/>
                <a:gd name="T1" fmla="*/ 1 h 31"/>
                <a:gd name="T2" fmla="*/ 0 w 5"/>
                <a:gd name="T3" fmla="*/ 2 h 31"/>
                <a:gd name="T4" fmla="*/ 0 w 5"/>
                <a:gd name="T5" fmla="*/ 2 h 31"/>
                <a:gd name="T6" fmla="*/ 0 w 5"/>
                <a:gd name="T7" fmla="*/ 2 h 31"/>
                <a:gd name="T8" fmla="*/ 0 w 5"/>
                <a:gd name="T9" fmla="*/ 2 h 31"/>
                <a:gd name="T10" fmla="*/ 0 w 5"/>
                <a:gd name="T11" fmla="*/ 2 h 31"/>
                <a:gd name="T12" fmla="*/ 3 w 5"/>
                <a:gd name="T13" fmla="*/ 30 h 31"/>
                <a:gd name="T14" fmla="*/ 3 w 5"/>
                <a:gd name="T15" fmla="*/ 30 h 31"/>
                <a:gd name="T16" fmla="*/ 5 w 5"/>
                <a:gd name="T17" fmla="*/ 31 h 31"/>
                <a:gd name="T18" fmla="*/ 5 w 5"/>
                <a:gd name="T19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31">
                  <a:moveTo>
                    <a:pt x="5" y="1"/>
                  </a:moveTo>
                  <a:cubicBezTo>
                    <a:pt x="2" y="1"/>
                    <a:pt x="1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3" y="30"/>
                    <a:pt x="3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3" y="31"/>
                    <a:pt x="3" y="31"/>
                    <a:pt x="5" y="31"/>
                  </a:cubicBezTo>
                  <a:cubicBezTo>
                    <a:pt x="5" y="1"/>
                    <a:pt x="5" y="1"/>
                    <a:pt x="5" y="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6" name="Freeform 99"/>
            <p:cNvSpPr>
              <a:spLocks/>
            </p:cNvSpPr>
            <p:nvPr/>
          </p:nvSpPr>
          <p:spPr bwMode="auto">
            <a:xfrm>
              <a:off x="3558815" y="2257048"/>
              <a:ext cx="18027" cy="139709"/>
            </a:xfrm>
            <a:custGeom>
              <a:avLst/>
              <a:gdLst>
                <a:gd name="T0" fmla="*/ 4 w 4"/>
                <a:gd name="T1" fmla="*/ 2 h 31"/>
                <a:gd name="T2" fmla="*/ 4 w 4"/>
                <a:gd name="T3" fmla="*/ 2 h 31"/>
                <a:gd name="T4" fmla="*/ 4 w 4"/>
                <a:gd name="T5" fmla="*/ 2 h 31"/>
                <a:gd name="T6" fmla="*/ 0 w 4"/>
                <a:gd name="T7" fmla="*/ 1 h 31"/>
                <a:gd name="T8" fmla="*/ 0 w 4"/>
                <a:gd name="T9" fmla="*/ 31 h 31"/>
                <a:gd name="T10" fmla="*/ 1 w 4"/>
                <a:gd name="T11" fmla="*/ 30 h 31"/>
                <a:gd name="T12" fmla="*/ 4 w 4"/>
                <a:gd name="T13" fmla="*/ 2 h 31"/>
                <a:gd name="T14" fmla="*/ 4 w 4"/>
                <a:gd name="T15" fmla="*/ 2 h 31"/>
                <a:gd name="T16" fmla="*/ 4 w 4"/>
                <a:gd name="T17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1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2" y="1"/>
                    <a:pt x="0" y="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" y="31"/>
                    <a:pt x="1" y="31"/>
                    <a:pt x="1" y="3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7" name="Freeform 100"/>
            <p:cNvSpPr>
              <a:spLocks/>
            </p:cNvSpPr>
            <p:nvPr/>
          </p:nvSpPr>
          <p:spPr bwMode="auto">
            <a:xfrm>
              <a:off x="3437133" y="2378730"/>
              <a:ext cx="139709" cy="135202"/>
            </a:xfrm>
            <a:custGeom>
              <a:avLst/>
              <a:gdLst>
                <a:gd name="T0" fmla="*/ 1 w 31"/>
                <a:gd name="T1" fmla="*/ 29 h 30"/>
                <a:gd name="T2" fmla="*/ 3 w 31"/>
                <a:gd name="T3" fmla="*/ 28 h 30"/>
                <a:gd name="T4" fmla="*/ 5 w 31"/>
                <a:gd name="T5" fmla="*/ 27 h 30"/>
                <a:gd name="T6" fmla="*/ 10 w 31"/>
                <a:gd name="T7" fmla="*/ 26 h 30"/>
                <a:gd name="T8" fmla="*/ 12 w 31"/>
                <a:gd name="T9" fmla="*/ 25 h 30"/>
                <a:gd name="T10" fmla="*/ 27 w 31"/>
                <a:gd name="T11" fmla="*/ 19 h 30"/>
                <a:gd name="T12" fmla="*/ 30 w 31"/>
                <a:gd name="T13" fmla="*/ 7 h 30"/>
                <a:gd name="T14" fmla="*/ 28 w 31"/>
                <a:gd name="T15" fmla="*/ 1 h 30"/>
                <a:gd name="T16" fmla="*/ 29 w 31"/>
                <a:gd name="T17" fmla="*/ 0 h 30"/>
                <a:gd name="T18" fmla="*/ 0 w 31"/>
                <a:gd name="T19" fmla="*/ 30 h 30"/>
                <a:gd name="T20" fmla="*/ 1 w 31"/>
                <a:gd name="T21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30">
                  <a:moveTo>
                    <a:pt x="1" y="29"/>
                  </a:moveTo>
                  <a:cubicBezTo>
                    <a:pt x="2" y="29"/>
                    <a:pt x="2" y="28"/>
                    <a:pt x="3" y="28"/>
                  </a:cubicBezTo>
                  <a:cubicBezTo>
                    <a:pt x="4" y="27"/>
                    <a:pt x="4" y="27"/>
                    <a:pt x="5" y="27"/>
                  </a:cubicBezTo>
                  <a:cubicBezTo>
                    <a:pt x="7" y="26"/>
                    <a:pt x="8" y="26"/>
                    <a:pt x="10" y="26"/>
                  </a:cubicBezTo>
                  <a:cubicBezTo>
                    <a:pt x="11" y="25"/>
                    <a:pt x="12" y="25"/>
                    <a:pt x="12" y="25"/>
                  </a:cubicBezTo>
                  <a:cubicBezTo>
                    <a:pt x="17" y="24"/>
                    <a:pt x="22" y="22"/>
                    <a:pt x="27" y="19"/>
                  </a:cubicBezTo>
                  <a:cubicBezTo>
                    <a:pt x="30" y="15"/>
                    <a:pt x="31" y="11"/>
                    <a:pt x="30" y="7"/>
                  </a:cubicBezTo>
                  <a:cubicBezTo>
                    <a:pt x="30" y="5"/>
                    <a:pt x="28" y="2"/>
                    <a:pt x="28" y="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" y="29"/>
                    <a:pt x="1" y="2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8" name="Freeform 101"/>
            <p:cNvSpPr>
              <a:spLocks/>
            </p:cNvSpPr>
            <p:nvPr/>
          </p:nvSpPr>
          <p:spPr bwMode="auto">
            <a:xfrm>
              <a:off x="3432626" y="2369716"/>
              <a:ext cx="135202" cy="144216"/>
            </a:xfrm>
            <a:custGeom>
              <a:avLst/>
              <a:gdLst>
                <a:gd name="T0" fmla="*/ 11 w 30"/>
                <a:gd name="T1" fmla="*/ 4 h 32"/>
                <a:gd name="T2" fmla="*/ 5 w 30"/>
                <a:gd name="T3" fmla="*/ 19 h 32"/>
                <a:gd name="T4" fmla="*/ 4 w 30"/>
                <a:gd name="T5" fmla="*/ 21 h 32"/>
                <a:gd name="T6" fmla="*/ 3 w 30"/>
                <a:gd name="T7" fmla="*/ 26 h 32"/>
                <a:gd name="T8" fmla="*/ 2 w 30"/>
                <a:gd name="T9" fmla="*/ 28 h 32"/>
                <a:gd name="T10" fmla="*/ 1 w 30"/>
                <a:gd name="T11" fmla="*/ 30 h 32"/>
                <a:gd name="T12" fmla="*/ 1 w 30"/>
                <a:gd name="T13" fmla="*/ 32 h 32"/>
                <a:gd name="T14" fmla="*/ 1 w 30"/>
                <a:gd name="T15" fmla="*/ 32 h 32"/>
                <a:gd name="T16" fmla="*/ 30 w 30"/>
                <a:gd name="T17" fmla="*/ 2 h 32"/>
                <a:gd name="T18" fmla="*/ 28 w 30"/>
                <a:gd name="T19" fmla="*/ 2 h 32"/>
                <a:gd name="T20" fmla="*/ 22 w 30"/>
                <a:gd name="T21" fmla="*/ 0 h 32"/>
                <a:gd name="T22" fmla="*/ 11 w 30"/>
                <a:gd name="T23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2">
                  <a:moveTo>
                    <a:pt x="11" y="4"/>
                  </a:moveTo>
                  <a:cubicBezTo>
                    <a:pt x="7" y="9"/>
                    <a:pt x="6" y="14"/>
                    <a:pt x="5" y="19"/>
                  </a:cubicBezTo>
                  <a:cubicBezTo>
                    <a:pt x="5" y="20"/>
                    <a:pt x="5" y="20"/>
                    <a:pt x="4" y="21"/>
                  </a:cubicBezTo>
                  <a:cubicBezTo>
                    <a:pt x="4" y="23"/>
                    <a:pt x="4" y="25"/>
                    <a:pt x="3" y="26"/>
                  </a:cubicBezTo>
                  <a:cubicBezTo>
                    <a:pt x="3" y="27"/>
                    <a:pt x="3" y="28"/>
                    <a:pt x="2" y="28"/>
                  </a:cubicBezTo>
                  <a:cubicBezTo>
                    <a:pt x="2" y="29"/>
                    <a:pt x="1" y="30"/>
                    <a:pt x="1" y="30"/>
                  </a:cubicBezTo>
                  <a:cubicBezTo>
                    <a:pt x="1" y="31"/>
                    <a:pt x="0" y="31"/>
                    <a:pt x="1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1"/>
                    <a:pt x="29" y="2"/>
                    <a:pt x="28" y="2"/>
                  </a:cubicBezTo>
                  <a:cubicBezTo>
                    <a:pt x="28" y="2"/>
                    <a:pt x="24" y="1"/>
                    <a:pt x="22" y="0"/>
                  </a:cubicBezTo>
                  <a:cubicBezTo>
                    <a:pt x="18" y="0"/>
                    <a:pt x="14" y="0"/>
                    <a:pt x="11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79" name="apple"/>
          <p:cNvGrpSpPr/>
          <p:nvPr/>
        </p:nvGrpSpPr>
        <p:grpSpPr>
          <a:xfrm>
            <a:off x="1687028" y="3981509"/>
            <a:ext cx="563343" cy="497995"/>
            <a:chOff x="3274890" y="2257048"/>
            <a:chExt cx="563343" cy="497995"/>
          </a:xfrm>
        </p:grpSpPr>
        <p:sp>
          <p:nvSpPr>
            <p:cNvPr id="580" name="Freeform 96"/>
            <p:cNvSpPr>
              <a:spLocks/>
            </p:cNvSpPr>
            <p:nvPr/>
          </p:nvSpPr>
          <p:spPr bwMode="auto">
            <a:xfrm>
              <a:off x="3274890" y="2333662"/>
              <a:ext cx="283925" cy="421381"/>
            </a:xfrm>
            <a:custGeom>
              <a:avLst/>
              <a:gdLst>
                <a:gd name="T0" fmla="*/ 63 w 63"/>
                <a:gd name="T1" fmla="*/ 8 h 93"/>
                <a:gd name="T2" fmla="*/ 33 w 63"/>
                <a:gd name="T3" fmla="*/ 5 h 93"/>
                <a:gd name="T4" fmla="*/ 13 w 63"/>
                <a:gd name="T5" fmla="*/ 59 h 93"/>
                <a:gd name="T6" fmla="*/ 62 w 63"/>
                <a:gd name="T7" fmla="*/ 93 h 93"/>
                <a:gd name="T8" fmla="*/ 63 w 63"/>
                <a:gd name="T9" fmla="*/ 93 h 93"/>
                <a:gd name="T10" fmla="*/ 63 w 63"/>
                <a:gd name="T11" fmla="*/ 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3">
                  <a:moveTo>
                    <a:pt x="63" y="8"/>
                  </a:moveTo>
                  <a:cubicBezTo>
                    <a:pt x="55" y="8"/>
                    <a:pt x="46" y="0"/>
                    <a:pt x="33" y="5"/>
                  </a:cubicBezTo>
                  <a:cubicBezTo>
                    <a:pt x="19" y="9"/>
                    <a:pt x="0" y="28"/>
                    <a:pt x="13" y="59"/>
                  </a:cubicBezTo>
                  <a:cubicBezTo>
                    <a:pt x="25" y="90"/>
                    <a:pt x="55" y="93"/>
                    <a:pt x="62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8"/>
                    <a:pt x="63" y="8"/>
                    <a:pt x="63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1" name="Freeform 97"/>
            <p:cNvSpPr>
              <a:spLocks/>
            </p:cNvSpPr>
            <p:nvPr/>
          </p:nvSpPr>
          <p:spPr bwMode="auto">
            <a:xfrm>
              <a:off x="3558815" y="2333662"/>
              <a:ext cx="279418" cy="421381"/>
            </a:xfrm>
            <a:custGeom>
              <a:avLst/>
              <a:gdLst>
                <a:gd name="T0" fmla="*/ 30 w 62"/>
                <a:gd name="T1" fmla="*/ 5 h 93"/>
                <a:gd name="T2" fmla="*/ 0 w 62"/>
                <a:gd name="T3" fmla="*/ 8 h 93"/>
                <a:gd name="T4" fmla="*/ 0 w 62"/>
                <a:gd name="T5" fmla="*/ 93 h 93"/>
                <a:gd name="T6" fmla="*/ 50 w 62"/>
                <a:gd name="T7" fmla="*/ 59 h 93"/>
                <a:gd name="T8" fmla="*/ 30 w 62"/>
                <a:gd name="T9" fmla="*/ 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3">
                  <a:moveTo>
                    <a:pt x="30" y="5"/>
                  </a:moveTo>
                  <a:cubicBezTo>
                    <a:pt x="17" y="0"/>
                    <a:pt x="7" y="7"/>
                    <a:pt x="0" y="8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7" y="93"/>
                    <a:pt x="37" y="90"/>
                    <a:pt x="50" y="59"/>
                  </a:cubicBezTo>
                  <a:cubicBezTo>
                    <a:pt x="62" y="28"/>
                    <a:pt x="43" y="9"/>
                    <a:pt x="30" y="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2" name="Freeform 98"/>
            <p:cNvSpPr>
              <a:spLocks/>
            </p:cNvSpPr>
            <p:nvPr/>
          </p:nvSpPr>
          <p:spPr bwMode="auto">
            <a:xfrm>
              <a:off x="3536281" y="2257048"/>
              <a:ext cx="22534" cy="139709"/>
            </a:xfrm>
            <a:custGeom>
              <a:avLst/>
              <a:gdLst>
                <a:gd name="T0" fmla="*/ 5 w 5"/>
                <a:gd name="T1" fmla="*/ 1 h 31"/>
                <a:gd name="T2" fmla="*/ 0 w 5"/>
                <a:gd name="T3" fmla="*/ 2 h 31"/>
                <a:gd name="T4" fmla="*/ 0 w 5"/>
                <a:gd name="T5" fmla="*/ 2 h 31"/>
                <a:gd name="T6" fmla="*/ 0 w 5"/>
                <a:gd name="T7" fmla="*/ 2 h 31"/>
                <a:gd name="T8" fmla="*/ 0 w 5"/>
                <a:gd name="T9" fmla="*/ 2 h 31"/>
                <a:gd name="T10" fmla="*/ 0 w 5"/>
                <a:gd name="T11" fmla="*/ 2 h 31"/>
                <a:gd name="T12" fmla="*/ 3 w 5"/>
                <a:gd name="T13" fmla="*/ 30 h 31"/>
                <a:gd name="T14" fmla="*/ 3 w 5"/>
                <a:gd name="T15" fmla="*/ 30 h 31"/>
                <a:gd name="T16" fmla="*/ 5 w 5"/>
                <a:gd name="T17" fmla="*/ 31 h 31"/>
                <a:gd name="T18" fmla="*/ 5 w 5"/>
                <a:gd name="T19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31">
                  <a:moveTo>
                    <a:pt x="5" y="1"/>
                  </a:moveTo>
                  <a:cubicBezTo>
                    <a:pt x="2" y="1"/>
                    <a:pt x="1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3" y="30"/>
                    <a:pt x="3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3" y="31"/>
                    <a:pt x="3" y="31"/>
                    <a:pt x="5" y="31"/>
                  </a:cubicBezTo>
                  <a:cubicBezTo>
                    <a:pt x="5" y="1"/>
                    <a:pt x="5" y="1"/>
                    <a:pt x="5" y="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" name="Freeform 99"/>
            <p:cNvSpPr>
              <a:spLocks/>
            </p:cNvSpPr>
            <p:nvPr/>
          </p:nvSpPr>
          <p:spPr bwMode="auto">
            <a:xfrm>
              <a:off x="3558815" y="2257048"/>
              <a:ext cx="18027" cy="139709"/>
            </a:xfrm>
            <a:custGeom>
              <a:avLst/>
              <a:gdLst>
                <a:gd name="T0" fmla="*/ 4 w 4"/>
                <a:gd name="T1" fmla="*/ 2 h 31"/>
                <a:gd name="T2" fmla="*/ 4 w 4"/>
                <a:gd name="T3" fmla="*/ 2 h 31"/>
                <a:gd name="T4" fmla="*/ 4 w 4"/>
                <a:gd name="T5" fmla="*/ 2 h 31"/>
                <a:gd name="T6" fmla="*/ 0 w 4"/>
                <a:gd name="T7" fmla="*/ 1 h 31"/>
                <a:gd name="T8" fmla="*/ 0 w 4"/>
                <a:gd name="T9" fmla="*/ 31 h 31"/>
                <a:gd name="T10" fmla="*/ 1 w 4"/>
                <a:gd name="T11" fmla="*/ 30 h 31"/>
                <a:gd name="T12" fmla="*/ 4 w 4"/>
                <a:gd name="T13" fmla="*/ 2 h 31"/>
                <a:gd name="T14" fmla="*/ 4 w 4"/>
                <a:gd name="T15" fmla="*/ 2 h 31"/>
                <a:gd name="T16" fmla="*/ 4 w 4"/>
                <a:gd name="T17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1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2" y="1"/>
                    <a:pt x="0" y="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" y="31"/>
                    <a:pt x="1" y="31"/>
                    <a:pt x="1" y="3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" name="Freeform 100"/>
            <p:cNvSpPr>
              <a:spLocks/>
            </p:cNvSpPr>
            <p:nvPr/>
          </p:nvSpPr>
          <p:spPr bwMode="auto">
            <a:xfrm>
              <a:off x="3437133" y="2378730"/>
              <a:ext cx="139709" cy="135202"/>
            </a:xfrm>
            <a:custGeom>
              <a:avLst/>
              <a:gdLst>
                <a:gd name="T0" fmla="*/ 1 w 31"/>
                <a:gd name="T1" fmla="*/ 29 h 30"/>
                <a:gd name="T2" fmla="*/ 3 w 31"/>
                <a:gd name="T3" fmla="*/ 28 h 30"/>
                <a:gd name="T4" fmla="*/ 5 w 31"/>
                <a:gd name="T5" fmla="*/ 27 h 30"/>
                <a:gd name="T6" fmla="*/ 10 w 31"/>
                <a:gd name="T7" fmla="*/ 26 h 30"/>
                <a:gd name="T8" fmla="*/ 12 w 31"/>
                <a:gd name="T9" fmla="*/ 25 h 30"/>
                <a:gd name="T10" fmla="*/ 27 w 31"/>
                <a:gd name="T11" fmla="*/ 19 h 30"/>
                <a:gd name="T12" fmla="*/ 30 w 31"/>
                <a:gd name="T13" fmla="*/ 7 h 30"/>
                <a:gd name="T14" fmla="*/ 28 w 31"/>
                <a:gd name="T15" fmla="*/ 1 h 30"/>
                <a:gd name="T16" fmla="*/ 29 w 31"/>
                <a:gd name="T17" fmla="*/ 0 h 30"/>
                <a:gd name="T18" fmla="*/ 0 w 31"/>
                <a:gd name="T19" fmla="*/ 30 h 30"/>
                <a:gd name="T20" fmla="*/ 1 w 31"/>
                <a:gd name="T21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30">
                  <a:moveTo>
                    <a:pt x="1" y="29"/>
                  </a:moveTo>
                  <a:cubicBezTo>
                    <a:pt x="2" y="29"/>
                    <a:pt x="2" y="28"/>
                    <a:pt x="3" y="28"/>
                  </a:cubicBezTo>
                  <a:cubicBezTo>
                    <a:pt x="4" y="27"/>
                    <a:pt x="4" y="27"/>
                    <a:pt x="5" y="27"/>
                  </a:cubicBezTo>
                  <a:cubicBezTo>
                    <a:pt x="7" y="26"/>
                    <a:pt x="8" y="26"/>
                    <a:pt x="10" y="26"/>
                  </a:cubicBezTo>
                  <a:cubicBezTo>
                    <a:pt x="11" y="25"/>
                    <a:pt x="12" y="25"/>
                    <a:pt x="12" y="25"/>
                  </a:cubicBezTo>
                  <a:cubicBezTo>
                    <a:pt x="17" y="24"/>
                    <a:pt x="22" y="22"/>
                    <a:pt x="27" y="19"/>
                  </a:cubicBezTo>
                  <a:cubicBezTo>
                    <a:pt x="30" y="15"/>
                    <a:pt x="31" y="11"/>
                    <a:pt x="30" y="7"/>
                  </a:cubicBezTo>
                  <a:cubicBezTo>
                    <a:pt x="30" y="5"/>
                    <a:pt x="28" y="2"/>
                    <a:pt x="28" y="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" y="29"/>
                    <a:pt x="1" y="2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" name="Freeform 101"/>
            <p:cNvSpPr>
              <a:spLocks/>
            </p:cNvSpPr>
            <p:nvPr/>
          </p:nvSpPr>
          <p:spPr bwMode="auto">
            <a:xfrm>
              <a:off x="3432626" y="2369716"/>
              <a:ext cx="135202" cy="144216"/>
            </a:xfrm>
            <a:custGeom>
              <a:avLst/>
              <a:gdLst>
                <a:gd name="T0" fmla="*/ 11 w 30"/>
                <a:gd name="T1" fmla="*/ 4 h 32"/>
                <a:gd name="T2" fmla="*/ 5 w 30"/>
                <a:gd name="T3" fmla="*/ 19 h 32"/>
                <a:gd name="T4" fmla="*/ 4 w 30"/>
                <a:gd name="T5" fmla="*/ 21 h 32"/>
                <a:gd name="T6" fmla="*/ 3 w 30"/>
                <a:gd name="T7" fmla="*/ 26 h 32"/>
                <a:gd name="T8" fmla="*/ 2 w 30"/>
                <a:gd name="T9" fmla="*/ 28 h 32"/>
                <a:gd name="T10" fmla="*/ 1 w 30"/>
                <a:gd name="T11" fmla="*/ 30 h 32"/>
                <a:gd name="T12" fmla="*/ 1 w 30"/>
                <a:gd name="T13" fmla="*/ 32 h 32"/>
                <a:gd name="T14" fmla="*/ 1 w 30"/>
                <a:gd name="T15" fmla="*/ 32 h 32"/>
                <a:gd name="T16" fmla="*/ 30 w 30"/>
                <a:gd name="T17" fmla="*/ 2 h 32"/>
                <a:gd name="T18" fmla="*/ 28 w 30"/>
                <a:gd name="T19" fmla="*/ 2 h 32"/>
                <a:gd name="T20" fmla="*/ 22 w 30"/>
                <a:gd name="T21" fmla="*/ 0 h 32"/>
                <a:gd name="T22" fmla="*/ 11 w 30"/>
                <a:gd name="T23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2">
                  <a:moveTo>
                    <a:pt x="11" y="4"/>
                  </a:moveTo>
                  <a:cubicBezTo>
                    <a:pt x="7" y="9"/>
                    <a:pt x="6" y="14"/>
                    <a:pt x="5" y="19"/>
                  </a:cubicBezTo>
                  <a:cubicBezTo>
                    <a:pt x="5" y="20"/>
                    <a:pt x="5" y="20"/>
                    <a:pt x="4" y="21"/>
                  </a:cubicBezTo>
                  <a:cubicBezTo>
                    <a:pt x="4" y="23"/>
                    <a:pt x="4" y="25"/>
                    <a:pt x="3" y="26"/>
                  </a:cubicBezTo>
                  <a:cubicBezTo>
                    <a:pt x="3" y="27"/>
                    <a:pt x="3" y="28"/>
                    <a:pt x="2" y="28"/>
                  </a:cubicBezTo>
                  <a:cubicBezTo>
                    <a:pt x="2" y="29"/>
                    <a:pt x="1" y="30"/>
                    <a:pt x="1" y="30"/>
                  </a:cubicBezTo>
                  <a:cubicBezTo>
                    <a:pt x="1" y="31"/>
                    <a:pt x="0" y="31"/>
                    <a:pt x="1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1"/>
                    <a:pt x="29" y="2"/>
                    <a:pt x="28" y="2"/>
                  </a:cubicBezTo>
                  <a:cubicBezTo>
                    <a:pt x="28" y="2"/>
                    <a:pt x="24" y="1"/>
                    <a:pt x="22" y="0"/>
                  </a:cubicBezTo>
                  <a:cubicBezTo>
                    <a:pt x="18" y="0"/>
                    <a:pt x="14" y="0"/>
                    <a:pt x="11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6" name="apple"/>
          <p:cNvGrpSpPr/>
          <p:nvPr/>
        </p:nvGrpSpPr>
        <p:grpSpPr>
          <a:xfrm>
            <a:off x="1687028" y="3401607"/>
            <a:ext cx="563343" cy="497995"/>
            <a:chOff x="3274890" y="2257048"/>
            <a:chExt cx="563343" cy="497995"/>
          </a:xfrm>
        </p:grpSpPr>
        <p:sp>
          <p:nvSpPr>
            <p:cNvPr id="587" name="Freeform 96"/>
            <p:cNvSpPr>
              <a:spLocks/>
            </p:cNvSpPr>
            <p:nvPr/>
          </p:nvSpPr>
          <p:spPr bwMode="auto">
            <a:xfrm>
              <a:off x="3274890" y="2333662"/>
              <a:ext cx="283925" cy="421381"/>
            </a:xfrm>
            <a:custGeom>
              <a:avLst/>
              <a:gdLst>
                <a:gd name="T0" fmla="*/ 63 w 63"/>
                <a:gd name="T1" fmla="*/ 8 h 93"/>
                <a:gd name="T2" fmla="*/ 33 w 63"/>
                <a:gd name="T3" fmla="*/ 5 h 93"/>
                <a:gd name="T4" fmla="*/ 13 w 63"/>
                <a:gd name="T5" fmla="*/ 59 h 93"/>
                <a:gd name="T6" fmla="*/ 62 w 63"/>
                <a:gd name="T7" fmla="*/ 93 h 93"/>
                <a:gd name="T8" fmla="*/ 63 w 63"/>
                <a:gd name="T9" fmla="*/ 93 h 93"/>
                <a:gd name="T10" fmla="*/ 63 w 63"/>
                <a:gd name="T11" fmla="*/ 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3">
                  <a:moveTo>
                    <a:pt x="63" y="8"/>
                  </a:moveTo>
                  <a:cubicBezTo>
                    <a:pt x="55" y="8"/>
                    <a:pt x="46" y="0"/>
                    <a:pt x="33" y="5"/>
                  </a:cubicBezTo>
                  <a:cubicBezTo>
                    <a:pt x="19" y="9"/>
                    <a:pt x="0" y="28"/>
                    <a:pt x="13" y="59"/>
                  </a:cubicBezTo>
                  <a:cubicBezTo>
                    <a:pt x="25" y="90"/>
                    <a:pt x="55" y="93"/>
                    <a:pt x="62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8"/>
                    <a:pt x="63" y="8"/>
                    <a:pt x="63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8" name="Freeform 97"/>
            <p:cNvSpPr>
              <a:spLocks/>
            </p:cNvSpPr>
            <p:nvPr/>
          </p:nvSpPr>
          <p:spPr bwMode="auto">
            <a:xfrm>
              <a:off x="3558815" y="2333662"/>
              <a:ext cx="279418" cy="421381"/>
            </a:xfrm>
            <a:custGeom>
              <a:avLst/>
              <a:gdLst>
                <a:gd name="T0" fmla="*/ 30 w 62"/>
                <a:gd name="T1" fmla="*/ 5 h 93"/>
                <a:gd name="T2" fmla="*/ 0 w 62"/>
                <a:gd name="T3" fmla="*/ 8 h 93"/>
                <a:gd name="T4" fmla="*/ 0 w 62"/>
                <a:gd name="T5" fmla="*/ 93 h 93"/>
                <a:gd name="T6" fmla="*/ 50 w 62"/>
                <a:gd name="T7" fmla="*/ 59 h 93"/>
                <a:gd name="T8" fmla="*/ 30 w 62"/>
                <a:gd name="T9" fmla="*/ 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3">
                  <a:moveTo>
                    <a:pt x="30" y="5"/>
                  </a:moveTo>
                  <a:cubicBezTo>
                    <a:pt x="17" y="0"/>
                    <a:pt x="7" y="7"/>
                    <a:pt x="0" y="8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7" y="93"/>
                    <a:pt x="37" y="90"/>
                    <a:pt x="50" y="59"/>
                  </a:cubicBezTo>
                  <a:cubicBezTo>
                    <a:pt x="62" y="28"/>
                    <a:pt x="43" y="9"/>
                    <a:pt x="30" y="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9" name="Freeform 98"/>
            <p:cNvSpPr>
              <a:spLocks/>
            </p:cNvSpPr>
            <p:nvPr/>
          </p:nvSpPr>
          <p:spPr bwMode="auto">
            <a:xfrm>
              <a:off x="3536281" y="2257048"/>
              <a:ext cx="22534" cy="139709"/>
            </a:xfrm>
            <a:custGeom>
              <a:avLst/>
              <a:gdLst>
                <a:gd name="T0" fmla="*/ 5 w 5"/>
                <a:gd name="T1" fmla="*/ 1 h 31"/>
                <a:gd name="T2" fmla="*/ 0 w 5"/>
                <a:gd name="T3" fmla="*/ 2 h 31"/>
                <a:gd name="T4" fmla="*/ 0 w 5"/>
                <a:gd name="T5" fmla="*/ 2 h 31"/>
                <a:gd name="T6" fmla="*/ 0 w 5"/>
                <a:gd name="T7" fmla="*/ 2 h 31"/>
                <a:gd name="T8" fmla="*/ 0 w 5"/>
                <a:gd name="T9" fmla="*/ 2 h 31"/>
                <a:gd name="T10" fmla="*/ 0 w 5"/>
                <a:gd name="T11" fmla="*/ 2 h 31"/>
                <a:gd name="T12" fmla="*/ 3 w 5"/>
                <a:gd name="T13" fmla="*/ 30 h 31"/>
                <a:gd name="T14" fmla="*/ 3 w 5"/>
                <a:gd name="T15" fmla="*/ 30 h 31"/>
                <a:gd name="T16" fmla="*/ 5 w 5"/>
                <a:gd name="T17" fmla="*/ 31 h 31"/>
                <a:gd name="T18" fmla="*/ 5 w 5"/>
                <a:gd name="T19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31">
                  <a:moveTo>
                    <a:pt x="5" y="1"/>
                  </a:moveTo>
                  <a:cubicBezTo>
                    <a:pt x="2" y="1"/>
                    <a:pt x="1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3" y="30"/>
                    <a:pt x="3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3" y="31"/>
                    <a:pt x="3" y="31"/>
                    <a:pt x="5" y="31"/>
                  </a:cubicBezTo>
                  <a:cubicBezTo>
                    <a:pt x="5" y="1"/>
                    <a:pt x="5" y="1"/>
                    <a:pt x="5" y="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0" name="Freeform 99"/>
            <p:cNvSpPr>
              <a:spLocks/>
            </p:cNvSpPr>
            <p:nvPr/>
          </p:nvSpPr>
          <p:spPr bwMode="auto">
            <a:xfrm>
              <a:off x="3558815" y="2257048"/>
              <a:ext cx="18027" cy="139709"/>
            </a:xfrm>
            <a:custGeom>
              <a:avLst/>
              <a:gdLst>
                <a:gd name="T0" fmla="*/ 4 w 4"/>
                <a:gd name="T1" fmla="*/ 2 h 31"/>
                <a:gd name="T2" fmla="*/ 4 w 4"/>
                <a:gd name="T3" fmla="*/ 2 h 31"/>
                <a:gd name="T4" fmla="*/ 4 w 4"/>
                <a:gd name="T5" fmla="*/ 2 h 31"/>
                <a:gd name="T6" fmla="*/ 0 w 4"/>
                <a:gd name="T7" fmla="*/ 1 h 31"/>
                <a:gd name="T8" fmla="*/ 0 w 4"/>
                <a:gd name="T9" fmla="*/ 31 h 31"/>
                <a:gd name="T10" fmla="*/ 1 w 4"/>
                <a:gd name="T11" fmla="*/ 30 h 31"/>
                <a:gd name="T12" fmla="*/ 4 w 4"/>
                <a:gd name="T13" fmla="*/ 2 h 31"/>
                <a:gd name="T14" fmla="*/ 4 w 4"/>
                <a:gd name="T15" fmla="*/ 2 h 31"/>
                <a:gd name="T16" fmla="*/ 4 w 4"/>
                <a:gd name="T17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1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2" y="1"/>
                    <a:pt x="0" y="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" y="31"/>
                    <a:pt x="1" y="31"/>
                    <a:pt x="1" y="3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1" name="Freeform 100"/>
            <p:cNvSpPr>
              <a:spLocks/>
            </p:cNvSpPr>
            <p:nvPr/>
          </p:nvSpPr>
          <p:spPr bwMode="auto">
            <a:xfrm>
              <a:off x="3437133" y="2378730"/>
              <a:ext cx="139709" cy="135202"/>
            </a:xfrm>
            <a:custGeom>
              <a:avLst/>
              <a:gdLst>
                <a:gd name="T0" fmla="*/ 1 w 31"/>
                <a:gd name="T1" fmla="*/ 29 h 30"/>
                <a:gd name="T2" fmla="*/ 3 w 31"/>
                <a:gd name="T3" fmla="*/ 28 h 30"/>
                <a:gd name="T4" fmla="*/ 5 w 31"/>
                <a:gd name="T5" fmla="*/ 27 h 30"/>
                <a:gd name="T6" fmla="*/ 10 w 31"/>
                <a:gd name="T7" fmla="*/ 26 h 30"/>
                <a:gd name="T8" fmla="*/ 12 w 31"/>
                <a:gd name="T9" fmla="*/ 25 h 30"/>
                <a:gd name="T10" fmla="*/ 27 w 31"/>
                <a:gd name="T11" fmla="*/ 19 h 30"/>
                <a:gd name="T12" fmla="*/ 30 w 31"/>
                <a:gd name="T13" fmla="*/ 7 h 30"/>
                <a:gd name="T14" fmla="*/ 28 w 31"/>
                <a:gd name="T15" fmla="*/ 1 h 30"/>
                <a:gd name="T16" fmla="*/ 29 w 31"/>
                <a:gd name="T17" fmla="*/ 0 h 30"/>
                <a:gd name="T18" fmla="*/ 0 w 31"/>
                <a:gd name="T19" fmla="*/ 30 h 30"/>
                <a:gd name="T20" fmla="*/ 1 w 31"/>
                <a:gd name="T21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30">
                  <a:moveTo>
                    <a:pt x="1" y="29"/>
                  </a:moveTo>
                  <a:cubicBezTo>
                    <a:pt x="2" y="29"/>
                    <a:pt x="2" y="28"/>
                    <a:pt x="3" y="28"/>
                  </a:cubicBezTo>
                  <a:cubicBezTo>
                    <a:pt x="4" y="27"/>
                    <a:pt x="4" y="27"/>
                    <a:pt x="5" y="27"/>
                  </a:cubicBezTo>
                  <a:cubicBezTo>
                    <a:pt x="7" y="26"/>
                    <a:pt x="8" y="26"/>
                    <a:pt x="10" y="26"/>
                  </a:cubicBezTo>
                  <a:cubicBezTo>
                    <a:pt x="11" y="25"/>
                    <a:pt x="12" y="25"/>
                    <a:pt x="12" y="25"/>
                  </a:cubicBezTo>
                  <a:cubicBezTo>
                    <a:pt x="17" y="24"/>
                    <a:pt x="22" y="22"/>
                    <a:pt x="27" y="19"/>
                  </a:cubicBezTo>
                  <a:cubicBezTo>
                    <a:pt x="30" y="15"/>
                    <a:pt x="31" y="11"/>
                    <a:pt x="30" y="7"/>
                  </a:cubicBezTo>
                  <a:cubicBezTo>
                    <a:pt x="30" y="5"/>
                    <a:pt x="28" y="2"/>
                    <a:pt x="28" y="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" y="29"/>
                    <a:pt x="1" y="2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2" name="Freeform 101"/>
            <p:cNvSpPr>
              <a:spLocks/>
            </p:cNvSpPr>
            <p:nvPr/>
          </p:nvSpPr>
          <p:spPr bwMode="auto">
            <a:xfrm>
              <a:off x="3432626" y="2369716"/>
              <a:ext cx="135202" cy="144216"/>
            </a:xfrm>
            <a:custGeom>
              <a:avLst/>
              <a:gdLst>
                <a:gd name="T0" fmla="*/ 11 w 30"/>
                <a:gd name="T1" fmla="*/ 4 h 32"/>
                <a:gd name="T2" fmla="*/ 5 w 30"/>
                <a:gd name="T3" fmla="*/ 19 h 32"/>
                <a:gd name="T4" fmla="*/ 4 w 30"/>
                <a:gd name="T5" fmla="*/ 21 h 32"/>
                <a:gd name="T6" fmla="*/ 3 w 30"/>
                <a:gd name="T7" fmla="*/ 26 h 32"/>
                <a:gd name="T8" fmla="*/ 2 w 30"/>
                <a:gd name="T9" fmla="*/ 28 h 32"/>
                <a:gd name="T10" fmla="*/ 1 w 30"/>
                <a:gd name="T11" fmla="*/ 30 h 32"/>
                <a:gd name="T12" fmla="*/ 1 w 30"/>
                <a:gd name="T13" fmla="*/ 32 h 32"/>
                <a:gd name="T14" fmla="*/ 1 w 30"/>
                <a:gd name="T15" fmla="*/ 32 h 32"/>
                <a:gd name="T16" fmla="*/ 30 w 30"/>
                <a:gd name="T17" fmla="*/ 2 h 32"/>
                <a:gd name="T18" fmla="*/ 28 w 30"/>
                <a:gd name="T19" fmla="*/ 2 h 32"/>
                <a:gd name="T20" fmla="*/ 22 w 30"/>
                <a:gd name="T21" fmla="*/ 0 h 32"/>
                <a:gd name="T22" fmla="*/ 11 w 30"/>
                <a:gd name="T23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2">
                  <a:moveTo>
                    <a:pt x="11" y="4"/>
                  </a:moveTo>
                  <a:cubicBezTo>
                    <a:pt x="7" y="9"/>
                    <a:pt x="6" y="14"/>
                    <a:pt x="5" y="19"/>
                  </a:cubicBezTo>
                  <a:cubicBezTo>
                    <a:pt x="5" y="20"/>
                    <a:pt x="5" y="20"/>
                    <a:pt x="4" y="21"/>
                  </a:cubicBezTo>
                  <a:cubicBezTo>
                    <a:pt x="4" y="23"/>
                    <a:pt x="4" y="25"/>
                    <a:pt x="3" y="26"/>
                  </a:cubicBezTo>
                  <a:cubicBezTo>
                    <a:pt x="3" y="27"/>
                    <a:pt x="3" y="28"/>
                    <a:pt x="2" y="28"/>
                  </a:cubicBezTo>
                  <a:cubicBezTo>
                    <a:pt x="2" y="29"/>
                    <a:pt x="1" y="30"/>
                    <a:pt x="1" y="30"/>
                  </a:cubicBezTo>
                  <a:cubicBezTo>
                    <a:pt x="1" y="31"/>
                    <a:pt x="0" y="31"/>
                    <a:pt x="1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1"/>
                    <a:pt x="29" y="2"/>
                    <a:pt x="28" y="2"/>
                  </a:cubicBezTo>
                  <a:cubicBezTo>
                    <a:pt x="28" y="2"/>
                    <a:pt x="24" y="1"/>
                    <a:pt x="22" y="0"/>
                  </a:cubicBezTo>
                  <a:cubicBezTo>
                    <a:pt x="18" y="0"/>
                    <a:pt x="14" y="0"/>
                    <a:pt x="11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93" name="apple"/>
          <p:cNvGrpSpPr/>
          <p:nvPr/>
        </p:nvGrpSpPr>
        <p:grpSpPr>
          <a:xfrm>
            <a:off x="1687028" y="2821705"/>
            <a:ext cx="563343" cy="497995"/>
            <a:chOff x="3274890" y="2257048"/>
            <a:chExt cx="563343" cy="497995"/>
          </a:xfrm>
        </p:grpSpPr>
        <p:sp>
          <p:nvSpPr>
            <p:cNvPr id="594" name="Freeform 96"/>
            <p:cNvSpPr>
              <a:spLocks/>
            </p:cNvSpPr>
            <p:nvPr/>
          </p:nvSpPr>
          <p:spPr bwMode="auto">
            <a:xfrm>
              <a:off x="3274890" y="2333662"/>
              <a:ext cx="283925" cy="421381"/>
            </a:xfrm>
            <a:custGeom>
              <a:avLst/>
              <a:gdLst>
                <a:gd name="T0" fmla="*/ 63 w 63"/>
                <a:gd name="T1" fmla="*/ 8 h 93"/>
                <a:gd name="T2" fmla="*/ 33 w 63"/>
                <a:gd name="T3" fmla="*/ 5 h 93"/>
                <a:gd name="T4" fmla="*/ 13 w 63"/>
                <a:gd name="T5" fmla="*/ 59 h 93"/>
                <a:gd name="T6" fmla="*/ 62 w 63"/>
                <a:gd name="T7" fmla="*/ 93 h 93"/>
                <a:gd name="T8" fmla="*/ 63 w 63"/>
                <a:gd name="T9" fmla="*/ 93 h 93"/>
                <a:gd name="T10" fmla="*/ 63 w 63"/>
                <a:gd name="T11" fmla="*/ 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3">
                  <a:moveTo>
                    <a:pt x="63" y="8"/>
                  </a:moveTo>
                  <a:cubicBezTo>
                    <a:pt x="55" y="8"/>
                    <a:pt x="46" y="0"/>
                    <a:pt x="33" y="5"/>
                  </a:cubicBezTo>
                  <a:cubicBezTo>
                    <a:pt x="19" y="9"/>
                    <a:pt x="0" y="28"/>
                    <a:pt x="13" y="59"/>
                  </a:cubicBezTo>
                  <a:cubicBezTo>
                    <a:pt x="25" y="90"/>
                    <a:pt x="55" y="93"/>
                    <a:pt x="62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8"/>
                    <a:pt x="63" y="8"/>
                    <a:pt x="63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5" name="Freeform 97"/>
            <p:cNvSpPr>
              <a:spLocks/>
            </p:cNvSpPr>
            <p:nvPr/>
          </p:nvSpPr>
          <p:spPr bwMode="auto">
            <a:xfrm>
              <a:off x="3558815" y="2333662"/>
              <a:ext cx="279418" cy="421381"/>
            </a:xfrm>
            <a:custGeom>
              <a:avLst/>
              <a:gdLst>
                <a:gd name="T0" fmla="*/ 30 w 62"/>
                <a:gd name="T1" fmla="*/ 5 h 93"/>
                <a:gd name="T2" fmla="*/ 0 w 62"/>
                <a:gd name="T3" fmla="*/ 8 h 93"/>
                <a:gd name="T4" fmla="*/ 0 w 62"/>
                <a:gd name="T5" fmla="*/ 93 h 93"/>
                <a:gd name="T6" fmla="*/ 50 w 62"/>
                <a:gd name="T7" fmla="*/ 59 h 93"/>
                <a:gd name="T8" fmla="*/ 30 w 62"/>
                <a:gd name="T9" fmla="*/ 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3">
                  <a:moveTo>
                    <a:pt x="30" y="5"/>
                  </a:moveTo>
                  <a:cubicBezTo>
                    <a:pt x="17" y="0"/>
                    <a:pt x="7" y="7"/>
                    <a:pt x="0" y="8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7" y="93"/>
                    <a:pt x="37" y="90"/>
                    <a:pt x="50" y="59"/>
                  </a:cubicBezTo>
                  <a:cubicBezTo>
                    <a:pt x="62" y="28"/>
                    <a:pt x="43" y="9"/>
                    <a:pt x="30" y="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6" name="Freeform 98"/>
            <p:cNvSpPr>
              <a:spLocks/>
            </p:cNvSpPr>
            <p:nvPr/>
          </p:nvSpPr>
          <p:spPr bwMode="auto">
            <a:xfrm>
              <a:off x="3536281" y="2257048"/>
              <a:ext cx="22534" cy="139709"/>
            </a:xfrm>
            <a:custGeom>
              <a:avLst/>
              <a:gdLst>
                <a:gd name="T0" fmla="*/ 5 w 5"/>
                <a:gd name="T1" fmla="*/ 1 h 31"/>
                <a:gd name="T2" fmla="*/ 0 w 5"/>
                <a:gd name="T3" fmla="*/ 2 h 31"/>
                <a:gd name="T4" fmla="*/ 0 w 5"/>
                <a:gd name="T5" fmla="*/ 2 h 31"/>
                <a:gd name="T6" fmla="*/ 0 w 5"/>
                <a:gd name="T7" fmla="*/ 2 h 31"/>
                <a:gd name="T8" fmla="*/ 0 w 5"/>
                <a:gd name="T9" fmla="*/ 2 h 31"/>
                <a:gd name="T10" fmla="*/ 0 w 5"/>
                <a:gd name="T11" fmla="*/ 2 h 31"/>
                <a:gd name="T12" fmla="*/ 3 w 5"/>
                <a:gd name="T13" fmla="*/ 30 h 31"/>
                <a:gd name="T14" fmla="*/ 3 w 5"/>
                <a:gd name="T15" fmla="*/ 30 h 31"/>
                <a:gd name="T16" fmla="*/ 5 w 5"/>
                <a:gd name="T17" fmla="*/ 31 h 31"/>
                <a:gd name="T18" fmla="*/ 5 w 5"/>
                <a:gd name="T19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31">
                  <a:moveTo>
                    <a:pt x="5" y="1"/>
                  </a:moveTo>
                  <a:cubicBezTo>
                    <a:pt x="2" y="1"/>
                    <a:pt x="1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3" y="30"/>
                    <a:pt x="3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3" y="31"/>
                    <a:pt x="3" y="31"/>
                    <a:pt x="5" y="31"/>
                  </a:cubicBezTo>
                  <a:cubicBezTo>
                    <a:pt x="5" y="1"/>
                    <a:pt x="5" y="1"/>
                    <a:pt x="5" y="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7" name="Freeform 99"/>
            <p:cNvSpPr>
              <a:spLocks/>
            </p:cNvSpPr>
            <p:nvPr/>
          </p:nvSpPr>
          <p:spPr bwMode="auto">
            <a:xfrm>
              <a:off x="3558815" y="2257048"/>
              <a:ext cx="18027" cy="139709"/>
            </a:xfrm>
            <a:custGeom>
              <a:avLst/>
              <a:gdLst>
                <a:gd name="T0" fmla="*/ 4 w 4"/>
                <a:gd name="T1" fmla="*/ 2 h 31"/>
                <a:gd name="T2" fmla="*/ 4 w 4"/>
                <a:gd name="T3" fmla="*/ 2 h 31"/>
                <a:gd name="T4" fmla="*/ 4 w 4"/>
                <a:gd name="T5" fmla="*/ 2 h 31"/>
                <a:gd name="T6" fmla="*/ 0 w 4"/>
                <a:gd name="T7" fmla="*/ 1 h 31"/>
                <a:gd name="T8" fmla="*/ 0 w 4"/>
                <a:gd name="T9" fmla="*/ 31 h 31"/>
                <a:gd name="T10" fmla="*/ 1 w 4"/>
                <a:gd name="T11" fmla="*/ 30 h 31"/>
                <a:gd name="T12" fmla="*/ 4 w 4"/>
                <a:gd name="T13" fmla="*/ 2 h 31"/>
                <a:gd name="T14" fmla="*/ 4 w 4"/>
                <a:gd name="T15" fmla="*/ 2 h 31"/>
                <a:gd name="T16" fmla="*/ 4 w 4"/>
                <a:gd name="T17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1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2" y="1"/>
                    <a:pt x="0" y="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" y="31"/>
                    <a:pt x="1" y="31"/>
                    <a:pt x="1" y="3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8" name="Freeform 100"/>
            <p:cNvSpPr>
              <a:spLocks/>
            </p:cNvSpPr>
            <p:nvPr/>
          </p:nvSpPr>
          <p:spPr bwMode="auto">
            <a:xfrm>
              <a:off x="3437133" y="2378730"/>
              <a:ext cx="139709" cy="135202"/>
            </a:xfrm>
            <a:custGeom>
              <a:avLst/>
              <a:gdLst>
                <a:gd name="T0" fmla="*/ 1 w 31"/>
                <a:gd name="T1" fmla="*/ 29 h 30"/>
                <a:gd name="T2" fmla="*/ 3 w 31"/>
                <a:gd name="T3" fmla="*/ 28 h 30"/>
                <a:gd name="T4" fmla="*/ 5 w 31"/>
                <a:gd name="T5" fmla="*/ 27 h 30"/>
                <a:gd name="T6" fmla="*/ 10 w 31"/>
                <a:gd name="T7" fmla="*/ 26 h 30"/>
                <a:gd name="T8" fmla="*/ 12 w 31"/>
                <a:gd name="T9" fmla="*/ 25 h 30"/>
                <a:gd name="T10" fmla="*/ 27 w 31"/>
                <a:gd name="T11" fmla="*/ 19 h 30"/>
                <a:gd name="T12" fmla="*/ 30 w 31"/>
                <a:gd name="T13" fmla="*/ 7 h 30"/>
                <a:gd name="T14" fmla="*/ 28 w 31"/>
                <a:gd name="T15" fmla="*/ 1 h 30"/>
                <a:gd name="T16" fmla="*/ 29 w 31"/>
                <a:gd name="T17" fmla="*/ 0 h 30"/>
                <a:gd name="T18" fmla="*/ 0 w 31"/>
                <a:gd name="T19" fmla="*/ 30 h 30"/>
                <a:gd name="T20" fmla="*/ 1 w 31"/>
                <a:gd name="T21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30">
                  <a:moveTo>
                    <a:pt x="1" y="29"/>
                  </a:moveTo>
                  <a:cubicBezTo>
                    <a:pt x="2" y="29"/>
                    <a:pt x="2" y="28"/>
                    <a:pt x="3" y="28"/>
                  </a:cubicBezTo>
                  <a:cubicBezTo>
                    <a:pt x="4" y="27"/>
                    <a:pt x="4" y="27"/>
                    <a:pt x="5" y="27"/>
                  </a:cubicBezTo>
                  <a:cubicBezTo>
                    <a:pt x="7" y="26"/>
                    <a:pt x="8" y="26"/>
                    <a:pt x="10" y="26"/>
                  </a:cubicBezTo>
                  <a:cubicBezTo>
                    <a:pt x="11" y="25"/>
                    <a:pt x="12" y="25"/>
                    <a:pt x="12" y="25"/>
                  </a:cubicBezTo>
                  <a:cubicBezTo>
                    <a:pt x="17" y="24"/>
                    <a:pt x="22" y="22"/>
                    <a:pt x="27" y="19"/>
                  </a:cubicBezTo>
                  <a:cubicBezTo>
                    <a:pt x="30" y="15"/>
                    <a:pt x="31" y="11"/>
                    <a:pt x="30" y="7"/>
                  </a:cubicBezTo>
                  <a:cubicBezTo>
                    <a:pt x="30" y="5"/>
                    <a:pt x="28" y="2"/>
                    <a:pt x="28" y="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" y="29"/>
                    <a:pt x="1" y="2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9" name="Freeform 101"/>
            <p:cNvSpPr>
              <a:spLocks/>
            </p:cNvSpPr>
            <p:nvPr/>
          </p:nvSpPr>
          <p:spPr bwMode="auto">
            <a:xfrm>
              <a:off x="3432626" y="2369716"/>
              <a:ext cx="135202" cy="144216"/>
            </a:xfrm>
            <a:custGeom>
              <a:avLst/>
              <a:gdLst>
                <a:gd name="T0" fmla="*/ 11 w 30"/>
                <a:gd name="T1" fmla="*/ 4 h 32"/>
                <a:gd name="T2" fmla="*/ 5 w 30"/>
                <a:gd name="T3" fmla="*/ 19 h 32"/>
                <a:gd name="T4" fmla="*/ 4 w 30"/>
                <a:gd name="T5" fmla="*/ 21 h 32"/>
                <a:gd name="T6" fmla="*/ 3 w 30"/>
                <a:gd name="T7" fmla="*/ 26 h 32"/>
                <a:gd name="T8" fmla="*/ 2 w 30"/>
                <a:gd name="T9" fmla="*/ 28 h 32"/>
                <a:gd name="T10" fmla="*/ 1 w 30"/>
                <a:gd name="T11" fmla="*/ 30 h 32"/>
                <a:gd name="T12" fmla="*/ 1 w 30"/>
                <a:gd name="T13" fmla="*/ 32 h 32"/>
                <a:gd name="T14" fmla="*/ 1 w 30"/>
                <a:gd name="T15" fmla="*/ 32 h 32"/>
                <a:gd name="T16" fmla="*/ 30 w 30"/>
                <a:gd name="T17" fmla="*/ 2 h 32"/>
                <a:gd name="T18" fmla="*/ 28 w 30"/>
                <a:gd name="T19" fmla="*/ 2 h 32"/>
                <a:gd name="T20" fmla="*/ 22 w 30"/>
                <a:gd name="T21" fmla="*/ 0 h 32"/>
                <a:gd name="T22" fmla="*/ 11 w 30"/>
                <a:gd name="T23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2">
                  <a:moveTo>
                    <a:pt x="11" y="4"/>
                  </a:moveTo>
                  <a:cubicBezTo>
                    <a:pt x="7" y="9"/>
                    <a:pt x="6" y="14"/>
                    <a:pt x="5" y="19"/>
                  </a:cubicBezTo>
                  <a:cubicBezTo>
                    <a:pt x="5" y="20"/>
                    <a:pt x="5" y="20"/>
                    <a:pt x="4" y="21"/>
                  </a:cubicBezTo>
                  <a:cubicBezTo>
                    <a:pt x="4" y="23"/>
                    <a:pt x="4" y="25"/>
                    <a:pt x="3" y="26"/>
                  </a:cubicBezTo>
                  <a:cubicBezTo>
                    <a:pt x="3" y="27"/>
                    <a:pt x="3" y="28"/>
                    <a:pt x="2" y="28"/>
                  </a:cubicBezTo>
                  <a:cubicBezTo>
                    <a:pt x="2" y="29"/>
                    <a:pt x="1" y="30"/>
                    <a:pt x="1" y="30"/>
                  </a:cubicBezTo>
                  <a:cubicBezTo>
                    <a:pt x="1" y="31"/>
                    <a:pt x="0" y="31"/>
                    <a:pt x="1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1"/>
                    <a:pt x="29" y="2"/>
                    <a:pt x="28" y="2"/>
                  </a:cubicBezTo>
                  <a:cubicBezTo>
                    <a:pt x="28" y="2"/>
                    <a:pt x="24" y="1"/>
                    <a:pt x="22" y="0"/>
                  </a:cubicBezTo>
                  <a:cubicBezTo>
                    <a:pt x="18" y="0"/>
                    <a:pt x="14" y="0"/>
                    <a:pt x="11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00" name="apple"/>
          <p:cNvGrpSpPr/>
          <p:nvPr/>
        </p:nvGrpSpPr>
        <p:grpSpPr>
          <a:xfrm>
            <a:off x="1687028" y="2241803"/>
            <a:ext cx="563343" cy="497995"/>
            <a:chOff x="3274890" y="2257048"/>
            <a:chExt cx="563343" cy="497995"/>
          </a:xfrm>
        </p:grpSpPr>
        <p:sp>
          <p:nvSpPr>
            <p:cNvPr id="601" name="Freeform 96"/>
            <p:cNvSpPr>
              <a:spLocks/>
            </p:cNvSpPr>
            <p:nvPr/>
          </p:nvSpPr>
          <p:spPr bwMode="auto">
            <a:xfrm>
              <a:off x="3274890" y="2333662"/>
              <a:ext cx="283925" cy="421381"/>
            </a:xfrm>
            <a:custGeom>
              <a:avLst/>
              <a:gdLst>
                <a:gd name="T0" fmla="*/ 63 w 63"/>
                <a:gd name="T1" fmla="*/ 8 h 93"/>
                <a:gd name="T2" fmla="*/ 33 w 63"/>
                <a:gd name="T3" fmla="*/ 5 h 93"/>
                <a:gd name="T4" fmla="*/ 13 w 63"/>
                <a:gd name="T5" fmla="*/ 59 h 93"/>
                <a:gd name="T6" fmla="*/ 62 w 63"/>
                <a:gd name="T7" fmla="*/ 93 h 93"/>
                <a:gd name="T8" fmla="*/ 63 w 63"/>
                <a:gd name="T9" fmla="*/ 93 h 93"/>
                <a:gd name="T10" fmla="*/ 63 w 63"/>
                <a:gd name="T11" fmla="*/ 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3">
                  <a:moveTo>
                    <a:pt x="63" y="8"/>
                  </a:moveTo>
                  <a:cubicBezTo>
                    <a:pt x="55" y="8"/>
                    <a:pt x="46" y="0"/>
                    <a:pt x="33" y="5"/>
                  </a:cubicBezTo>
                  <a:cubicBezTo>
                    <a:pt x="19" y="9"/>
                    <a:pt x="0" y="28"/>
                    <a:pt x="13" y="59"/>
                  </a:cubicBezTo>
                  <a:cubicBezTo>
                    <a:pt x="25" y="90"/>
                    <a:pt x="55" y="93"/>
                    <a:pt x="62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8"/>
                    <a:pt x="63" y="8"/>
                    <a:pt x="63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2" name="Freeform 97"/>
            <p:cNvSpPr>
              <a:spLocks/>
            </p:cNvSpPr>
            <p:nvPr/>
          </p:nvSpPr>
          <p:spPr bwMode="auto">
            <a:xfrm>
              <a:off x="3558815" y="2333662"/>
              <a:ext cx="279418" cy="421381"/>
            </a:xfrm>
            <a:custGeom>
              <a:avLst/>
              <a:gdLst>
                <a:gd name="T0" fmla="*/ 30 w 62"/>
                <a:gd name="T1" fmla="*/ 5 h 93"/>
                <a:gd name="T2" fmla="*/ 0 w 62"/>
                <a:gd name="T3" fmla="*/ 8 h 93"/>
                <a:gd name="T4" fmla="*/ 0 w 62"/>
                <a:gd name="T5" fmla="*/ 93 h 93"/>
                <a:gd name="T6" fmla="*/ 50 w 62"/>
                <a:gd name="T7" fmla="*/ 59 h 93"/>
                <a:gd name="T8" fmla="*/ 30 w 62"/>
                <a:gd name="T9" fmla="*/ 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3">
                  <a:moveTo>
                    <a:pt x="30" y="5"/>
                  </a:moveTo>
                  <a:cubicBezTo>
                    <a:pt x="17" y="0"/>
                    <a:pt x="7" y="7"/>
                    <a:pt x="0" y="8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7" y="93"/>
                    <a:pt x="37" y="90"/>
                    <a:pt x="50" y="59"/>
                  </a:cubicBezTo>
                  <a:cubicBezTo>
                    <a:pt x="62" y="28"/>
                    <a:pt x="43" y="9"/>
                    <a:pt x="30" y="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3" name="Freeform 98"/>
            <p:cNvSpPr>
              <a:spLocks/>
            </p:cNvSpPr>
            <p:nvPr/>
          </p:nvSpPr>
          <p:spPr bwMode="auto">
            <a:xfrm>
              <a:off x="3536281" y="2257048"/>
              <a:ext cx="22534" cy="139709"/>
            </a:xfrm>
            <a:custGeom>
              <a:avLst/>
              <a:gdLst>
                <a:gd name="T0" fmla="*/ 5 w 5"/>
                <a:gd name="T1" fmla="*/ 1 h 31"/>
                <a:gd name="T2" fmla="*/ 0 w 5"/>
                <a:gd name="T3" fmla="*/ 2 h 31"/>
                <a:gd name="T4" fmla="*/ 0 w 5"/>
                <a:gd name="T5" fmla="*/ 2 h 31"/>
                <a:gd name="T6" fmla="*/ 0 w 5"/>
                <a:gd name="T7" fmla="*/ 2 h 31"/>
                <a:gd name="T8" fmla="*/ 0 w 5"/>
                <a:gd name="T9" fmla="*/ 2 h 31"/>
                <a:gd name="T10" fmla="*/ 0 w 5"/>
                <a:gd name="T11" fmla="*/ 2 h 31"/>
                <a:gd name="T12" fmla="*/ 3 w 5"/>
                <a:gd name="T13" fmla="*/ 30 h 31"/>
                <a:gd name="T14" fmla="*/ 3 w 5"/>
                <a:gd name="T15" fmla="*/ 30 h 31"/>
                <a:gd name="T16" fmla="*/ 5 w 5"/>
                <a:gd name="T17" fmla="*/ 31 h 31"/>
                <a:gd name="T18" fmla="*/ 5 w 5"/>
                <a:gd name="T19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31">
                  <a:moveTo>
                    <a:pt x="5" y="1"/>
                  </a:moveTo>
                  <a:cubicBezTo>
                    <a:pt x="2" y="1"/>
                    <a:pt x="1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3" y="30"/>
                    <a:pt x="3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3" y="31"/>
                    <a:pt x="3" y="31"/>
                    <a:pt x="5" y="31"/>
                  </a:cubicBezTo>
                  <a:cubicBezTo>
                    <a:pt x="5" y="1"/>
                    <a:pt x="5" y="1"/>
                    <a:pt x="5" y="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" name="Freeform 99"/>
            <p:cNvSpPr>
              <a:spLocks/>
            </p:cNvSpPr>
            <p:nvPr/>
          </p:nvSpPr>
          <p:spPr bwMode="auto">
            <a:xfrm>
              <a:off x="3558815" y="2257048"/>
              <a:ext cx="18027" cy="139709"/>
            </a:xfrm>
            <a:custGeom>
              <a:avLst/>
              <a:gdLst>
                <a:gd name="T0" fmla="*/ 4 w 4"/>
                <a:gd name="T1" fmla="*/ 2 h 31"/>
                <a:gd name="T2" fmla="*/ 4 w 4"/>
                <a:gd name="T3" fmla="*/ 2 h 31"/>
                <a:gd name="T4" fmla="*/ 4 w 4"/>
                <a:gd name="T5" fmla="*/ 2 h 31"/>
                <a:gd name="T6" fmla="*/ 0 w 4"/>
                <a:gd name="T7" fmla="*/ 1 h 31"/>
                <a:gd name="T8" fmla="*/ 0 w 4"/>
                <a:gd name="T9" fmla="*/ 31 h 31"/>
                <a:gd name="T10" fmla="*/ 1 w 4"/>
                <a:gd name="T11" fmla="*/ 30 h 31"/>
                <a:gd name="T12" fmla="*/ 4 w 4"/>
                <a:gd name="T13" fmla="*/ 2 h 31"/>
                <a:gd name="T14" fmla="*/ 4 w 4"/>
                <a:gd name="T15" fmla="*/ 2 h 31"/>
                <a:gd name="T16" fmla="*/ 4 w 4"/>
                <a:gd name="T17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1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2" y="1"/>
                    <a:pt x="0" y="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" y="31"/>
                    <a:pt x="1" y="31"/>
                    <a:pt x="1" y="3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5" name="Freeform 100"/>
            <p:cNvSpPr>
              <a:spLocks/>
            </p:cNvSpPr>
            <p:nvPr/>
          </p:nvSpPr>
          <p:spPr bwMode="auto">
            <a:xfrm>
              <a:off x="3437133" y="2378730"/>
              <a:ext cx="139709" cy="135202"/>
            </a:xfrm>
            <a:custGeom>
              <a:avLst/>
              <a:gdLst>
                <a:gd name="T0" fmla="*/ 1 w 31"/>
                <a:gd name="T1" fmla="*/ 29 h 30"/>
                <a:gd name="T2" fmla="*/ 3 w 31"/>
                <a:gd name="T3" fmla="*/ 28 h 30"/>
                <a:gd name="T4" fmla="*/ 5 w 31"/>
                <a:gd name="T5" fmla="*/ 27 h 30"/>
                <a:gd name="T6" fmla="*/ 10 w 31"/>
                <a:gd name="T7" fmla="*/ 26 h 30"/>
                <a:gd name="T8" fmla="*/ 12 w 31"/>
                <a:gd name="T9" fmla="*/ 25 h 30"/>
                <a:gd name="T10" fmla="*/ 27 w 31"/>
                <a:gd name="T11" fmla="*/ 19 h 30"/>
                <a:gd name="T12" fmla="*/ 30 w 31"/>
                <a:gd name="T13" fmla="*/ 7 h 30"/>
                <a:gd name="T14" fmla="*/ 28 w 31"/>
                <a:gd name="T15" fmla="*/ 1 h 30"/>
                <a:gd name="T16" fmla="*/ 29 w 31"/>
                <a:gd name="T17" fmla="*/ 0 h 30"/>
                <a:gd name="T18" fmla="*/ 0 w 31"/>
                <a:gd name="T19" fmla="*/ 30 h 30"/>
                <a:gd name="T20" fmla="*/ 1 w 31"/>
                <a:gd name="T21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30">
                  <a:moveTo>
                    <a:pt x="1" y="29"/>
                  </a:moveTo>
                  <a:cubicBezTo>
                    <a:pt x="2" y="29"/>
                    <a:pt x="2" y="28"/>
                    <a:pt x="3" y="28"/>
                  </a:cubicBezTo>
                  <a:cubicBezTo>
                    <a:pt x="4" y="27"/>
                    <a:pt x="4" y="27"/>
                    <a:pt x="5" y="27"/>
                  </a:cubicBezTo>
                  <a:cubicBezTo>
                    <a:pt x="7" y="26"/>
                    <a:pt x="8" y="26"/>
                    <a:pt x="10" y="26"/>
                  </a:cubicBezTo>
                  <a:cubicBezTo>
                    <a:pt x="11" y="25"/>
                    <a:pt x="12" y="25"/>
                    <a:pt x="12" y="25"/>
                  </a:cubicBezTo>
                  <a:cubicBezTo>
                    <a:pt x="17" y="24"/>
                    <a:pt x="22" y="22"/>
                    <a:pt x="27" y="19"/>
                  </a:cubicBezTo>
                  <a:cubicBezTo>
                    <a:pt x="30" y="15"/>
                    <a:pt x="31" y="11"/>
                    <a:pt x="30" y="7"/>
                  </a:cubicBezTo>
                  <a:cubicBezTo>
                    <a:pt x="30" y="5"/>
                    <a:pt x="28" y="2"/>
                    <a:pt x="28" y="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" y="29"/>
                    <a:pt x="1" y="2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6" name="Freeform 101"/>
            <p:cNvSpPr>
              <a:spLocks/>
            </p:cNvSpPr>
            <p:nvPr/>
          </p:nvSpPr>
          <p:spPr bwMode="auto">
            <a:xfrm>
              <a:off x="3432626" y="2369716"/>
              <a:ext cx="135202" cy="144216"/>
            </a:xfrm>
            <a:custGeom>
              <a:avLst/>
              <a:gdLst>
                <a:gd name="T0" fmla="*/ 11 w 30"/>
                <a:gd name="T1" fmla="*/ 4 h 32"/>
                <a:gd name="T2" fmla="*/ 5 w 30"/>
                <a:gd name="T3" fmla="*/ 19 h 32"/>
                <a:gd name="T4" fmla="*/ 4 w 30"/>
                <a:gd name="T5" fmla="*/ 21 h 32"/>
                <a:gd name="T6" fmla="*/ 3 w 30"/>
                <a:gd name="T7" fmla="*/ 26 h 32"/>
                <a:gd name="T8" fmla="*/ 2 w 30"/>
                <a:gd name="T9" fmla="*/ 28 h 32"/>
                <a:gd name="T10" fmla="*/ 1 w 30"/>
                <a:gd name="T11" fmla="*/ 30 h 32"/>
                <a:gd name="T12" fmla="*/ 1 w 30"/>
                <a:gd name="T13" fmla="*/ 32 h 32"/>
                <a:gd name="T14" fmla="*/ 1 w 30"/>
                <a:gd name="T15" fmla="*/ 32 h 32"/>
                <a:gd name="T16" fmla="*/ 30 w 30"/>
                <a:gd name="T17" fmla="*/ 2 h 32"/>
                <a:gd name="T18" fmla="*/ 28 w 30"/>
                <a:gd name="T19" fmla="*/ 2 h 32"/>
                <a:gd name="T20" fmla="*/ 22 w 30"/>
                <a:gd name="T21" fmla="*/ 0 h 32"/>
                <a:gd name="T22" fmla="*/ 11 w 30"/>
                <a:gd name="T23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2">
                  <a:moveTo>
                    <a:pt x="11" y="4"/>
                  </a:moveTo>
                  <a:cubicBezTo>
                    <a:pt x="7" y="9"/>
                    <a:pt x="6" y="14"/>
                    <a:pt x="5" y="19"/>
                  </a:cubicBezTo>
                  <a:cubicBezTo>
                    <a:pt x="5" y="20"/>
                    <a:pt x="5" y="20"/>
                    <a:pt x="4" y="21"/>
                  </a:cubicBezTo>
                  <a:cubicBezTo>
                    <a:pt x="4" y="23"/>
                    <a:pt x="4" y="25"/>
                    <a:pt x="3" y="26"/>
                  </a:cubicBezTo>
                  <a:cubicBezTo>
                    <a:pt x="3" y="27"/>
                    <a:pt x="3" y="28"/>
                    <a:pt x="2" y="28"/>
                  </a:cubicBezTo>
                  <a:cubicBezTo>
                    <a:pt x="2" y="29"/>
                    <a:pt x="1" y="30"/>
                    <a:pt x="1" y="30"/>
                  </a:cubicBezTo>
                  <a:cubicBezTo>
                    <a:pt x="1" y="31"/>
                    <a:pt x="0" y="31"/>
                    <a:pt x="1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1"/>
                    <a:pt x="29" y="2"/>
                    <a:pt x="28" y="2"/>
                  </a:cubicBezTo>
                  <a:cubicBezTo>
                    <a:pt x="28" y="2"/>
                    <a:pt x="24" y="1"/>
                    <a:pt x="22" y="0"/>
                  </a:cubicBezTo>
                  <a:cubicBezTo>
                    <a:pt x="18" y="0"/>
                    <a:pt x="14" y="0"/>
                    <a:pt x="11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07" name="apple"/>
          <p:cNvGrpSpPr/>
          <p:nvPr/>
        </p:nvGrpSpPr>
        <p:grpSpPr>
          <a:xfrm>
            <a:off x="1687028" y="1661901"/>
            <a:ext cx="563343" cy="497995"/>
            <a:chOff x="3274890" y="2257048"/>
            <a:chExt cx="563343" cy="497995"/>
          </a:xfrm>
        </p:grpSpPr>
        <p:sp>
          <p:nvSpPr>
            <p:cNvPr id="608" name="Freeform 96"/>
            <p:cNvSpPr>
              <a:spLocks/>
            </p:cNvSpPr>
            <p:nvPr/>
          </p:nvSpPr>
          <p:spPr bwMode="auto">
            <a:xfrm>
              <a:off x="3274890" y="2333662"/>
              <a:ext cx="283925" cy="421381"/>
            </a:xfrm>
            <a:custGeom>
              <a:avLst/>
              <a:gdLst>
                <a:gd name="T0" fmla="*/ 63 w 63"/>
                <a:gd name="T1" fmla="*/ 8 h 93"/>
                <a:gd name="T2" fmla="*/ 33 w 63"/>
                <a:gd name="T3" fmla="*/ 5 h 93"/>
                <a:gd name="T4" fmla="*/ 13 w 63"/>
                <a:gd name="T5" fmla="*/ 59 h 93"/>
                <a:gd name="T6" fmla="*/ 62 w 63"/>
                <a:gd name="T7" fmla="*/ 93 h 93"/>
                <a:gd name="T8" fmla="*/ 63 w 63"/>
                <a:gd name="T9" fmla="*/ 93 h 93"/>
                <a:gd name="T10" fmla="*/ 63 w 63"/>
                <a:gd name="T11" fmla="*/ 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3">
                  <a:moveTo>
                    <a:pt x="63" y="8"/>
                  </a:moveTo>
                  <a:cubicBezTo>
                    <a:pt x="55" y="8"/>
                    <a:pt x="46" y="0"/>
                    <a:pt x="33" y="5"/>
                  </a:cubicBezTo>
                  <a:cubicBezTo>
                    <a:pt x="19" y="9"/>
                    <a:pt x="0" y="28"/>
                    <a:pt x="13" y="59"/>
                  </a:cubicBezTo>
                  <a:cubicBezTo>
                    <a:pt x="25" y="90"/>
                    <a:pt x="55" y="93"/>
                    <a:pt x="62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8"/>
                    <a:pt x="63" y="8"/>
                    <a:pt x="63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9" name="Freeform 97"/>
            <p:cNvSpPr>
              <a:spLocks/>
            </p:cNvSpPr>
            <p:nvPr/>
          </p:nvSpPr>
          <p:spPr bwMode="auto">
            <a:xfrm>
              <a:off x="3558815" y="2333662"/>
              <a:ext cx="279418" cy="421381"/>
            </a:xfrm>
            <a:custGeom>
              <a:avLst/>
              <a:gdLst>
                <a:gd name="T0" fmla="*/ 30 w 62"/>
                <a:gd name="T1" fmla="*/ 5 h 93"/>
                <a:gd name="T2" fmla="*/ 0 w 62"/>
                <a:gd name="T3" fmla="*/ 8 h 93"/>
                <a:gd name="T4" fmla="*/ 0 w 62"/>
                <a:gd name="T5" fmla="*/ 93 h 93"/>
                <a:gd name="T6" fmla="*/ 50 w 62"/>
                <a:gd name="T7" fmla="*/ 59 h 93"/>
                <a:gd name="T8" fmla="*/ 30 w 62"/>
                <a:gd name="T9" fmla="*/ 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3">
                  <a:moveTo>
                    <a:pt x="30" y="5"/>
                  </a:moveTo>
                  <a:cubicBezTo>
                    <a:pt x="17" y="0"/>
                    <a:pt x="7" y="7"/>
                    <a:pt x="0" y="8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7" y="93"/>
                    <a:pt x="37" y="90"/>
                    <a:pt x="50" y="59"/>
                  </a:cubicBezTo>
                  <a:cubicBezTo>
                    <a:pt x="62" y="28"/>
                    <a:pt x="43" y="9"/>
                    <a:pt x="30" y="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0" name="Freeform 98"/>
            <p:cNvSpPr>
              <a:spLocks/>
            </p:cNvSpPr>
            <p:nvPr/>
          </p:nvSpPr>
          <p:spPr bwMode="auto">
            <a:xfrm>
              <a:off x="3536281" y="2257048"/>
              <a:ext cx="22534" cy="139709"/>
            </a:xfrm>
            <a:custGeom>
              <a:avLst/>
              <a:gdLst>
                <a:gd name="T0" fmla="*/ 5 w 5"/>
                <a:gd name="T1" fmla="*/ 1 h 31"/>
                <a:gd name="T2" fmla="*/ 0 w 5"/>
                <a:gd name="T3" fmla="*/ 2 h 31"/>
                <a:gd name="T4" fmla="*/ 0 w 5"/>
                <a:gd name="T5" fmla="*/ 2 h 31"/>
                <a:gd name="T6" fmla="*/ 0 w 5"/>
                <a:gd name="T7" fmla="*/ 2 h 31"/>
                <a:gd name="T8" fmla="*/ 0 w 5"/>
                <a:gd name="T9" fmla="*/ 2 h 31"/>
                <a:gd name="T10" fmla="*/ 0 w 5"/>
                <a:gd name="T11" fmla="*/ 2 h 31"/>
                <a:gd name="T12" fmla="*/ 3 w 5"/>
                <a:gd name="T13" fmla="*/ 30 h 31"/>
                <a:gd name="T14" fmla="*/ 3 w 5"/>
                <a:gd name="T15" fmla="*/ 30 h 31"/>
                <a:gd name="T16" fmla="*/ 5 w 5"/>
                <a:gd name="T17" fmla="*/ 31 h 31"/>
                <a:gd name="T18" fmla="*/ 5 w 5"/>
                <a:gd name="T19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31">
                  <a:moveTo>
                    <a:pt x="5" y="1"/>
                  </a:moveTo>
                  <a:cubicBezTo>
                    <a:pt x="2" y="1"/>
                    <a:pt x="1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3" y="30"/>
                    <a:pt x="3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3" y="31"/>
                    <a:pt x="3" y="31"/>
                    <a:pt x="5" y="31"/>
                  </a:cubicBezTo>
                  <a:cubicBezTo>
                    <a:pt x="5" y="1"/>
                    <a:pt x="5" y="1"/>
                    <a:pt x="5" y="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1" name="Freeform 99"/>
            <p:cNvSpPr>
              <a:spLocks/>
            </p:cNvSpPr>
            <p:nvPr/>
          </p:nvSpPr>
          <p:spPr bwMode="auto">
            <a:xfrm>
              <a:off x="3558815" y="2257048"/>
              <a:ext cx="18027" cy="139709"/>
            </a:xfrm>
            <a:custGeom>
              <a:avLst/>
              <a:gdLst>
                <a:gd name="T0" fmla="*/ 4 w 4"/>
                <a:gd name="T1" fmla="*/ 2 h 31"/>
                <a:gd name="T2" fmla="*/ 4 w 4"/>
                <a:gd name="T3" fmla="*/ 2 h 31"/>
                <a:gd name="T4" fmla="*/ 4 w 4"/>
                <a:gd name="T5" fmla="*/ 2 h 31"/>
                <a:gd name="T6" fmla="*/ 0 w 4"/>
                <a:gd name="T7" fmla="*/ 1 h 31"/>
                <a:gd name="T8" fmla="*/ 0 w 4"/>
                <a:gd name="T9" fmla="*/ 31 h 31"/>
                <a:gd name="T10" fmla="*/ 1 w 4"/>
                <a:gd name="T11" fmla="*/ 30 h 31"/>
                <a:gd name="T12" fmla="*/ 4 w 4"/>
                <a:gd name="T13" fmla="*/ 2 h 31"/>
                <a:gd name="T14" fmla="*/ 4 w 4"/>
                <a:gd name="T15" fmla="*/ 2 h 31"/>
                <a:gd name="T16" fmla="*/ 4 w 4"/>
                <a:gd name="T17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1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2" y="1"/>
                    <a:pt x="0" y="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" y="31"/>
                    <a:pt x="1" y="31"/>
                    <a:pt x="1" y="3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2" name="Freeform 100"/>
            <p:cNvSpPr>
              <a:spLocks/>
            </p:cNvSpPr>
            <p:nvPr/>
          </p:nvSpPr>
          <p:spPr bwMode="auto">
            <a:xfrm>
              <a:off x="3437133" y="2378730"/>
              <a:ext cx="139709" cy="135202"/>
            </a:xfrm>
            <a:custGeom>
              <a:avLst/>
              <a:gdLst>
                <a:gd name="T0" fmla="*/ 1 w 31"/>
                <a:gd name="T1" fmla="*/ 29 h 30"/>
                <a:gd name="T2" fmla="*/ 3 w 31"/>
                <a:gd name="T3" fmla="*/ 28 h 30"/>
                <a:gd name="T4" fmla="*/ 5 w 31"/>
                <a:gd name="T5" fmla="*/ 27 h 30"/>
                <a:gd name="T6" fmla="*/ 10 w 31"/>
                <a:gd name="T7" fmla="*/ 26 h 30"/>
                <a:gd name="T8" fmla="*/ 12 w 31"/>
                <a:gd name="T9" fmla="*/ 25 h 30"/>
                <a:gd name="T10" fmla="*/ 27 w 31"/>
                <a:gd name="T11" fmla="*/ 19 h 30"/>
                <a:gd name="T12" fmla="*/ 30 w 31"/>
                <a:gd name="T13" fmla="*/ 7 h 30"/>
                <a:gd name="T14" fmla="*/ 28 w 31"/>
                <a:gd name="T15" fmla="*/ 1 h 30"/>
                <a:gd name="T16" fmla="*/ 29 w 31"/>
                <a:gd name="T17" fmla="*/ 0 h 30"/>
                <a:gd name="T18" fmla="*/ 0 w 31"/>
                <a:gd name="T19" fmla="*/ 30 h 30"/>
                <a:gd name="T20" fmla="*/ 1 w 31"/>
                <a:gd name="T21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30">
                  <a:moveTo>
                    <a:pt x="1" y="29"/>
                  </a:moveTo>
                  <a:cubicBezTo>
                    <a:pt x="2" y="29"/>
                    <a:pt x="2" y="28"/>
                    <a:pt x="3" y="28"/>
                  </a:cubicBezTo>
                  <a:cubicBezTo>
                    <a:pt x="4" y="27"/>
                    <a:pt x="4" y="27"/>
                    <a:pt x="5" y="27"/>
                  </a:cubicBezTo>
                  <a:cubicBezTo>
                    <a:pt x="7" y="26"/>
                    <a:pt x="8" y="26"/>
                    <a:pt x="10" y="26"/>
                  </a:cubicBezTo>
                  <a:cubicBezTo>
                    <a:pt x="11" y="25"/>
                    <a:pt x="12" y="25"/>
                    <a:pt x="12" y="25"/>
                  </a:cubicBezTo>
                  <a:cubicBezTo>
                    <a:pt x="17" y="24"/>
                    <a:pt x="22" y="22"/>
                    <a:pt x="27" y="19"/>
                  </a:cubicBezTo>
                  <a:cubicBezTo>
                    <a:pt x="30" y="15"/>
                    <a:pt x="31" y="11"/>
                    <a:pt x="30" y="7"/>
                  </a:cubicBezTo>
                  <a:cubicBezTo>
                    <a:pt x="30" y="5"/>
                    <a:pt x="28" y="2"/>
                    <a:pt x="28" y="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" y="29"/>
                    <a:pt x="1" y="2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3" name="Freeform 101"/>
            <p:cNvSpPr>
              <a:spLocks/>
            </p:cNvSpPr>
            <p:nvPr/>
          </p:nvSpPr>
          <p:spPr bwMode="auto">
            <a:xfrm>
              <a:off x="3432626" y="2369716"/>
              <a:ext cx="135202" cy="144216"/>
            </a:xfrm>
            <a:custGeom>
              <a:avLst/>
              <a:gdLst>
                <a:gd name="T0" fmla="*/ 11 w 30"/>
                <a:gd name="T1" fmla="*/ 4 h 32"/>
                <a:gd name="T2" fmla="*/ 5 w 30"/>
                <a:gd name="T3" fmla="*/ 19 h 32"/>
                <a:gd name="T4" fmla="*/ 4 w 30"/>
                <a:gd name="T5" fmla="*/ 21 h 32"/>
                <a:gd name="T6" fmla="*/ 3 w 30"/>
                <a:gd name="T7" fmla="*/ 26 h 32"/>
                <a:gd name="T8" fmla="*/ 2 w 30"/>
                <a:gd name="T9" fmla="*/ 28 h 32"/>
                <a:gd name="T10" fmla="*/ 1 w 30"/>
                <a:gd name="T11" fmla="*/ 30 h 32"/>
                <a:gd name="T12" fmla="*/ 1 w 30"/>
                <a:gd name="T13" fmla="*/ 32 h 32"/>
                <a:gd name="T14" fmla="*/ 1 w 30"/>
                <a:gd name="T15" fmla="*/ 32 h 32"/>
                <a:gd name="T16" fmla="*/ 30 w 30"/>
                <a:gd name="T17" fmla="*/ 2 h 32"/>
                <a:gd name="T18" fmla="*/ 28 w 30"/>
                <a:gd name="T19" fmla="*/ 2 h 32"/>
                <a:gd name="T20" fmla="*/ 22 w 30"/>
                <a:gd name="T21" fmla="*/ 0 h 32"/>
                <a:gd name="T22" fmla="*/ 11 w 30"/>
                <a:gd name="T23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2">
                  <a:moveTo>
                    <a:pt x="11" y="4"/>
                  </a:moveTo>
                  <a:cubicBezTo>
                    <a:pt x="7" y="9"/>
                    <a:pt x="6" y="14"/>
                    <a:pt x="5" y="19"/>
                  </a:cubicBezTo>
                  <a:cubicBezTo>
                    <a:pt x="5" y="20"/>
                    <a:pt x="5" y="20"/>
                    <a:pt x="4" y="21"/>
                  </a:cubicBezTo>
                  <a:cubicBezTo>
                    <a:pt x="4" y="23"/>
                    <a:pt x="4" y="25"/>
                    <a:pt x="3" y="26"/>
                  </a:cubicBezTo>
                  <a:cubicBezTo>
                    <a:pt x="3" y="27"/>
                    <a:pt x="3" y="28"/>
                    <a:pt x="2" y="28"/>
                  </a:cubicBezTo>
                  <a:cubicBezTo>
                    <a:pt x="2" y="29"/>
                    <a:pt x="1" y="30"/>
                    <a:pt x="1" y="30"/>
                  </a:cubicBezTo>
                  <a:cubicBezTo>
                    <a:pt x="1" y="31"/>
                    <a:pt x="0" y="31"/>
                    <a:pt x="1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1"/>
                    <a:pt x="29" y="2"/>
                    <a:pt x="28" y="2"/>
                  </a:cubicBezTo>
                  <a:cubicBezTo>
                    <a:pt x="28" y="2"/>
                    <a:pt x="24" y="1"/>
                    <a:pt x="22" y="0"/>
                  </a:cubicBezTo>
                  <a:cubicBezTo>
                    <a:pt x="18" y="0"/>
                    <a:pt x="14" y="0"/>
                    <a:pt x="11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91" name="apple"/>
          <p:cNvGrpSpPr/>
          <p:nvPr/>
        </p:nvGrpSpPr>
        <p:grpSpPr>
          <a:xfrm>
            <a:off x="2605499" y="4561413"/>
            <a:ext cx="563343" cy="497995"/>
            <a:chOff x="3274890" y="2257048"/>
            <a:chExt cx="563343" cy="497995"/>
          </a:xfrm>
        </p:grpSpPr>
        <p:sp>
          <p:nvSpPr>
            <p:cNvPr id="1085" name="Freeform 96"/>
            <p:cNvSpPr>
              <a:spLocks/>
            </p:cNvSpPr>
            <p:nvPr/>
          </p:nvSpPr>
          <p:spPr bwMode="auto">
            <a:xfrm>
              <a:off x="3274890" y="2333662"/>
              <a:ext cx="283925" cy="421381"/>
            </a:xfrm>
            <a:custGeom>
              <a:avLst/>
              <a:gdLst>
                <a:gd name="T0" fmla="*/ 63 w 63"/>
                <a:gd name="T1" fmla="*/ 8 h 93"/>
                <a:gd name="T2" fmla="*/ 33 w 63"/>
                <a:gd name="T3" fmla="*/ 5 h 93"/>
                <a:gd name="T4" fmla="*/ 13 w 63"/>
                <a:gd name="T5" fmla="*/ 59 h 93"/>
                <a:gd name="T6" fmla="*/ 62 w 63"/>
                <a:gd name="T7" fmla="*/ 93 h 93"/>
                <a:gd name="T8" fmla="*/ 63 w 63"/>
                <a:gd name="T9" fmla="*/ 93 h 93"/>
                <a:gd name="T10" fmla="*/ 63 w 63"/>
                <a:gd name="T11" fmla="*/ 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3">
                  <a:moveTo>
                    <a:pt x="63" y="8"/>
                  </a:moveTo>
                  <a:cubicBezTo>
                    <a:pt x="55" y="8"/>
                    <a:pt x="46" y="0"/>
                    <a:pt x="33" y="5"/>
                  </a:cubicBezTo>
                  <a:cubicBezTo>
                    <a:pt x="19" y="9"/>
                    <a:pt x="0" y="28"/>
                    <a:pt x="13" y="59"/>
                  </a:cubicBezTo>
                  <a:cubicBezTo>
                    <a:pt x="25" y="90"/>
                    <a:pt x="55" y="93"/>
                    <a:pt x="62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8"/>
                    <a:pt x="63" y="8"/>
                    <a:pt x="63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" name="Freeform 97"/>
            <p:cNvSpPr>
              <a:spLocks/>
            </p:cNvSpPr>
            <p:nvPr/>
          </p:nvSpPr>
          <p:spPr bwMode="auto">
            <a:xfrm>
              <a:off x="3558815" y="2333662"/>
              <a:ext cx="279418" cy="421381"/>
            </a:xfrm>
            <a:custGeom>
              <a:avLst/>
              <a:gdLst>
                <a:gd name="T0" fmla="*/ 30 w 62"/>
                <a:gd name="T1" fmla="*/ 5 h 93"/>
                <a:gd name="T2" fmla="*/ 0 w 62"/>
                <a:gd name="T3" fmla="*/ 8 h 93"/>
                <a:gd name="T4" fmla="*/ 0 w 62"/>
                <a:gd name="T5" fmla="*/ 93 h 93"/>
                <a:gd name="T6" fmla="*/ 50 w 62"/>
                <a:gd name="T7" fmla="*/ 59 h 93"/>
                <a:gd name="T8" fmla="*/ 30 w 62"/>
                <a:gd name="T9" fmla="*/ 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3">
                  <a:moveTo>
                    <a:pt x="30" y="5"/>
                  </a:moveTo>
                  <a:cubicBezTo>
                    <a:pt x="17" y="0"/>
                    <a:pt x="7" y="7"/>
                    <a:pt x="0" y="8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7" y="93"/>
                    <a:pt x="37" y="90"/>
                    <a:pt x="50" y="59"/>
                  </a:cubicBezTo>
                  <a:cubicBezTo>
                    <a:pt x="62" y="28"/>
                    <a:pt x="43" y="9"/>
                    <a:pt x="30" y="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" name="Freeform 98"/>
            <p:cNvSpPr>
              <a:spLocks/>
            </p:cNvSpPr>
            <p:nvPr/>
          </p:nvSpPr>
          <p:spPr bwMode="auto">
            <a:xfrm>
              <a:off x="3536281" y="2257048"/>
              <a:ext cx="22534" cy="139709"/>
            </a:xfrm>
            <a:custGeom>
              <a:avLst/>
              <a:gdLst>
                <a:gd name="T0" fmla="*/ 5 w 5"/>
                <a:gd name="T1" fmla="*/ 1 h 31"/>
                <a:gd name="T2" fmla="*/ 0 w 5"/>
                <a:gd name="T3" fmla="*/ 2 h 31"/>
                <a:gd name="T4" fmla="*/ 0 w 5"/>
                <a:gd name="T5" fmla="*/ 2 h 31"/>
                <a:gd name="T6" fmla="*/ 0 w 5"/>
                <a:gd name="T7" fmla="*/ 2 h 31"/>
                <a:gd name="T8" fmla="*/ 0 w 5"/>
                <a:gd name="T9" fmla="*/ 2 h 31"/>
                <a:gd name="T10" fmla="*/ 0 w 5"/>
                <a:gd name="T11" fmla="*/ 2 h 31"/>
                <a:gd name="T12" fmla="*/ 3 w 5"/>
                <a:gd name="T13" fmla="*/ 30 h 31"/>
                <a:gd name="T14" fmla="*/ 3 w 5"/>
                <a:gd name="T15" fmla="*/ 30 h 31"/>
                <a:gd name="T16" fmla="*/ 5 w 5"/>
                <a:gd name="T17" fmla="*/ 31 h 31"/>
                <a:gd name="T18" fmla="*/ 5 w 5"/>
                <a:gd name="T19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31">
                  <a:moveTo>
                    <a:pt x="5" y="1"/>
                  </a:moveTo>
                  <a:cubicBezTo>
                    <a:pt x="2" y="1"/>
                    <a:pt x="1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3" y="30"/>
                    <a:pt x="3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3" y="31"/>
                    <a:pt x="3" y="31"/>
                    <a:pt x="5" y="31"/>
                  </a:cubicBezTo>
                  <a:cubicBezTo>
                    <a:pt x="5" y="1"/>
                    <a:pt x="5" y="1"/>
                    <a:pt x="5" y="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8" name="Freeform 99"/>
            <p:cNvSpPr>
              <a:spLocks/>
            </p:cNvSpPr>
            <p:nvPr/>
          </p:nvSpPr>
          <p:spPr bwMode="auto">
            <a:xfrm>
              <a:off x="3558815" y="2257048"/>
              <a:ext cx="18027" cy="139709"/>
            </a:xfrm>
            <a:custGeom>
              <a:avLst/>
              <a:gdLst>
                <a:gd name="T0" fmla="*/ 4 w 4"/>
                <a:gd name="T1" fmla="*/ 2 h 31"/>
                <a:gd name="T2" fmla="*/ 4 w 4"/>
                <a:gd name="T3" fmla="*/ 2 h 31"/>
                <a:gd name="T4" fmla="*/ 4 w 4"/>
                <a:gd name="T5" fmla="*/ 2 h 31"/>
                <a:gd name="T6" fmla="*/ 0 w 4"/>
                <a:gd name="T7" fmla="*/ 1 h 31"/>
                <a:gd name="T8" fmla="*/ 0 w 4"/>
                <a:gd name="T9" fmla="*/ 31 h 31"/>
                <a:gd name="T10" fmla="*/ 1 w 4"/>
                <a:gd name="T11" fmla="*/ 30 h 31"/>
                <a:gd name="T12" fmla="*/ 4 w 4"/>
                <a:gd name="T13" fmla="*/ 2 h 31"/>
                <a:gd name="T14" fmla="*/ 4 w 4"/>
                <a:gd name="T15" fmla="*/ 2 h 31"/>
                <a:gd name="T16" fmla="*/ 4 w 4"/>
                <a:gd name="T17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1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2" y="1"/>
                    <a:pt x="0" y="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" y="31"/>
                    <a:pt x="1" y="31"/>
                    <a:pt x="1" y="3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9" name="Freeform 100"/>
            <p:cNvSpPr>
              <a:spLocks/>
            </p:cNvSpPr>
            <p:nvPr/>
          </p:nvSpPr>
          <p:spPr bwMode="auto">
            <a:xfrm>
              <a:off x="3437133" y="2378730"/>
              <a:ext cx="139709" cy="135202"/>
            </a:xfrm>
            <a:custGeom>
              <a:avLst/>
              <a:gdLst>
                <a:gd name="T0" fmla="*/ 1 w 31"/>
                <a:gd name="T1" fmla="*/ 29 h 30"/>
                <a:gd name="T2" fmla="*/ 3 w 31"/>
                <a:gd name="T3" fmla="*/ 28 h 30"/>
                <a:gd name="T4" fmla="*/ 5 w 31"/>
                <a:gd name="T5" fmla="*/ 27 h 30"/>
                <a:gd name="T6" fmla="*/ 10 w 31"/>
                <a:gd name="T7" fmla="*/ 26 h 30"/>
                <a:gd name="T8" fmla="*/ 12 w 31"/>
                <a:gd name="T9" fmla="*/ 25 h 30"/>
                <a:gd name="T10" fmla="*/ 27 w 31"/>
                <a:gd name="T11" fmla="*/ 19 h 30"/>
                <a:gd name="T12" fmla="*/ 30 w 31"/>
                <a:gd name="T13" fmla="*/ 7 h 30"/>
                <a:gd name="T14" fmla="*/ 28 w 31"/>
                <a:gd name="T15" fmla="*/ 1 h 30"/>
                <a:gd name="T16" fmla="*/ 29 w 31"/>
                <a:gd name="T17" fmla="*/ 0 h 30"/>
                <a:gd name="T18" fmla="*/ 0 w 31"/>
                <a:gd name="T19" fmla="*/ 30 h 30"/>
                <a:gd name="T20" fmla="*/ 1 w 31"/>
                <a:gd name="T21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30">
                  <a:moveTo>
                    <a:pt x="1" y="29"/>
                  </a:moveTo>
                  <a:cubicBezTo>
                    <a:pt x="2" y="29"/>
                    <a:pt x="2" y="28"/>
                    <a:pt x="3" y="28"/>
                  </a:cubicBezTo>
                  <a:cubicBezTo>
                    <a:pt x="4" y="27"/>
                    <a:pt x="4" y="27"/>
                    <a:pt x="5" y="27"/>
                  </a:cubicBezTo>
                  <a:cubicBezTo>
                    <a:pt x="7" y="26"/>
                    <a:pt x="8" y="26"/>
                    <a:pt x="10" y="26"/>
                  </a:cubicBezTo>
                  <a:cubicBezTo>
                    <a:pt x="11" y="25"/>
                    <a:pt x="12" y="25"/>
                    <a:pt x="12" y="25"/>
                  </a:cubicBezTo>
                  <a:cubicBezTo>
                    <a:pt x="17" y="24"/>
                    <a:pt x="22" y="22"/>
                    <a:pt x="27" y="19"/>
                  </a:cubicBezTo>
                  <a:cubicBezTo>
                    <a:pt x="30" y="15"/>
                    <a:pt x="31" y="11"/>
                    <a:pt x="30" y="7"/>
                  </a:cubicBezTo>
                  <a:cubicBezTo>
                    <a:pt x="30" y="5"/>
                    <a:pt x="28" y="2"/>
                    <a:pt x="28" y="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" y="29"/>
                    <a:pt x="1" y="2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0" name="Freeform 101"/>
            <p:cNvSpPr>
              <a:spLocks/>
            </p:cNvSpPr>
            <p:nvPr/>
          </p:nvSpPr>
          <p:spPr bwMode="auto">
            <a:xfrm>
              <a:off x="3432626" y="2369716"/>
              <a:ext cx="135202" cy="144216"/>
            </a:xfrm>
            <a:custGeom>
              <a:avLst/>
              <a:gdLst>
                <a:gd name="T0" fmla="*/ 11 w 30"/>
                <a:gd name="T1" fmla="*/ 4 h 32"/>
                <a:gd name="T2" fmla="*/ 5 w 30"/>
                <a:gd name="T3" fmla="*/ 19 h 32"/>
                <a:gd name="T4" fmla="*/ 4 w 30"/>
                <a:gd name="T5" fmla="*/ 21 h 32"/>
                <a:gd name="T6" fmla="*/ 3 w 30"/>
                <a:gd name="T7" fmla="*/ 26 h 32"/>
                <a:gd name="T8" fmla="*/ 2 w 30"/>
                <a:gd name="T9" fmla="*/ 28 h 32"/>
                <a:gd name="T10" fmla="*/ 1 w 30"/>
                <a:gd name="T11" fmla="*/ 30 h 32"/>
                <a:gd name="T12" fmla="*/ 1 w 30"/>
                <a:gd name="T13" fmla="*/ 32 h 32"/>
                <a:gd name="T14" fmla="*/ 1 w 30"/>
                <a:gd name="T15" fmla="*/ 32 h 32"/>
                <a:gd name="T16" fmla="*/ 30 w 30"/>
                <a:gd name="T17" fmla="*/ 2 h 32"/>
                <a:gd name="T18" fmla="*/ 28 w 30"/>
                <a:gd name="T19" fmla="*/ 2 h 32"/>
                <a:gd name="T20" fmla="*/ 22 w 30"/>
                <a:gd name="T21" fmla="*/ 0 h 32"/>
                <a:gd name="T22" fmla="*/ 11 w 30"/>
                <a:gd name="T23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2">
                  <a:moveTo>
                    <a:pt x="11" y="4"/>
                  </a:moveTo>
                  <a:cubicBezTo>
                    <a:pt x="7" y="9"/>
                    <a:pt x="6" y="14"/>
                    <a:pt x="5" y="19"/>
                  </a:cubicBezTo>
                  <a:cubicBezTo>
                    <a:pt x="5" y="20"/>
                    <a:pt x="5" y="20"/>
                    <a:pt x="4" y="21"/>
                  </a:cubicBezTo>
                  <a:cubicBezTo>
                    <a:pt x="4" y="23"/>
                    <a:pt x="4" y="25"/>
                    <a:pt x="3" y="26"/>
                  </a:cubicBezTo>
                  <a:cubicBezTo>
                    <a:pt x="3" y="27"/>
                    <a:pt x="3" y="28"/>
                    <a:pt x="2" y="28"/>
                  </a:cubicBezTo>
                  <a:cubicBezTo>
                    <a:pt x="2" y="29"/>
                    <a:pt x="1" y="30"/>
                    <a:pt x="1" y="30"/>
                  </a:cubicBezTo>
                  <a:cubicBezTo>
                    <a:pt x="1" y="31"/>
                    <a:pt x="0" y="31"/>
                    <a:pt x="1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1"/>
                    <a:pt x="29" y="2"/>
                    <a:pt x="28" y="2"/>
                  </a:cubicBezTo>
                  <a:cubicBezTo>
                    <a:pt x="28" y="2"/>
                    <a:pt x="24" y="1"/>
                    <a:pt x="22" y="0"/>
                  </a:cubicBezTo>
                  <a:cubicBezTo>
                    <a:pt x="18" y="0"/>
                    <a:pt x="14" y="0"/>
                    <a:pt x="11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92" name="apple"/>
          <p:cNvGrpSpPr/>
          <p:nvPr/>
        </p:nvGrpSpPr>
        <p:grpSpPr>
          <a:xfrm>
            <a:off x="2605499" y="3981509"/>
            <a:ext cx="563343" cy="497995"/>
            <a:chOff x="3274890" y="2257048"/>
            <a:chExt cx="563343" cy="497995"/>
          </a:xfrm>
        </p:grpSpPr>
        <p:sp>
          <p:nvSpPr>
            <p:cNvPr id="1075" name="Freeform 96"/>
            <p:cNvSpPr>
              <a:spLocks/>
            </p:cNvSpPr>
            <p:nvPr/>
          </p:nvSpPr>
          <p:spPr bwMode="auto">
            <a:xfrm>
              <a:off x="3274890" y="2333662"/>
              <a:ext cx="283925" cy="421381"/>
            </a:xfrm>
            <a:custGeom>
              <a:avLst/>
              <a:gdLst>
                <a:gd name="T0" fmla="*/ 63 w 63"/>
                <a:gd name="T1" fmla="*/ 8 h 93"/>
                <a:gd name="T2" fmla="*/ 33 w 63"/>
                <a:gd name="T3" fmla="*/ 5 h 93"/>
                <a:gd name="T4" fmla="*/ 13 w 63"/>
                <a:gd name="T5" fmla="*/ 59 h 93"/>
                <a:gd name="T6" fmla="*/ 62 w 63"/>
                <a:gd name="T7" fmla="*/ 93 h 93"/>
                <a:gd name="T8" fmla="*/ 63 w 63"/>
                <a:gd name="T9" fmla="*/ 93 h 93"/>
                <a:gd name="T10" fmla="*/ 63 w 63"/>
                <a:gd name="T11" fmla="*/ 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3">
                  <a:moveTo>
                    <a:pt x="63" y="8"/>
                  </a:moveTo>
                  <a:cubicBezTo>
                    <a:pt x="55" y="8"/>
                    <a:pt x="46" y="0"/>
                    <a:pt x="33" y="5"/>
                  </a:cubicBezTo>
                  <a:cubicBezTo>
                    <a:pt x="19" y="9"/>
                    <a:pt x="0" y="28"/>
                    <a:pt x="13" y="59"/>
                  </a:cubicBezTo>
                  <a:cubicBezTo>
                    <a:pt x="25" y="90"/>
                    <a:pt x="55" y="93"/>
                    <a:pt x="62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8"/>
                    <a:pt x="63" y="8"/>
                    <a:pt x="63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0" name="Freeform 97"/>
            <p:cNvSpPr>
              <a:spLocks/>
            </p:cNvSpPr>
            <p:nvPr/>
          </p:nvSpPr>
          <p:spPr bwMode="auto">
            <a:xfrm>
              <a:off x="3558815" y="2333662"/>
              <a:ext cx="279418" cy="421381"/>
            </a:xfrm>
            <a:custGeom>
              <a:avLst/>
              <a:gdLst>
                <a:gd name="T0" fmla="*/ 30 w 62"/>
                <a:gd name="T1" fmla="*/ 5 h 93"/>
                <a:gd name="T2" fmla="*/ 0 w 62"/>
                <a:gd name="T3" fmla="*/ 8 h 93"/>
                <a:gd name="T4" fmla="*/ 0 w 62"/>
                <a:gd name="T5" fmla="*/ 93 h 93"/>
                <a:gd name="T6" fmla="*/ 50 w 62"/>
                <a:gd name="T7" fmla="*/ 59 h 93"/>
                <a:gd name="T8" fmla="*/ 30 w 62"/>
                <a:gd name="T9" fmla="*/ 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3">
                  <a:moveTo>
                    <a:pt x="30" y="5"/>
                  </a:moveTo>
                  <a:cubicBezTo>
                    <a:pt x="17" y="0"/>
                    <a:pt x="7" y="7"/>
                    <a:pt x="0" y="8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7" y="93"/>
                    <a:pt x="37" y="90"/>
                    <a:pt x="50" y="59"/>
                  </a:cubicBezTo>
                  <a:cubicBezTo>
                    <a:pt x="62" y="28"/>
                    <a:pt x="43" y="9"/>
                    <a:pt x="30" y="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1" name="Freeform 98"/>
            <p:cNvSpPr>
              <a:spLocks/>
            </p:cNvSpPr>
            <p:nvPr/>
          </p:nvSpPr>
          <p:spPr bwMode="auto">
            <a:xfrm>
              <a:off x="3536281" y="2257048"/>
              <a:ext cx="22534" cy="139709"/>
            </a:xfrm>
            <a:custGeom>
              <a:avLst/>
              <a:gdLst>
                <a:gd name="T0" fmla="*/ 5 w 5"/>
                <a:gd name="T1" fmla="*/ 1 h 31"/>
                <a:gd name="T2" fmla="*/ 0 w 5"/>
                <a:gd name="T3" fmla="*/ 2 h 31"/>
                <a:gd name="T4" fmla="*/ 0 w 5"/>
                <a:gd name="T5" fmla="*/ 2 h 31"/>
                <a:gd name="T6" fmla="*/ 0 w 5"/>
                <a:gd name="T7" fmla="*/ 2 h 31"/>
                <a:gd name="T8" fmla="*/ 0 w 5"/>
                <a:gd name="T9" fmla="*/ 2 h 31"/>
                <a:gd name="T10" fmla="*/ 0 w 5"/>
                <a:gd name="T11" fmla="*/ 2 h 31"/>
                <a:gd name="T12" fmla="*/ 3 w 5"/>
                <a:gd name="T13" fmla="*/ 30 h 31"/>
                <a:gd name="T14" fmla="*/ 3 w 5"/>
                <a:gd name="T15" fmla="*/ 30 h 31"/>
                <a:gd name="T16" fmla="*/ 5 w 5"/>
                <a:gd name="T17" fmla="*/ 31 h 31"/>
                <a:gd name="T18" fmla="*/ 5 w 5"/>
                <a:gd name="T19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31">
                  <a:moveTo>
                    <a:pt x="5" y="1"/>
                  </a:moveTo>
                  <a:cubicBezTo>
                    <a:pt x="2" y="1"/>
                    <a:pt x="1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3" y="30"/>
                    <a:pt x="3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3" y="31"/>
                    <a:pt x="3" y="31"/>
                    <a:pt x="5" y="31"/>
                  </a:cubicBezTo>
                  <a:cubicBezTo>
                    <a:pt x="5" y="1"/>
                    <a:pt x="5" y="1"/>
                    <a:pt x="5" y="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2" name="Freeform 99"/>
            <p:cNvSpPr>
              <a:spLocks/>
            </p:cNvSpPr>
            <p:nvPr/>
          </p:nvSpPr>
          <p:spPr bwMode="auto">
            <a:xfrm>
              <a:off x="3558815" y="2257048"/>
              <a:ext cx="18027" cy="139709"/>
            </a:xfrm>
            <a:custGeom>
              <a:avLst/>
              <a:gdLst>
                <a:gd name="T0" fmla="*/ 4 w 4"/>
                <a:gd name="T1" fmla="*/ 2 h 31"/>
                <a:gd name="T2" fmla="*/ 4 w 4"/>
                <a:gd name="T3" fmla="*/ 2 h 31"/>
                <a:gd name="T4" fmla="*/ 4 w 4"/>
                <a:gd name="T5" fmla="*/ 2 h 31"/>
                <a:gd name="T6" fmla="*/ 0 w 4"/>
                <a:gd name="T7" fmla="*/ 1 h 31"/>
                <a:gd name="T8" fmla="*/ 0 w 4"/>
                <a:gd name="T9" fmla="*/ 31 h 31"/>
                <a:gd name="T10" fmla="*/ 1 w 4"/>
                <a:gd name="T11" fmla="*/ 30 h 31"/>
                <a:gd name="T12" fmla="*/ 4 w 4"/>
                <a:gd name="T13" fmla="*/ 2 h 31"/>
                <a:gd name="T14" fmla="*/ 4 w 4"/>
                <a:gd name="T15" fmla="*/ 2 h 31"/>
                <a:gd name="T16" fmla="*/ 4 w 4"/>
                <a:gd name="T17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1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2" y="1"/>
                    <a:pt x="0" y="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" y="31"/>
                    <a:pt x="1" y="31"/>
                    <a:pt x="1" y="3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3" name="Freeform 100"/>
            <p:cNvSpPr>
              <a:spLocks/>
            </p:cNvSpPr>
            <p:nvPr/>
          </p:nvSpPr>
          <p:spPr bwMode="auto">
            <a:xfrm>
              <a:off x="3437133" y="2378730"/>
              <a:ext cx="139709" cy="135202"/>
            </a:xfrm>
            <a:custGeom>
              <a:avLst/>
              <a:gdLst>
                <a:gd name="T0" fmla="*/ 1 w 31"/>
                <a:gd name="T1" fmla="*/ 29 h 30"/>
                <a:gd name="T2" fmla="*/ 3 w 31"/>
                <a:gd name="T3" fmla="*/ 28 h 30"/>
                <a:gd name="T4" fmla="*/ 5 w 31"/>
                <a:gd name="T5" fmla="*/ 27 h 30"/>
                <a:gd name="T6" fmla="*/ 10 w 31"/>
                <a:gd name="T7" fmla="*/ 26 h 30"/>
                <a:gd name="T8" fmla="*/ 12 w 31"/>
                <a:gd name="T9" fmla="*/ 25 h 30"/>
                <a:gd name="T10" fmla="*/ 27 w 31"/>
                <a:gd name="T11" fmla="*/ 19 h 30"/>
                <a:gd name="T12" fmla="*/ 30 w 31"/>
                <a:gd name="T13" fmla="*/ 7 h 30"/>
                <a:gd name="T14" fmla="*/ 28 w 31"/>
                <a:gd name="T15" fmla="*/ 1 h 30"/>
                <a:gd name="T16" fmla="*/ 29 w 31"/>
                <a:gd name="T17" fmla="*/ 0 h 30"/>
                <a:gd name="T18" fmla="*/ 0 w 31"/>
                <a:gd name="T19" fmla="*/ 30 h 30"/>
                <a:gd name="T20" fmla="*/ 1 w 31"/>
                <a:gd name="T21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30">
                  <a:moveTo>
                    <a:pt x="1" y="29"/>
                  </a:moveTo>
                  <a:cubicBezTo>
                    <a:pt x="2" y="29"/>
                    <a:pt x="2" y="28"/>
                    <a:pt x="3" y="28"/>
                  </a:cubicBezTo>
                  <a:cubicBezTo>
                    <a:pt x="4" y="27"/>
                    <a:pt x="4" y="27"/>
                    <a:pt x="5" y="27"/>
                  </a:cubicBezTo>
                  <a:cubicBezTo>
                    <a:pt x="7" y="26"/>
                    <a:pt x="8" y="26"/>
                    <a:pt x="10" y="26"/>
                  </a:cubicBezTo>
                  <a:cubicBezTo>
                    <a:pt x="11" y="25"/>
                    <a:pt x="12" y="25"/>
                    <a:pt x="12" y="25"/>
                  </a:cubicBezTo>
                  <a:cubicBezTo>
                    <a:pt x="17" y="24"/>
                    <a:pt x="22" y="22"/>
                    <a:pt x="27" y="19"/>
                  </a:cubicBezTo>
                  <a:cubicBezTo>
                    <a:pt x="30" y="15"/>
                    <a:pt x="31" y="11"/>
                    <a:pt x="30" y="7"/>
                  </a:cubicBezTo>
                  <a:cubicBezTo>
                    <a:pt x="30" y="5"/>
                    <a:pt x="28" y="2"/>
                    <a:pt x="28" y="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" y="29"/>
                    <a:pt x="1" y="2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4" name="Freeform 101"/>
            <p:cNvSpPr>
              <a:spLocks/>
            </p:cNvSpPr>
            <p:nvPr/>
          </p:nvSpPr>
          <p:spPr bwMode="auto">
            <a:xfrm>
              <a:off x="3432626" y="2369716"/>
              <a:ext cx="135202" cy="144216"/>
            </a:xfrm>
            <a:custGeom>
              <a:avLst/>
              <a:gdLst>
                <a:gd name="T0" fmla="*/ 11 w 30"/>
                <a:gd name="T1" fmla="*/ 4 h 32"/>
                <a:gd name="T2" fmla="*/ 5 w 30"/>
                <a:gd name="T3" fmla="*/ 19 h 32"/>
                <a:gd name="T4" fmla="*/ 4 w 30"/>
                <a:gd name="T5" fmla="*/ 21 h 32"/>
                <a:gd name="T6" fmla="*/ 3 w 30"/>
                <a:gd name="T7" fmla="*/ 26 h 32"/>
                <a:gd name="T8" fmla="*/ 2 w 30"/>
                <a:gd name="T9" fmla="*/ 28 h 32"/>
                <a:gd name="T10" fmla="*/ 1 w 30"/>
                <a:gd name="T11" fmla="*/ 30 h 32"/>
                <a:gd name="T12" fmla="*/ 1 w 30"/>
                <a:gd name="T13" fmla="*/ 32 h 32"/>
                <a:gd name="T14" fmla="*/ 1 w 30"/>
                <a:gd name="T15" fmla="*/ 32 h 32"/>
                <a:gd name="T16" fmla="*/ 30 w 30"/>
                <a:gd name="T17" fmla="*/ 2 h 32"/>
                <a:gd name="T18" fmla="*/ 28 w 30"/>
                <a:gd name="T19" fmla="*/ 2 h 32"/>
                <a:gd name="T20" fmla="*/ 22 w 30"/>
                <a:gd name="T21" fmla="*/ 0 h 32"/>
                <a:gd name="T22" fmla="*/ 11 w 30"/>
                <a:gd name="T23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2">
                  <a:moveTo>
                    <a:pt x="11" y="4"/>
                  </a:moveTo>
                  <a:cubicBezTo>
                    <a:pt x="7" y="9"/>
                    <a:pt x="6" y="14"/>
                    <a:pt x="5" y="19"/>
                  </a:cubicBezTo>
                  <a:cubicBezTo>
                    <a:pt x="5" y="20"/>
                    <a:pt x="5" y="20"/>
                    <a:pt x="4" y="21"/>
                  </a:cubicBezTo>
                  <a:cubicBezTo>
                    <a:pt x="4" y="23"/>
                    <a:pt x="4" y="25"/>
                    <a:pt x="3" y="26"/>
                  </a:cubicBezTo>
                  <a:cubicBezTo>
                    <a:pt x="3" y="27"/>
                    <a:pt x="3" y="28"/>
                    <a:pt x="2" y="28"/>
                  </a:cubicBezTo>
                  <a:cubicBezTo>
                    <a:pt x="2" y="29"/>
                    <a:pt x="1" y="30"/>
                    <a:pt x="1" y="30"/>
                  </a:cubicBezTo>
                  <a:cubicBezTo>
                    <a:pt x="1" y="31"/>
                    <a:pt x="0" y="31"/>
                    <a:pt x="1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1"/>
                    <a:pt x="29" y="2"/>
                    <a:pt x="28" y="2"/>
                  </a:cubicBezTo>
                  <a:cubicBezTo>
                    <a:pt x="28" y="2"/>
                    <a:pt x="24" y="1"/>
                    <a:pt x="22" y="0"/>
                  </a:cubicBezTo>
                  <a:cubicBezTo>
                    <a:pt x="18" y="0"/>
                    <a:pt x="14" y="0"/>
                    <a:pt x="11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92" name="apple"/>
          <p:cNvGrpSpPr/>
          <p:nvPr/>
        </p:nvGrpSpPr>
        <p:grpSpPr>
          <a:xfrm>
            <a:off x="3518490" y="4561413"/>
            <a:ext cx="563343" cy="497995"/>
            <a:chOff x="3274890" y="2257048"/>
            <a:chExt cx="563343" cy="497995"/>
          </a:xfrm>
        </p:grpSpPr>
        <p:sp>
          <p:nvSpPr>
            <p:cNvPr id="1222" name="Freeform 96"/>
            <p:cNvSpPr>
              <a:spLocks/>
            </p:cNvSpPr>
            <p:nvPr/>
          </p:nvSpPr>
          <p:spPr bwMode="auto">
            <a:xfrm>
              <a:off x="3274890" y="2333662"/>
              <a:ext cx="283925" cy="421381"/>
            </a:xfrm>
            <a:custGeom>
              <a:avLst/>
              <a:gdLst>
                <a:gd name="T0" fmla="*/ 63 w 63"/>
                <a:gd name="T1" fmla="*/ 8 h 93"/>
                <a:gd name="T2" fmla="*/ 33 w 63"/>
                <a:gd name="T3" fmla="*/ 5 h 93"/>
                <a:gd name="T4" fmla="*/ 13 w 63"/>
                <a:gd name="T5" fmla="*/ 59 h 93"/>
                <a:gd name="T6" fmla="*/ 62 w 63"/>
                <a:gd name="T7" fmla="*/ 93 h 93"/>
                <a:gd name="T8" fmla="*/ 63 w 63"/>
                <a:gd name="T9" fmla="*/ 93 h 93"/>
                <a:gd name="T10" fmla="*/ 63 w 63"/>
                <a:gd name="T11" fmla="*/ 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3">
                  <a:moveTo>
                    <a:pt x="63" y="8"/>
                  </a:moveTo>
                  <a:cubicBezTo>
                    <a:pt x="55" y="8"/>
                    <a:pt x="46" y="0"/>
                    <a:pt x="33" y="5"/>
                  </a:cubicBezTo>
                  <a:cubicBezTo>
                    <a:pt x="19" y="9"/>
                    <a:pt x="0" y="28"/>
                    <a:pt x="13" y="59"/>
                  </a:cubicBezTo>
                  <a:cubicBezTo>
                    <a:pt x="25" y="90"/>
                    <a:pt x="55" y="93"/>
                    <a:pt x="62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8"/>
                    <a:pt x="63" y="8"/>
                    <a:pt x="63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3" name="Freeform 97"/>
            <p:cNvSpPr>
              <a:spLocks/>
            </p:cNvSpPr>
            <p:nvPr/>
          </p:nvSpPr>
          <p:spPr bwMode="auto">
            <a:xfrm>
              <a:off x="3558815" y="2333662"/>
              <a:ext cx="279418" cy="421381"/>
            </a:xfrm>
            <a:custGeom>
              <a:avLst/>
              <a:gdLst>
                <a:gd name="T0" fmla="*/ 30 w 62"/>
                <a:gd name="T1" fmla="*/ 5 h 93"/>
                <a:gd name="T2" fmla="*/ 0 w 62"/>
                <a:gd name="T3" fmla="*/ 8 h 93"/>
                <a:gd name="T4" fmla="*/ 0 w 62"/>
                <a:gd name="T5" fmla="*/ 93 h 93"/>
                <a:gd name="T6" fmla="*/ 50 w 62"/>
                <a:gd name="T7" fmla="*/ 59 h 93"/>
                <a:gd name="T8" fmla="*/ 30 w 62"/>
                <a:gd name="T9" fmla="*/ 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3">
                  <a:moveTo>
                    <a:pt x="30" y="5"/>
                  </a:moveTo>
                  <a:cubicBezTo>
                    <a:pt x="17" y="0"/>
                    <a:pt x="7" y="7"/>
                    <a:pt x="0" y="8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7" y="93"/>
                    <a:pt x="37" y="90"/>
                    <a:pt x="50" y="59"/>
                  </a:cubicBezTo>
                  <a:cubicBezTo>
                    <a:pt x="62" y="28"/>
                    <a:pt x="43" y="9"/>
                    <a:pt x="30" y="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4" name="Freeform 98"/>
            <p:cNvSpPr>
              <a:spLocks/>
            </p:cNvSpPr>
            <p:nvPr/>
          </p:nvSpPr>
          <p:spPr bwMode="auto">
            <a:xfrm>
              <a:off x="3536281" y="2257048"/>
              <a:ext cx="22534" cy="139709"/>
            </a:xfrm>
            <a:custGeom>
              <a:avLst/>
              <a:gdLst>
                <a:gd name="T0" fmla="*/ 5 w 5"/>
                <a:gd name="T1" fmla="*/ 1 h 31"/>
                <a:gd name="T2" fmla="*/ 0 w 5"/>
                <a:gd name="T3" fmla="*/ 2 h 31"/>
                <a:gd name="T4" fmla="*/ 0 w 5"/>
                <a:gd name="T5" fmla="*/ 2 h 31"/>
                <a:gd name="T6" fmla="*/ 0 w 5"/>
                <a:gd name="T7" fmla="*/ 2 h 31"/>
                <a:gd name="T8" fmla="*/ 0 w 5"/>
                <a:gd name="T9" fmla="*/ 2 h 31"/>
                <a:gd name="T10" fmla="*/ 0 w 5"/>
                <a:gd name="T11" fmla="*/ 2 h 31"/>
                <a:gd name="T12" fmla="*/ 3 w 5"/>
                <a:gd name="T13" fmla="*/ 30 h 31"/>
                <a:gd name="T14" fmla="*/ 3 w 5"/>
                <a:gd name="T15" fmla="*/ 30 h 31"/>
                <a:gd name="T16" fmla="*/ 5 w 5"/>
                <a:gd name="T17" fmla="*/ 31 h 31"/>
                <a:gd name="T18" fmla="*/ 5 w 5"/>
                <a:gd name="T19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31">
                  <a:moveTo>
                    <a:pt x="5" y="1"/>
                  </a:moveTo>
                  <a:cubicBezTo>
                    <a:pt x="2" y="1"/>
                    <a:pt x="1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3" y="30"/>
                    <a:pt x="3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3" y="31"/>
                    <a:pt x="3" y="31"/>
                    <a:pt x="5" y="31"/>
                  </a:cubicBezTo>
                  <a:cubicBezTo>
                    <a:pt x="5" y="1"/>
                    <a:pt x="5" y="1"/>
                    <a:pt x="5" y="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5" name="Freeform 99"/>
            <p:cNvSpPr>
              <a:spLocks/>
            </p:cNvSpPr>
            <p:nvPr/>
          </p:nvSpPr>
          <p:spPr bwMode="auto">
            <a:xfrm>
              <a:off x="3558815" y="2257048"/>
              <a:ext cx="18027" cy="139709"/>
            </a:xfrm>
            <a:custGeom>
              <a:avLst/>
              <a:gdLst>
                <a:gd name="T0" fmla="*/ 4 w 4"/>
                <a:gd name="T1" fmla="*/ 2 h 31"/>
                <a:gd name="T2" fmla="*/ 4 w 4"/>
                <a:gd name="T3" fmla="*/ 2 h 31"/>
                <a:gd name="T4" fmla="*/ 4 w 4"/>
                <a:gd name="T5" fmla="*/ 2 h 31"/>
                <a:gd name="T6" fmla="*/ 0 w 4"/>
                <a:gd name="T7" fmla="*/ 1 h 31"/>
                <a:gd name="T8" fmla="*/ 0 w 4"/>
                <a:gd name="T9" fmla="*/ 31 h 31"/>
                <a:gd name="T10" fmla="*/ 1 w 4"/>
                <a:gd name="T11" fmla="*/ 30 h 31"/>
                <a:gd name="T12" fmla="*/ 4 w 4"/>
                <a:gd name="T13" fmla="*/ 2 h 31"/>
                <a:gd name="T14" fmla="*/ 4 w 4"/>
                <a:gd name="T15" fmla="*/ 2 h 31"/>
                <a:gd name="T16" fmla="*/ 4 w 4"/>
                <a:gd name="T17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1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2" y="1"/>
                    <a:pt x="0" y="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" y="31"/>
                    <a:pt x="1" y="31"/>
                    <a:pt x="1" y="3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6" name="Freeform 100"/>
            <p:cNvSpPr>
              <a:spLocks/>
            </p:cNvSpPr>
            <p:nvPr/>
          </p:nvSpPr>
          <p:spPr bwMode="auto">
            <a:xfrm>
              <a:off x="3437133" y="2378730"/>
              <a:ext cx="139709" cy="135202"/>
            </a:xfrm>
            <a:custGeom>
              <a:avLst/>
              <a:gdLst>
                <a:gd name="T0" fmla="*/ 1 w 31"/>
                <a:gd name="T1" fmla="*/ 29 h 30"/>
                <a:gd name="T2" fmla="*/ 3 w 31"/>
                <a:gd name="T3" fmla="*/ 28 h 30"/>
                <a:gd name="T4" fmla="*/ 5 w 31"/>
                <a:gd name="T5" fmla="*/ 27 h 30"/>
                <a:gd name="T6" fmla="*/ 10 w 31"/>
                <a:gd name="T7" fmla="*/ 26 h 30"/>
                <a:gd name="T8" fmla="*/ 12 w 31"/>
                <a:gd name="T9" fmla="*/ 25 h 30"/>
                <a:gd name="T10" fmla="*/ 27 w 31"/>
                <a:gd name="T11" fmla="*/ 19 h 30"/>
                <a:gd name="T12" fmla="*/ 30 w 31"/>
                <a:gd name="T13" fmla="*/ 7 h 30"/>
                <a:gd name="T14" fmla="*/ 28 w 31"/>
                <a:gd name="T15" fmla="*/ 1 h 30"/>
                <a:gd name="T16" fmla="*/ 29 w 31"/>
                <a:gd name="T17" fmla="*/ 0 h 30"/>
                <a:gd name="T18" fmla="*/ 0 w 31"/>
                <a:gd name="T19" fmla="*/ 30 h 30"/>
                <a:gd name="T20" fmla="*/ 1 w 31"/>
                <a:gd name="T21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30">
                  <a:moveTo>
                    <a:pt x="1" y="29"/>
                  </a:moveTo>
                  <a:cubicBezTo>
                    <a:pt x="2" y="29"/>
                    <a:pt x="2" y="28"/>
                    <a:pt x="3" y="28"/>
                  </a:cubicBezTo>
                  <a:cubicBezTo>
                    <a:pt x="4" y="27"/>
                    <a:pt x="4" y="27"/>
                    <a:pt x="5" y="27"/>
                  </a:cubicBezTo>
                  <a:cubicBezTo>
                    <a:pt x="7" y="26"/>
                    <a:pt x="8" y="26"/>
                    <a:pt x="10" y="26"/>
                  </a:cubicBezTo>
                  <a:cubicBezTo>
                    <a:pt x="11" y="25"/>
                    <a:pt x="12" y="25"/>
                    <a:pt x="12" y="25"/>
                  </a:cubicBezTo>
                  <a:cubicBezTo>
                    <a:pt x="17" y="24"/>
                    <a:pt x="22" y="22"/>
                    <a:pt x="27" y="19"/>
                  </a:cubicBezTo>
                  <a:cubicBezTo>
                    <a:pt x="30" y="15"/>
                    <a:pt x="31" y="11"/>
                    <a:pt x="30" y="7"/>
                  </a:cubicBezTo>
                  <a:cubicBezTo>
                    <a:pt x="30" y="5"/>
                    <a:pt x="28" y="2"/>
                    <a:pt x="28" y="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" y="29"/>
                    <a:pt x="1" y="2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7" name="Freeform 101"/>
            <p:cNvSpPr>
              <a:spLocks/>
            </p:cNvSpPr>
            <p:nvPr/>
          </p:nvSpPr>
          <p:spPr bwMode="auto">
            <a:xfrm>
              <a:off x="3432626" y="2369716"/>
              <a:ext cx="135202" cy="144216"/>
            </a:xfrm>
            <a:custGeom>
              <a:avLst/>
              <a:gdLst>
                <a:gd name="T0" fmla="*/ 11 w 30"/>
                <a:gd name="T1" fmla="*/ 4 h 32"/>
                <a:gd name="T2" fmla="*/ 5 w 30"/>
                <a:gd name="T3" fmla="*/ 19 h 32"/>
                <a:gd name="T4" fmla="*/ 4 w 30"/>
                <a:gd name="T5" fmla="*/ 21 h 32"/>
                <a:gd name="T6" fmla="*/ 3 w 30"/>
                <a:gd name="T7" fmla="*/ 26 h 32"/>
                <a:gd name="T8" fmla="*/ 2 w 30"/>
                <a:gd name="T9" fmla="*/ 28 h 32"/>
                <a:gd name="T10" fmla="*/ 1 w 30"/>
                <a:gd name="T11" fmla="*/ 30 h 32"/>
                <a:gd name="T12" fmla="*/ 1 w 30"/>
                <a:gd name="T13" fmla="*/ 32 h 32"/>
                <a:gd name="T14" fmla="*/ 1 w 30"/>
                <a:gd name="T15" fmla="*/ 32 h 32"/>
                <a:gd name="T16" fmla="*/ 30 w 30"/>
                <a:gd name="T17" fmla="*/ 2 h 32"/>
                <a:gd name="T18" fmla="*/ 28 w 30"/>
                <a:gd name="T19" fmla="*/ 2 h 32"/>
                <a:gd name="T20" fmla="*/ 22 w 30"/>
                <a:gd name="T21" fmla="*/ 0 h 32"/>
                <a:gd name="T22" fmla="*/ 11 w 30"/>
                <a:gd name="T23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2">
                  <a:moveTo>
                    <a:pt x="11" y="4"/>
                  </a:moveTo>
                  <a:cubicBezTo>
                    <a:pt x="7" y="9"/>
                    <a:pt x="6" y="14"/>
                    <a:pt x="5" y="19"/>
                  </a:cubicBezTo>
                  <a:cubicBezTo>
                    <a:pt x="5" y="20"/>
                    <a:pt x="5" y="20"/>
                    <a:pt x="4" y="21"/>
                  </a:cubicBezTo>
                  <a:cubicBezTo>
                    <a:pt x="4" y="23"/>
                    <a:pt x="4" y="25"/>
                    <a:pt x="3" y="26"/>
                  </a:cubicBezTo>
                  <a:cubicBezTo>
                    <a:pt x="3" y="27"/>
                    <a:pt x="3" y="28"/>
                    <a:pt x="2" y="28"/>
                  </a:cubicBezTo>
                  <a:cubicBezTo>
                    <a:pt x="2" y="29"/>
                    <a:pt x="1" y="30"/>
                    <a:pt x="1" y="30"/>
                  </a:cubicBezTo>
                  <a:cubicBezTo>
                    <a:pt x="1" y="31"/>
                    <a:pt x="0" y="31"/>
                    <a:pt x="1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1"/>
                    <a:pt x="29" y="2"/>
                    <a:pt x="28" y="2"/>
                  </a:cubicBezTo>
                  <a:cubicBezTo>
                    <a:pt x="28" y="2"/>
                    <a:pt x="24" y="1"/>
                    <a:pt x="22" y="0"/>
                  </a:cubicBezTo>
                  <a:cubicBezTo>
                    <a:pt x="18" y="0"/>
                    <a:pt x="14" y="0"/>
                    <a:pt x="11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93" name="apple"/>
          <p:cNvGrpSpPr/>
          <p:nvPr/>
        </p:nvGrpSpPr>
        <p:grpSpPr>
          <a:xfrm>
            <a:off x="3518490" y="3981509"/>
            <a:ext cx="563343" cy="497995"/>
            <a:chOff x="3274890" y="2257048"/>
            <a:chExt cx="563343" cy="497995"/>
          </a:xfrm>
        </p:grpSpPr>
        <p:sp>
          <p:nvSpPr>
            <p:cNvPr id="1216" name="Freeform 96"/>
            <p:cNvSpPr>
              <a:spLocks/>
            </p:cNvSpPr>
            <p:nvPr/>
          </p:nvSpPr>
          <p:spPr bwMode="auto">
            <a:xfrm>
              <a:off x="3274890" y="2333662"/>
              <a:ext cx="283925" cy="421381"/>
            </a:xfrm>
            <a:custGeom>
              <a:avLst/>
              <a:gdLst>
                <a:gd name="T0" fmla="*/ 63 w 63"/>
                <a:gd name="T1" fmla="*/ 8 h 93"/>
                <a:gd name="T2" fmla="*/ 33 w 63"/>
                <a:gd name="T3" fmla="*/ 5 h 93"/>
                <a:gd name="T4" fmla="*/ 13 w 63"/>
                <a:gd name="T5" fmla="*/ 59 h 93"/>
                <a:gd name="T6" fmla="*/ 62 w 63"/>
                <a:gd name="T7" fmla="*/ 93 h 93"/>
                <a:gd name="T8" fmla="*/ 63 w 63"/>
                <a:gd name="T9" fmla="*/ 93 h 93"/>
                <a:gd name="T10" fmla="*/ 63 w 63"/>
                <a:gd name="T11" fmla="*/ 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3">
                  <a:moveTo>
                    <a:pt x="63" y="8"/>
                  </a:moveTo>
                  <a:cubicBezTo>
                    <a:pt x="55" y="8"/>
                    <a:pt x="46" y="0"/>
                    <a:pt x="33" y="5"/>
                  </a:cubicBezTo>
                  <a:cubicBezTo>
                    <a:pt x="19" y="9"/>
                    <a:pt x="0" y="28"/>
                    <a:pt x="13" y="59"/>
                  </a:cubicBezTo>
                  <a:cubicBezTo>
                    <a:pt x="25" y="90"/>
                    <a:pt x="55" y="93"/>
                    <a:pt x="62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8"/>
                    <a:pt x="63" y="8"/>
                    <a:pt x="63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7" name="Freeform 97"/>
            <p:cNvSpPr>
              <a:spLocks/>
            </p:cNvSpPr>
            <p:nvPr/>
          </p:nvSpPr>
          <p:spPr bwMode="auto">
            <a:xfrm>
              <a:off x="3558815" y="2333662"/>
              <a:ext cx="279418" cy="421381"/>
            </a:xfrm>
            <a:custGeom>
              <a:avLst/>
              <a:gdLst>
                <a:gd name="T0" fmla="*/ 30 w 62"/>
                <a:gd name="T1" fmla="*/ 5 h 93"/>
                <a:gd name="T2" fmla="*/ 0 w 62"/>
                <a:gd name="T3" fmla="*/ 8 h 93"/>
                <a:gd name="T4" fmla="*/ 0 w 62"/>
                <a:gd name="T5" fmla="*/ 93 h 93"/>
                <a:gd name="T6" fmla="*/ 50 w 62"/>
                <a:gd name="T7" fmla="*/ 59 h 93"/>
                <a:gd name="T8" fmla="*/ 30 w 62"/>
                <a:gd name="T9" fmla="*/ 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3">
                  <a:moveTo>
                    <a:pt x="30" y="5"/>
                  </a:moveTo>
                  <a:cubicBezTo>
                    <a:pt x="17" y="0"/>
                    <a:pt x="7" y="7"/>
                    <a:pt x="0" y="8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7" y="93"/>
                    <a:pt x="37" y="90"/>
                    <a:pt x="50" y="59"/>
                  </a:cubicBezTo>
                  <a:cubicBezTo>
                    <a:pt x="62" y="28"/>
                    <a:pt x="43" y="9"/>
                    <a:pt x="30" y="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8" name="Freeform 98"/>
            <p:cNvSpPr>
              <a:spLocks/>
            </p:cNvSpPr>
            <p:nvPr/>
          </p:nvSpPr>
          <p:spPr bwMode="auto">
            <a:xfrm>
              <a:off x="3536281" y="2257048"/>
              <a:ext cx="22534" cy="139709"/>
            </a:xfrm>
            <a:custGeom>
              <a:avLst/>
              <a:gdLst>
                <a:gd name="T0" fmla="*/ 5 w 5"/>
                <a:gd name="T1" fmla="*/ 1 h 31"/>
                <a:gd name="T2" fmla="*/ 0 w 5"/>
                <a:gd name="T3" fmla="*/ 2 h 31"/>
                <a:gd name="T4" fmla="*/ 0 w 5"/>
                <a:gd name="T5" fmla="*/ 2 h 31"/>
                <a:gd name="T6" fmla="*/ 0 w 5"/>
                <a:gd name="T7" fmla="*/ 2 h 31"/>
                <a:gd name="T8" fmla="*/ 0 w 5"/>
                <a:gd name="T9" fmla="*/ 2 h 31"/>
                <a:gd name="T10" fmla="*/ 0 w 5"/>
                <a:gd name="T11" fmla="*/ 2 h 31"/>
                <a:gd name="T12" fmla="*/ 3 w 5"/>
                <a:gd name="T13" fmla="*/ 30 h 31"/>
                <a:gd name="T14" fmla="*/ 3 w 5"/>
                <a:gd name="T15" fmla="*/ 30 h 31"/>
                <a:gd name="T16" fmla="*/ 5 w 5"/>
                <a:gd name="T17" fmla="*/ 31 h 31"/>
                <a:gd name="T18" fmla="*/ 5 w 5"/>
                <a:gd name="T19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31">
                  <a:moveTo>
                    <a:pt x="5" y="1"/>
                  </a:moveTo>
                  <a:cubicBezTo>
                    <a:pt x="2" y="1"/>
                    <a:pt x="1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3" y="30"/>
                    <a:pt x="3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3" y="31"/>
                    <a:pt x="3" y="31"/>
                    <a:pt x="5" y="31"/>
                  </a:cubicBezTo>
                  <a:cubicBezTo>
                    <a:pt x="5" y="1"/>
                    <a:pt x="5" y="1"/>
                    <a:pt x="5" y="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" name="Freeform 99"/>
            <p:cNvSpPr>
              <a:spLocks/>
            </p:cNvSpPr>
            <p:nvPr/>
          </p:nvSpPr>
          <p:spPr bwMode="auto">
            <a:xfrm>
              <a:off x="3558815" y="2257048"/>
              <a:ext cx="18027" cy="139709"/>
            </a:xfrm>
            <a:custGeom>
              <a:avLst/>
              <a:gdLst>
                <a:gd name="T0" fmla="*/ 4 w 4"/>
                <a:gd name="T1" fmla="*/ 2 h 31"/>
                <a:gd name="T2" fmla="*/ 4 w 4"/>
                <a:gd name="T3" fmla="*/ 2 h 31"/>
                <a:gd name="T4" fmla="*/ 4 w 4"/>
                <a:gd name="T5" fmla="*/ 2 h 31"/>
                <a:gd name="T6" fmla="*/ 0 w 4"/>
                <a:gd name="T7" fmla="*/ 1 h 31"/>
                <a:gd name="T8" fmla="*/ 0 w 4"/>
                <a:gd name="T9" fmla="*/ 31 h 31"/>
                <a:gd name="T10" fmla="*/ 1 w 4"/>
                <a:gd name="T11" fmla="*/ 30 h 31"/>
                <a:gd name="T12" fmla="*/ 4 w 4"/>
                <a:gd name="T13" fmla="*/ 2 h 31"/>
                <a:gd name="T14" fmla="*/ 4 w 4"/>
                <a:gd name="T15" fmla="*/ 2 h 31"/>
                <a:gd name="T16" fmla="*/ 4 w 4"/>
                <a:gd name="T17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1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2" y="1"/>
                    <a:pt x="0" y="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" y="31"/>
                    <a:pt x="1" y="31"/>
                    <a:pt x="1" y="3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0" name="Freeform 100"/>
            <p:cNvSpPr>
              <a:spLocks/>
            </p:cNvSpPr>
            <p:nvPr/>
          </p:nvSpPr>
          <p:spPr bwMode="auto">
            <a:xfrm>
              <a:off x="3437133" y="2378730"/>
              <a:ext cx="139709" cy="135202"/>
            </a:xfrm>
            <a:custGeom>
              <a:avLst/>
              <a:gdLst>
                <a:gd name="T0" fmla="*/ 1 w 31"/>
                <a:gd name="T1" fmla="*/ 29 h 30"/>
                <a:gd name="T2" fmla="*/ 3 w 31"/>
                <a:gd name="T3" fmla="*/ 28 h 30"/>
                <a:gd name="T4" fmla="*/ 5 w 31"/>
                <a:gd name="T5" fmla="*/ 27 h 30"/>
                <a:gd name="T6" fmla="*/ 10 w 31"/>
                <a:gd name="T7" fmla="*/ 26 h 30"/>
                <a:gd name="T8" fmla="*/ 12 w 31"/>
                <a:gd name="T9" fmla="*/ 25 h 30"/>
                <a:gd name="T10" fmla="*/ 27 w 31"/>
                <a:gd name="T11" fmla="*/ 19 h 30"/>
                <a:gd name="T12" fmla="*/ 30 w 31"/>
                <a:gd name="T13" fmla="*/ 7 h 30"/>
                <a:gd name="T14" fmla="*/ 28 w 31"/>
                <a:gd name="T15" fmla="*/ 1 h 30"/>
                <a:gd name="T16" fmla="*/ 29 w 31"/>
                <a:gd name="T17" fmla="*/ 0 h 30"/>
                <a:gd name="T18" fmla="*/ 0 w 31"/>
                <a:gd name="T19" fmla="*/ 30 h 30"/>
                <a:gd name="T20" fmla="*/ 1 w 31"/>
                <a:gd name="T21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30">
                  <a:moveTo>
                    <a:pt x="1" y="29"/>
                  </a:moveTo>
                  <a:cubicBezTo>
                    <a:pt x="2" y="29"/>
                    <a:pt x="2" y="28"/>
                    <a:pt x="3" y="28"/>
                  </a:cubicBezTo>
                  <a:cubicBezTo>
                    <a:pt x="4" y="27"/>
                    <a:pt x="4" y="27"/>
                    <a:pt x="5" y="27"/>
                  </a:cubicBezTo>
                  <a:cubicBezTo>
                    <a:pt x="7" y="26"/>
                    <a:pt x="8" y="26"/>
                    <a:pt x="10" y="26"/>
                  </a:cubicBezTo>
                  <a:cubicBezTo>
                    <a:pt x="11" y="25"/>
                    <a:pt x="12" y="25"/>
                    <a:pt x="12" y="25"/>
                  </a:cubicBezTo>
                  <a:cubicBezTo>
                    <a:pt x="17" y="24"/>
                    <a:pt x="22" y="22"/>
                    <a:pt x="27" y="19"/>
                  </a:cubicBezTo>
                  <a:cubicBezTo>
                    <a:pt x="30" y="15"/>
                    <a:pt x="31" y="11"/>
                    <a:pt x="30" y="7"/>
                  </a:cubicBezTo>
                  <a:cubicBezTo>
                    <a:pt x="30" y="5"/>
                    <a:pt x="28" y="2"/>
                    <a:pt x="28" y="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" y="29"/>
                    <a:pt x="1" y="2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1" name="Freeform 101"/>
            <p:cNvSpPr>
              <a:spLocks/>
            </p:cNvSpPr>
            <p:nvPr/>
          </p:nvSpPr>
          <p:spPr bwMode="auto">
            <a:xfrm>
              <a:off x="3432626" y="2369716"/>
              <a:ext cx="135202" cy="144216"/>
            </a:xfrm>
            <a:custGeom>
              <a:avLst/>
              <a:gdLst>
                <a:gd name="T0" fmla="*/ 11 w 30"/>
                <a:gd name="T1" fmla="*/ 4 h 32"/>
                <a:gd name="T2" fmla="*/ 5 w 30"/>
                <a:gd name="T3" fmla="*/ 19 h 32"/>
                <a:gd name="T4" fmla="*/ 4 w 30"/>
                <a:gd name="T5" fmla="*/ 21 h 32"/>
                <a:gd name="T6" fmla="*/ 3 w 30"/>
                <a:gd name="T7" fmla="*/ 26 h 32"/>
                <a:gd name="T8" fmla="*/ 2 w 30"/>
                <a:gd name="T9" fmla="*/ 28 h 32"/>
                <a:gd name="T10" fmla="*/ 1 w 30"/>
                <a:gd name="T11" fmla="*/ 30 h 32"/>
                <a:gd name="T12" fmla="*/ 1 w 30"/>
                <a:gd name="T13" fmla="*/ 32 h 32"/>
                <a:gd name="T14" fmla="*/ 1 w 30"/>
                <a:gd name="T15" fmla="*/ 32 h 32"/>
                <a:gd name="T16" fmla="*/ 30 w 30"/>
                <a:gd name="T17" fmla="*/ 2 h 32"/>
                <a:gd name="T18" fmla="*/ 28 w 30"/>
                <a:gd name="T19" fmla="*/ 2 h 32"/>
                <a:gd name="T20" fmla="*/ 22 w 30"/>
                <a:gd name="T21" fmla="*/ 0 h 32"/>
                <a:gd name="T22" fmla="*/ 11 w 30"/>
                <a:gd name="T23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2">
                  <a:moveTo>
                    <a:pt x="11" y="4"/>
                  </a:moveTo>
                  <a:cubicBezTo>
                    <a:pt x="7" y="9"/>
                    <a:pt x="6" y="14"/>
                    <a:pt x="5" y="19"/>
                  </a:cubicBezTo>
                  <a:cubicBezTo>
                    <a:pt x="5" y="20"/>
                    <a:pt x="5" y="20"/>
                    <a:pt x="4" y="21"/>
                  </a:cubicBezTo>
                  <a:cubicBezTo>
                    <a:pt x="4" y="23"/>
                    <a:pt x="4" y="25"/>
                    <a:pt x="3" y="26"/>
                  </a:cubicBezTo>
                  <a:cubicBezTo>
                    <a:pt x="3" y="27"/>
                    <a:pt x="3" y="28"/>
                    <a:pt x="2" y="28"/>
                  </a:cubicBezTo>
                  <a:cubicBezTo>
                    <a:pt x="2" y="29"/>
                    <a:pt x="1" y="30"/>
                    <a:pt x="1" y="30"/>
                  </a:cubicBezTo>
                  <a:cubicBezTo>
                    <a:pt x="1" y="31"/>
                    <a:pt x="0" y="31"/>
                    <a:pt x="1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1"/>
                    <a:pt x="29" y="2"/>
                    <a:pt x="28" y="2"/>
                  </a:cubicBezTo>
                  <a:cubicBezTo>
                    <a:pt x="28" y="2"/>
                    <a:pt x="24" y="1"/>
                    <a:pt x="22" y="0"/>
                  </a:cubicBezTo>
                  <a:cubicBezTo>
                    <a:pt x="18" y="0"/>
                    <a:pt x="14" y="0"/>
                    <a:pt x="11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94" name="apple"/>
          <p:cNvGrpSpPr/>
          <p:nvPr/>
        </p:nvGrpSpPr>
        <p:grpSpPr>
          <a:xfrm>
            <a:off x="3518490" y="3401607"/>
            <a:ext cx="563343" cy="497995"/>
            <a:chOff x="3274890" y="2257048"/>
            <a:chExt cx="563343" cy="497995"/>
          </a:xfrm>
        </p:grpSpPr>
        <p:sp>
          <p:nvSpPr>
            <p:cNvPr id="1210" name="Freeform 96"/>
            <p:cNvSpPr>
              <a:spLocks/>
            </p:cNvSpPr>
            <p:nvPr/>
          </p:nvSpPr>
          <p:spPr bwMode="auto">
            <a:xfrm>
              <a:off x="3274890" y="2333662"/>
              <a:ext cx="283925" cy="421381"/>
            </a:xfrm>
            <a:custGeom>
              <a:avLst/>
              <a:gdLst>
                <a:gd name="T0" fmla="*/ 63 w 63"/>
                <a:gd name="T1" fmla="*/ 8 h 93"/>
                <a:gd name="T2" fmla="*/ 33 w 63"/>
                <a:gd name="T3" fmla="*/ 5 h 93"/>
                <a:gd name="T4" fmla="*/ 13 w 63"/>
                <a:gd name="T5" fmla="*/ 59 h 93"/>
                <a:gd name="T6" fmla="*/ 62 w 63"/>
                <a:gd name="T7" fmla="*/ 93 h 93"/>
                <a:gd name="T8" fmla="*/ 63 w 63"/>
                <a:gd name="T9" fmla="*/ 93 h 93"/>
                <a:gd name="T10" fmla="*/ 63 w 63"/>
                <a:gd name="T11" fmla="*/ 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3">
                  <a:moveTo>
                    <a:pt x="63" y="8"/>
                  </a:moveTo>
                  <a:cubicBezTo>
                    <a:pt x="55" y="8"/>
                    <a:pt x="46" y="0"/>
                    <a:pt x="33" y="5"/>
                  </a:cubicBezTo>
                  <a:cubicBezTo>
                    <a:pt x="19" y="9"/>
                    <a:pt x="0" y="28"/>
                    <a:pt x="13" y="59"/>
                  </a:cubicBezTo>
                  <a:cubicBezTo>
                    <a:pt x="25" y="90"/>
                    <a:pt x="55" y="93"/>
                    <a:pt x="62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8"/>
                    <a:pt x="63" y="8"/>
                    <a:pt x="63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1" name="Freeform 97"/>
            <p:cNvSpPr>
              <a:spLocks/>
            </p:cNvSpPr>
            <p:nvPr/>
          </p:nvSpPr>
          <p:spPr bwMode="auto">
            <a:xfrm>
              <a:off x="3558815" y="2333662"/>
              <a:ext cx="279418" cy="421381"/>
            </a:xfrm>
            <a:custGeom>
              <a:avLst/>
              <a:gdLst>
                <a:gd name="T0" fmla="*/ 30 w 62"/>
                <a:gd name="T1" fmla="*/ 5 h 93"/>
                <a:gd name="T2" fmla="*/ 0 w 62"/>
                <a:gd name="T3" fmla="*/ 8 h 93"/>
                <a:gd name="T4" fmla="*/ 0 w 62"/>
                <a:gd name="T5" fmla="*/ 93 h 93"/>
                <a:gd name="T6" fmla="*/ 50 w 62"/>
                <a:gd name="T7" fmla="*/ 59 h 93"/>
                <a:gd name="T8" fmla="*/ 30 w 62"/>
                <a:gd name="T9" fmla="*/ 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3">
                  <a:moveTo>
                    <a:pt x="30" y="5"/>
                  </a:moveTo>
                  <a:cubicBezTo>
                    <a:pt x="17" y="0"/>
                    <a:pt x="7" y="7"/>
                    <a:pt x="0" y="8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7" y="93"/>
                    <a:pt x="37" y="90"/>
                    <a:pt x="50" y="59"/>
                  </a:cubicBezTo>
                  <a:cubicBezTo>
                    <a:pt x="62" y="28"/>
                    <a:pt x="43" y="9"/>
                    <a:pt x="30" y="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2" name="Freeform 98"/>
            <p:cNvSpPr>
              <a:spLocks/>
            </p:cNvSpPr>
            <p:nvPr/>
          </p:nvSpPr>
          <p:spPr bwMode="auto">
            <a:xfrm>
              <a:off x="3536281" y="2257048"/>
              <a:ext cx="22534" cy="139709"/>
            </a:xfrm>
            <a:custGeom>
              <a:avLst/>
              <a:gdLst>
                <a:gd name="T0" fmla="*/ 5 w 5"/>
                <a:gd name="T1" fmla="*/ 1 h 31"/>
                <a:gd name="T2" fmla="*/ 0 w 5"/>
                <a:gd name="T3" fmla="*/ 2 h 31"/>
                <a:gd name="T4" fmla="*/ 0 w 5"/>
                <a:gd name="T5" fmla="*/ 2 h 31"/>
                <a:gd name="T6" fmla="*/ 0 w 5"/>
                <a:gd name="T7" fmla="*/ 2 h 31"/>
                <a:gd name="T8" fmla="*/ 0 w 5"/>
                <a:gd name="T9" fmla="*/ 2 h 31"/>
                <a:gd name="T10" fmla="*/ 0 w 5"/>
                <a:gd name="T11" fmla="*/ 2 h 31"/>
                <a:gd name="T12" fmla="*/ 3 w 5"/>
                <a:gd name="T13" fmla="*/ 30 h 31"/>
                <a:gd name="T14" fmla="*/ 3 w 5"/>
                <a:gd name="T15" fmla="*/ 30 h 31"/>
                <a:gd name="T16" fmla="*/ 5 w 5"/>
                <a:gd name="T17" fmla="*/ 31 h 31"/>
                <a:gd name="T18" fmla="*/ 5 w 5"/>
                <a:gd name="T19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31">
                  <a:moveTo>
                    <a:pt x="5" y="1"/>
                  </a:moveTo>
                  <a:cubicBezTo>
                    <a:pt x="2" y="1"/>
                    <a:pt x="1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3" y="30"/>
                    <a:pt x="3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3" y="31"/>
                    <a:pt x="3" y="31"/>
                    <a:pt x="5" y="31"/>
                  </a:cubicBezTo>
                  <a:cubicBezTo>
                    <a:pt x="5" y="1"/>
                    <a:pt x="5" y="1"/>
                    <a:pt x="5" y="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3" name="Freeform 99"/>
            <p:cNvSpPr>
              <a:spLocks/>
            </p:cNvSpPr>
            <p:nvPr/>
          </p:nvSpPr>
          <p:spPr bwMode="auto">
            <a:xfrm>
              <a:off x="3558815" y="2257048"/>
              <a:ext cx="18027" cy="139709"/>
            </a:xfrm>
            <a:custGeom>
              <a:avLst/>
              <a:gdLst>
                <a:gd name="T0" fmla="*/ 4 w 4"/>
                <a:gd name="T1" fmla="*/ 2 h 31"/>
                <a:gd name="T2" fmla="*/ 4 w 4"/>
                <a:gd name="T3" fmla="*/ 2 h 31"/>
                <a:gd name="T4" fmla="*/ 4 w 4"/>
                <a:gd name="T5" fmla="*/ 2 h 31"/>
                <a:gd name="T6" fmla="*/ 0 w 4"/>
                <a:gd name="T7" fmla="*/ 1 h 31"/>
                <a:gd name="T8" fmla="*/ 0 w 4"/>
                <a:gd name="T9" fmla="*/ 31 h 31"/>
                <a:gd name="T10" fmla="*/ 1 w 4"/>
                <a:gd name="T11" fmla="*/ 30 h 31"/>
                <a:gd name="T12" fmla="*/ 4 w 4"/>
                <a:gd name="T13" fmla="*/ 2 h 31"/>
                <a:gd name="T14" fmla="*/ 4 w 4"/>
                <a:gd name="T15" fmla="*/ 2 h 31"/>
                <a:gd name="T16" fmla="*/ 4 w 4"/>
                <a:gd name="T17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1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2" y="1"/>
                    <a:pt x="0" y="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" y="31"/>
                    <a:pt x="1" y="31"/>
                    <a:pt x="1" y="3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4" name="Freeform 100"/>
            <p:cNvSpPr>
              <a:spLocks/>
            </p:cNvSpPr>
            <p:nvPr/>
          </p:nvSpPr>
          <p:spPr bwMode="auto">
            <a:xfrm>
              <a:off x="3437133" y="2378730"/>
              <a:ext cx="139709" cy="135202"/>
            </a:xfrm>
            <a:custGeom>
              <a:avLst/>
              <a:gdLst>
                <a:gd name="T0" fmla="*/ 1 w 31"/>
                <a:gd name="T1" fmla="*/ 29 h 30"/>
                <a:gd name="T2" fmla="*/ 3 w 31"/>
                <a:gd name="T3" fmla="*/ 28 h 30"/>
                <a:gd name="T4" fmla="*/ 5 w 31"/>
                <a:gd name="T5" fmla="*/ 27 h 30"/>
                <a:gd name="T6" fmla="*/ 10 w 31"/>
                <a:gd name="T7" fmla="*/ 26 h 30"/>
                <a:gd name="T8" fmla="*/ 12 w 31"/>
                <a:gd name="T9" fmla="*/ 25 h 30"/>
                <a:gd name="T10" fmla="*/ 27 w 31"/>
                <a:gd name="T11" fmla="*/ 19 h 30"/>
                <a:gd name="T12" fmla="*/ 30 w 31"/>
                <a:gd name="T13" fmla="*/ 7 h 30"/>
                <a:gd name="T14" fmla="*/ 28 w 31"/>
                <a:gd name="T15" fmla="*/ 1 h 30"/>
                <a:gd name="T16" fmla="*/ 29 w 31"/>
                <a:gd name="T17" fmla="*/ 0 h 30"/>
                <a:gd name="T18" fmla="*/ 0 w 31"/>
                <a:gd name="T19" fmla="*/ 30 h 30"/>
                <a:gd name="T20" fmla="*/ 1 w 31"/>
                <a:gd name="T21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30">
                  <a:moveTo>
                    <a:pt x="1" y="29"/>
                  </a:moveTo>
                  <a:cubicBezTo>
                    <a:pt x="2" y="29"/>
                    <a:pt x="2" y="28"/>
                    <a:pt x="3" y="28"/>
                  </a:cubicBezTo>
                  <a:cubicBezTo>
                    <a:pt x="4" y="27"/>
                    <a:pt x="4" y="27"/>
                    <a:pt x="5" y="27"/>
                  </a:cubicBezTo>
                  <a:cubicBezTo>
                    <a:pt x="7" y="26"/>
                    <a:pt x="8" y="26"/>
                    <a:pt x="10" y="26"/>
                  </a:cubicBezTo>
                  <a:cubicBezTo>
                    <a:pt x="11" y="25"/>
                    <a:pt x="12" y="25"/>
                    <a:pt x="12" y="25"/>
                  </a:cubicBezTo>
                  <a:cubicBezTo>
                    <a:pt x="17" y="24"/>
                    <a:pt x="22" y="22"/>
                    <a:pt x="27" y="19"/>
                  </a:cubicBezTo>
                  <a:cubicBezTo>
                    <a:pt x="30" y="15"/>
                    <a:pt x="31" y="11"/>
                    <a:pt x="30" y="7"/>
                  </a:cubicBezTo>
                  <a:cubicBezTo>
                    <a:pt x="30" y="5"/>
                    <a:pt x="28" y="2"/>
                    <a:pt x="28" y="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" y="29"/>
                    <a:pt x="1" y="2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5" name="Freeform 101"/>
            <p:cNvSpPr>
              <a:spLocks/>
            </p:cNvSpPr>
            <p:nvPr/>
          </p:nvSpPr>
          <p:spPr bwMode="auto">
            <a:xfrm>
              <a:off x="3432626" y="2369716"/>
              <a:ext cx="135202" cy="144216"/>
            </a:xfrm>
            <a:custGeom>
              <a:avLst/>
              <a:gdLst>
                <a:gd name="T0" fmla="*/ 11 w 30"/>
                <a:gd name="T1" fmla="*/ 4 h 32"/>
                <a:gd name="T2" fmla="*/ 5 w 30"/>
                <a:gd name="T3" fmla="*/ 19 h 32"/>
                <a:gd name="T4" fmla="*/ 4 w 30"/>
                <a:gd name="T5" fmla="*/ 21 h 32"/>
                <a:gd name="T6" fmla="*/ 3 w 30"/>
                <a:gd name="T7" fmla="*/ 26 h 32"/>
                <a:gd name="T8" fmla="*/ 2 w 30"/>
                <a:gd name="T9" fmla="*/ 28 h 32"/>
                <a:gd name="T10" fmla="*/ 1 w 30"/>
                <a:gd name="T11" fmla="*/ 30 h 32"/>
                <a:gd name="T12" fmla="*/ 1 w 30"/>
                <a:gd name="T13" fmla="*/ 32 h 32"/>
                <a:gd name="T14" fmla="*/ 1 w 30"/>
                <a:gd name="T15" fmla="*/ 32 h 32"/>
                <a:gd name="T16" fmla="*/ 30 w 30"/>
                <a:gd name="T17" fmla="*/ 2 h 32"/>
                <a:gd name="T18" fmla="*/ 28 w 30"/>
                <a:gd name="T19" fmla="*/ 2 h 32"/>
                <a:gd name="T20" fmla="*/ 22 w 30"/>
                <a:gd name="T21" fmla="*/ 0 h 32"/>
                <a:gd name="T22" fmla="*/ 11 w 30"/>
                <a:gd name="T23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2">
                  <a:moveTo>
                    <a:pt x="11" y="4"/>
                  </a:moveTo>
                  <a:cubicBezTo>
                    <a:pt x="7" y="9"/>
                    <a:pt x="6" y="14"/>
                    <a:pt x="5" y="19"/>
                  </a:cubicBezTo>
                  <a:cubicBezTo>
                    <a:pt x="5" y="20"/>
                    <a:pt x="5" y="20"/>
                    <a:pt x="4" y="21"/>
                  </a:cubicBezTo>
                  <a:cubicBezTo>
                    <a:pt x="4" y="23"/>
                    <a:pt x="4" y="25"/>
                    <a:pt x="3" y="26"/>
                  </a:cubicBezTo>
                  <a:cubicBezTo>
                    <a:pt x="3" y="27"/>
                    <a:pt x="3" y="28"/>
                    <a:pt x="2" y="28"/>
                  </a:cubicBezTo>
                  <a:cubicBezTo>
                    <a:pt x="2" y="29"/>
                    <a:pt x="1" y="30"/>
                    <a:pt x="1" y="30"/>
                  </a:cubicBezTo>
                  <a:cubicBezTo>
                    <a:pt x="1" y="31"/>
                    <a:pt x="0" y="31"/>
                    <a:pt x="1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1"/>
                    <a:pt x="29" y="2"/>
                    <a:pt x="28" y="2"/>
                  </a:cubicBezTo>
                  <a:cubicBezTo>
                    <a:pt x="28" y="2"/>
                    <a:pt x="24" y="1"/>
                    <a:pt x="22" y="0"/>
                  </a:cubicBezTo>
                  <a:cubicBezTo>
                    <a:pt x="18" y="0"/>
                    <a:pt x="14" y="0"/>
                    <a:pt x="11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95" name="apple"/>
          <p:cNvGrpSpPr/>
          <p:nvPr/>
        </p:nvGrpSpPr>
        <p:grpSpPr>
          <a:xfrm>
            <a:off x="3518490" y="2821705"/>
            <a:ext cx="563343" cy="497995"/>
            <a:chOff x="3274890" y="2257048"/>
            <a:chExt cx="563343" cy="497995"/>
          </a:xfrm>
        </p:grpSpPr>
        <p:sp>
          <p:nvSpPr>
            <p:cNvPr id="1204" name="Freeform 96"/>
            <p:cNvSpPr>
              <a:spLocks/>
            </p:cNvSpPr>
            <p:nvPr/>
          </p:nvSpPr>
          <p:spPr bwMode="auto">
            <a:xfrm>
              <a:off x="3274890" y="2333662"/>
              <a:ext cx="283925" cy="421381"/>
            </a:xfrm>
            <a:custGeom>
              <a:avLst/>
              <a:gdLst>
                <a:gd name="T0" fmla="*/ 63 w 63"/>
                <a:gd name="T1" fmla="*/ 8 h 93"/>
                <a:gd name="T2" fmla="*/ 33 w 63"/>
                <a:gd name="T3" fmla="*/ 5 h 93"/>
                <a:gd name="T4" fmla="*/ 13 w 63"/>
                <a:gd name="T5" fmla="*/ 59 h 93"/>
                <a:gd name="T6" fmla="*/ 62 w 63"/>
                <a:gd name="T7" fmla="*/ 93 h 93"/>
                <a:gd name="T8" fmla="*/ 63 w 63"/>
                <a:gd name="T9" fmla="*/ 93 h 93"/>
                <a:gd name="T10" fmla="*/ 63 w 63"/>
                <a:gd name="T11" fmla="*/ 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3">
                  <a:moveTo>
                    <a:pt x="63" y="8"/>
                  </a:moveTo>
                  <a:cubicBezTo>
                    <a:pt x="55" y="8"/>
                    <a:pt x="46" y="0"/>
                    <a:pt x="33" y="5"/>
                  </a:cubicBezTo>
                  <a:cubicBezTo>
                    <a:pt x="19" y="9"/>
                    <a:pt x="0" y="28"/>
                    <a:pt x="13" y="59"/>
                  </a:cubicBezTo>
                  <a:cubicBezTo>
                    <a:pt x="25" y="90"/>
                    <a:pt x="55" y="93"/>
                    <a:pt x="62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8"/>
                    <a:pt x="63" y="8"/>
                    <a:pt x="63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5" name="Freeform 97"/>
            <p:cNvSpPr>
              <a:spLocks/>
            </p:cNvSpPr>
            <p:nvPr/>
          </p:nvSpPr>
          <p:spPr bwMode="auto">
            <a:xfrm>
              <a:off x="3558815" y="2333662"/>
              <a:ext cx="279418" cy="421381"/>
            </a:xfrm>
            <a:custGeom>
              <a:avLst/>
              <a:gdLst>
                <a:gd name="T0" fmla="*/ 30 w 62"/>
                <a:gd name="T1" fmla="*/ 5 h 93"/>
                <a:gd name="T2" fmla="*/ 0 w 62"/>
                <a:gd name="T3" fmla="*/ 8 h 93"/>
                <a:gd name="T4" fmla="*/ 0 w 62"/>
                <a:gd name="T5" fmla="*/ 93 h 93"/>
                <a:gd name="T6" fmla="*/ 50 w 62"/>
                <a:gd name="T7" fmla="*/ 59 h 93"/>
                <a:gd name="T8" fmla="*/ 30 w 62"/>
                <a:gd name="T9" fmla="*/ 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3">
                  <a:moveTo>
                    <a:pt x="30" y="5"/>
                  </a:moveTo>
                  <a:cubicBezTo>
                    <a:pt x="17" y="0"/>
                    <a:pt x="7" y="7"/>
                    <a:pt x="0" y="8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7" y="93"/>
                    <a:pt x="37" y="90"/>
                    <a:pt x="50" y="59"/>
                  </a:cubicBezTo>
                  <a:cubicBezTo>
                    <a:pt x="62" y="28"/>
                    <a:pt x="43" y="9"/>
                    <a:pt x="30" y="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6" name="Freeform 98"/>
            <p:cNvSpPr>
              <a:spLocks/>
            </p:cNvSpPr>
            <p:nvPr/>
          </p:nvSpPr>
          <p:spPr bwMode="auto">
            <a:xfrm>
              <a:off x="3536281" y="2257048"/>
              <a:ext cx="22534" cy="139709"/>
            </a:xfrm>
            <a:custGeom>
              <a:avLst/>
              <a:gdLst>
                <a:gd name="T0" fmla="*/ 5 w 5"/>
                <a:gd name="T1" fmla="*/ 1 h 31"/>
                <a:gd name="T2" fmla="*/ 0 w 5"/>
                <a:gd name="T3" fmla="*/ 2 h 31"/>
                <a:gd name="T4" fmla="*/ 0 w 5"/>
                <a:gd name="T5" fmla="*/ 2 h 31"/>
                <a:gd name="T6" fmla="*/ 0 w 5"/>
                <a:gd name="T7" fmla="*/ 2 h 31"/>
                <a:gd name="T8" fmla="*/ 0 w 5"/>
                <a:gd name="T9" fmla="*/ 2 h 31"/>
                <a:gd name="T10" fmla="*/ 0 w 5"/>
                <a:gd name="T11" fmla="*/ 2 h 31"/>
                <a:gd name="T12" fmla="*/ 3 w 5"/>
                <a:gd name="T13" fmla="*/ 30 h 31"/>
                <a:gd name="T14" fmla="*/ 3 w 5"/>
                <a:gd name="T15" fmla="*/ 30 h 31"/>
                <a:gd name="T16" fmla="*/ 5 w 5"/>
                <a:gd name="T17" fmla="*/ 31 h 31"/>
                <a:gd name="T18" fmla="*/ 5 w 5"/>
                <a:gd name="T19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31">
                  <a:moveTo>
                    <a:pt x="5" y="1"/>
                  </a:moveTo>
                  <a:cubicBezTo>
                    <a:pt x="2" y="1"/>
                    <a:pt x="1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3" y="30"/>
                    <a:pt x="3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3" y="31"/>
                    <a:pt x="3" y="31"/>
                    <a:pt x="5" y="31"/>
                  </a:cubicBezTo>
                  <a:cubicBezTo>
                    <a:pt x="5" y="1"/>
                    <a:pt x="5" y="1"/>
                    <a:pt x="5" y="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7" name="Freeform 99"/>
            <p:cNvSpPr>
              <a:spLocks/>
            </p:cNvSpPr>
            <p:nvPr/>
          </p:nvSpPr>
          <p:spPr bwMode="auto">
            <a:xfrm>
              <a:off x="3558815" y="2257048"/>
              <a:ext cx="18027" cy="139709"/>
            </a:xfrm>
            <a:custGeom>
              <a:avLst/>
              <a:gdLst>
                <a:gd name="T0" fmla="*/ 4 w 4"/>
                <a:gd name="T1" fmla="*/ 2 h 31"/>
                <a:gd name="T2" fmla="*/ 4 w 4"/>
                <a:gd name="T3" fmla="*/ 2 h 31"/>
                <a:gd name="T4" fmla="*/ 4 w 4"/>
                <a:gd name="T5" fmla="*/ 2 h 31"/>
                <a:gd name="T6" fmla="*/ 0 w 4"/>
                <a:gd name="T7" fmla="*/ 1 h 31"/>
                <a:gd name="T8" fmla="*/ 0 w 4"/>
                <a:gd name="T9" fmla="*/ 31 h 31"/>
                <a:gd name="T10" fmla="*/ 1 w 4"/>
                <a:gd name="T11" fmla="*/ 30 h 31"/>
                <a:gd name="T12" fmla="*/ 4 w 4"/>
                <a:gd name="T13" fmla="*/ 2 h 31"/>
                <a:gd name="T14" fmla="*/ 4 w 4"/>
                <a:gd name="T15" fmla="*/ 2 h 31"/>
                <a:gd name="T16" fmla="*/ 4 w 4"/>
                <a:gd name="T17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1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2" y="1"/>
                    <a:pt x="0" y="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" y="31"/>
                    <a:pt x="1" y="31"/>
                    <a:pt x="1" y="3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" name="Freeform 100"/>
            <p:cNvSpPr>
              <a:spLocks/>
            </p:cNvSpPr>
            <p:nvPr/>
          </p:nvSpPr>
          <p:spPr bwMode="auto">
            <a:xfrm>
              <a:off x="3437133" y="2378730"/>
              <a:ext cx="139709" cy="135202"/>
            </a:xfrm>
            <a:custGeom>
              <a:avLst/>
              <a:gdLst>
                <a:gd name="T0" fmla="*/ 1 w 31"/>
                <a:gd name="T1" fmla="*/ 29 h 30"/>
                <a:gd name="T2" fmla="*/ 3 w 31"/>
                <a:gd name="T3" fmla="*/ 28 h 30"/>
                <a:gd name="T4" fmla="*/ 5 w 31"/>
                <a:gd name="T5" fmla="*/ 27 h 30"/>
                <a:gd name="T6" fmla="*/ 10 w 31"/>
                <a:gd name="T7" fmla="*/ 26 h 30"/>
                <a:gd name="T8" fmla="*/ 12 w 31"/>
                <a:gd name="T9" fmla="*/ 25 h 30"/>
                <a:gd name="T10" fmla="*/ 27 w 31"/>
                <a:gd name="T11" fmla="*/ 19 h 30"/>
                <a:gd name="T12" fmla="*/ 30 w 31"/>
                <a:gd name="T13" fmla="*/ 7 h 30"/>
                <a:gd name="T14" fmla="*/ 28 w 31"/>
                <a:gd name="T15" fmla="*/ 1 h 30"/>
                <a:gd name="T16" fmla="*/ 29 w 31"/>
                <a:gd name="T17" fmla="*/ 0 h 30"/>
                <a:gd name="T18" fmla="*/ 0 w 31"/>
                <a:gd name="T19" fmla="*/ 30 h 30"/>
                <a:gd name="T20" fmla="*/ 1 w 31"/>
                <a:gd name="T21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30">
                  <a:moveTo>
                    <a:pt x="1" y="29"/>
                  </a:moveTo>
                  <a:cubicBezTo>
                    <a:pt x="2" y="29"/>
                    <a:pt x="2" y="28"/>
                    <a:pt x="3" y="28"/>
                  </a:cubicBezTo>
                  <a:cubicBezTo>
                    <a:pt x="4" y="27"/>
                    <a:pt x="4" y="27"/>
                    <a:pt x="5" y="27"/>
                  </a:cubicBezTo>
                  <a:cubicBezTo>
                    <a:pt x="7" y="26"/>
                    <a:pt x="8" y="26"/>
                    <a:pt x="10" y="26"/>
                  </a:cubicBezTo>
                  <a:cubicBezTo>
                    <a:pt x="11" y="25"/>
                    <a:pt x="12" y="25"/>
                    <a:pt x="12" y="25"/>
                  </a:cubicBezTo>
                  <a:cubicBezTo>
                    <a:pt x="17" y="24"/>
                    <a:pt x="22" y="22"/>
                    <a:pt x="27" y="19"/>
                  </a:cubicBezTo>
                  <a:cubicBezTo>
                    <a:pt x="30" y="15"/>
                    <a:pt x="31" y="11"/>
                    <a:pt x="30" y="7"/>
                  </a:cubicBezTo>
                  <a:cubicBezTo>
                    <a:pt x="30" y="5"/>
                    <a:pt x="28" y="2"/>
                    <a:pt x="28" y="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" y="29"/>
                    <a:pt x="1" y="2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" name="Freeform 101"/>
            <p:cNvSpPr>
              <a:spLocks/>
            </p:cNvSpPr>
            <p:nvPr/>
          </p:nvSpPr>
          <p:spPr bwMode="auto">
            <a:xfrm>
              <a:off x="3432626" y="2369716"/>
              <a:ext cx="135202" cy="144216"/>
            </a:xfrm>
            <a:custGeom>
              <a:avLst/>
              <a:gdLst>
                <a:gd name="T0" fmla="*/ 11 w 30"/>
                <a:gd name="T1" fmla="*/ 4 h 32"/>
                <a:gd name="T2" fmla="*/ 5 w 30"/>
                <a:gd name="T3" fmla="*/ 19 h 32"/>
                <a:gd name="T4" fmla="*/ 4 w 30"/>
                <a:gd name="T5" fmla="*/ 21 h 32"/>
                <a:gd name="T6" fmla="*/ 3 w 30"/>
                <a:gd name="T7" fmla="*/ 26 h 32"/>
                <a:gd name="T8" fmla="*/ 2 w 30"/>
                <a:gd name="T9" fmla="*/ 28 h 32"/>
                <a:gd name="T10" fmla="*/ 1 w 30"/>
                <a:gd name="T11" fmla="*/ 30 h 32"/>
                <a:gd name="T12" fmla="*/ 1 w 30"/>
                <a:gd name="T13" fmla="*/ 32 h 32"/>
                <a:gd name="T14" fmla="*/ 1 w 30"/>
                <a:gd name="T15" fmla="*/ 32 h 32"/>
                <a:gd name="T16" fmla="*/ 30 w 30"/>
                <a:gd name="T17" fmla="*/ 2 h 32"/>
                <a:gd name="T18" fmla="*/ 28 w 30"/>
                <a:gd name="T19" fmla="*/ 2 h 32"/>
                <a:gd name="T20" fmla="*/ 22 w 30"/>
                <a:gd name="T21" fmla="*/ 0 h 32"/>
                <a:gd name="T22" fmla="*/ 11 w 30"/>
                <a:gd name="T23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2">
                  <a:moveTo>
                    <a:pt x="11" y="4"/>
                  </a:moveTo>
                  <a:cubicBezTo>
                    <a:pt x="7" y="9"/>
                    <a:pt x="6" y="14"/>
                    <a:pt x="5" y="19"/>
                  </a:cubicBezTo>
                  <a:cubicBezTo>
                    <a:pt x="5" y="20"/>
                    <a:pt x="5" y="20"/>
                    <a:pt x="4" y="21"/>
                  </a:cubicBezTo>
                  <a:cubicBezTo>
                    <a:pt x="4" y="23"/>
                    <a:pt x="4" y="25"/>
                    <a:pt x="3" y="26"/>
                  </a:cubicBezTo>
                  <a:cubicBezTo>
                    <a:pt x="3" y="27"/>
                    <a:pt x="3" y="28"/>
                    <a:pt x="2" y="28"/>
                  </a:cubicBezTo>
                  <a:cubicBezTo>
                    <a:pt x="2" y="29"/>
                    <a:pt x="1" y="30"/>
                    <a:pt x="1" y="30"/>
                  </a:cubicBezTo>
                  <a:cubicBezTo>
                    <a:pt x="1" y="31"/>
                    <a:pt x="0" y="31"/>
                    <a:pt x="1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1"/>
                    <a:pt x="29" y="2"/>
                    <a:pt x="28" y="2"/>
                  </a:cubicBezTo>
                  <a:cubicBezTo>
                    <a:pt x="28" y="2"/>
                    <a:pt x="24" y="1"/>
                    <a:pt x="22" y="0"/>
                  </a:cubicBezTo>
                  <a:cubicBezTo>
                    <a:pt x="18" y="0"/>
                    <a:pt x="14" y="0"/>
                    <a:pt x="11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96" name="apple"/>
          <p:cNvGrpSpPr/>
          <p:nvPr/>
        </p:nvGrpSpPr>
        <p:grpSpPr>
          <a:xfrm>
            <a:off x="3518490" y="2241803"/>
            <a:ext cx="563343" cy="497995"/>
            <a:chOff x="3274890" y="2257048"/>
            <a:chExt cx="563343" cy="497995"/>
          </a:xfrm>
        </p:grpSpPr>
        <p:sp>
          <p:nvSpPr>
            <p:cNvPr id="1118" name="Freeform 96"/>
            <p:cNvSpPr>
              <a:spLocks/>
            </p:cNvSpPr>
            <p:nvPr/>
          </p:nvSpPr>
          <p:spPr bwMode="auto">
            <a:xfrm>
              <a:off x="3274890" y="2333662"/>
              <a:ext cx="283925" cy="421381"/>
            </a:xfrm>
            <a:custGeom>
              <a:avLst/>
              <a:gdLst>
                <a:gd name="T0" fmla="*/ 63 w 63"/>
                <a:gd name="T1" fmla="*/ 8 h 93"/>
                <a:gd name="T2" fmla="*/ 33 w 63"/>
                <a:gd name="T3" fmla="*/ 5 h 93"/>
                <a:gd name="T4" fmla="*/ 13 w 63"/>
                <a:gd name="T5" fmla="*/ 59 h 93"/>
                <a:gd name="T6" fmla="*/ 62 w 63"/>
                <a:gd name="T7" fmla="*/ 93 h 93"/>
                <a:gd name="T8" fmla="*/ 63 w 63"/>
                <a:gd name="T9" fmla="*/ 93 h 93"/>
                <a:gd name="T10" fmla="*/ 63 w 63"/>
                <a:gd name="T11" fmla="*/ 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3">
                  <a:moveTo>
                    <a:pt x="63" y="8"/>
                  </a:moveTo>
                  <a:cubicBezTo>
                    <a:pt x="55" y="8"/>
                    <a:pt x="46" y="0"/>
                    <a:pt x="33" y="5"/>
                  </a:cubicBezTo>
                  <a:cubicBezTo>
                    <a:pt x="19" y="9"/>
                    <a:pt x="0" y="28"/>
                    <a:pt x="13" y="59"/>
                  </a:cubicBezTo>
                  <a:cubicBezTo>
                    <a:pt x="25" y="90"/>
                    <a:pt x="55" y="93"/>
                    <a:pt x="62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8"/>
                    <a:pt x="63" y="8"/>
                    <a:pt x="63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" name="Freeform 97"/>
            <p:cNvSpPr>
              <a:spLocks/>
            </p:cNvSpPr>
            <p:nvPr/>
          </p:nvSpPr>
          <p:spPr bwMode="auto">
            <a:xfrm>
              <a:off x="3558815" y="2333662"/>
              <a:ext cx="279418" cy="421381"/>
            </a:xfrm>
            <a:custGeom>
              <a:avLst/>
              <a:gdLst>
                <a:gd name="T0" fmla="*/ 30 w 62"/>
                <a:gd name="T1" fmla="*/ 5 h 93"/>
                <a:gd name="T2" fmla="*/ 0 w 62"/>
                <a:gd name="T3" fmla="*/ 8 h 93"/>
                <a:gd name="T4" fmla="*/ 0 w 62"/>
                <a:gd name="T5" fmla="*/ 93 h 93"/>
                <a:gd name="T6" fmla="*/ 50 w 62"/>
                <a:gd name="T7" fmla="*/ 59 h 93"/>
                <a:gd name="T8" fmla="*/ 30 w 62"/>
                <a:gd name="T9" fmla="*/ 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3">
                  <a:moveTo>
                    <a:pt x="30" y="5"/>
                  </a:moveTo>
                  <a:cubicBezTo>
                    <a:pt x="17" y="0"/>
                    <a:pt x="7" y="7"/>
                    <a:pt x="0" y="8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7" y="93"/>
                    <a:pt x="37" y="90"/>
                    <a:pt x="50" y="59"/>
                  </a:cubicBezTo>
                  <a:cubicBezTo>
                    <a:pt x="62" y="28"/>
                    <a:pt x="43" y="9"/>
                    <a:pt x="30" y="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0" name="Freeform 98"/>
            <p:cNvSpPr>
              <a:spLocks/>
            </p:cNvSpPr>
            <p:nvPr/>
          </p:nvSpPr>
          <p:spPr bwMode="auto">
            <a:xfrm>
              <a:off x="3536281" y="2257048"/>
              <a:ext cx="22534" cy="139709"/>
            </a:xfrm>
            <a:custGeom>
              <a:avLst/>
              <a:gdLst>
                <a:gd name="T0" fmla="*/ 5 w 5"/>
                <a:gd name="T1" fmla="*/ 1 h 31"/>
                <a:gd name="T2" fmla="*/ 0 w 5"/>
                <a:gd name="T3" fmla="*/ 2 h 31"/>
                <a:gd name="T4" fmla="*/ 0 w 5"/>
                <a:gd name="T5" fmla="*/ 2 h 31"/>
                <a:gd name="T6" fmla="*/ 0 w 5"/>
                <a:gd name="T7" fmla="*/ 2 h 31"/>
                <a:gd name="T8" fmla="*/ 0 w 5"/>
                <a:gd name="T9" fmla="*/ 2 h 31"/>
                <a:gd name="T10" fmla="*/ 0 w 5"/>
                <a:gd name="T11" fmla="*/ 2 h 31"/>
                <a:gd name="T12" fmla="*/ 3 w 5"/>
                <a:gd name="T13" fmla="*/ 30 h 31"/>
                <a:gd name="T14" fmla="*/ 3 w 5"/>
                <a:gd name="T15" fmla="*/ 30 h 31"/>
                <a:gd name="T16" fmla="*/ 5 w 5"/>
                <a:gd name="T17" fmla="*/ 31 h 31"/>
                <a:gd name="T18" fmla="*/ 5 w 5"/>
                <a:gd name="T19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31">
                  <a:moveTo>
                    <a:pt x="5" y="1"/>
                  </a:moveTo>
                  <a:cubicBezTo>
                    <a:pt x="2" y="1"/>
                    <a:pt x="1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3" y="30"/>
                    <a:pt x="3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3" y="31"/>
                    <a:pt x="3" y="31"/>
                    <a:pt x="5" y="31"/>
                  </a:cubicBezTo>
                  <a:cubicBezTo>
                    <a:pt x="5" y="1"/>
                    <a:pt x="5" y="1"/>
                    <a:pt x="5" y="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1" name="Freeform 99"/>
            <p:cNvSpPr>
              <a:spLocks/>
            </p:cNvSpPr>
            <p:nvPr/>
          </p:nvSpPr>
          <p:spPr bwMode="auto">
            <a:xfrm>
              <a:off x="3558815" y="2257048"/>
              <a:ext cx="18027" cy="139709"/>
            </a:xfrm>
            <a:custGeom>
              <a:avLst/>
              <a:gdLst>
                <a:gd name="T0" fmla="*/ 4 w 4"/>
                <a:gd name="T1" fmla="*/ 2 h 31"/>
                <a:gd name="T2" fmla="*/ 4 w 4"/>
                <a:gd name="T3" fmla="*/ 2 h 31"/>
                <a:gd name="T4" fmla="*/ 4 w 4"/>
                <a:gd name="T5" fmla="*/ 2 h 31"/>
                <a:gd name="T6" fmla="*/ 0 w 4"/>
                <a:gd name="T7" fmla="*/ 1 h 31"/>
                <a:gd name="T8" fmla="*/ 0 w 4"/>
                <a:gd name="T9" fmla="*/ 31 h 31"/>
                <a:gd name="T10" fmla="*/ 1 w 4"/>
                <a:gd name="T11" fmla="*/ 30 h 31"/>
                <a:gd name="T12" fmla="*/ 4 w 4"/>
                <a:gd name="T13" fmla="*/ 2 h 31"/>
                <a:gd name="T14" fmla="*/ 4 w 4"/>
                <a:gd name="T15" fmla="*/ 2 h 31"/>
                <a:gd name="T16" fmla="*/ 4 w 4"/>
                <a:gd name="T17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1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2" y="1"/>
                    <a:pt x="0" y="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" y="31"/>
                    <a:pt x="1" y="31"/>
                    <a:pt x="1" y="3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2" name="Freeform 100"/>
            <p:cNvSpPr>
              <a:spLocks/>
            </p:cNvSpPr>
            <p:nvPr/>
          </p:nvSpPr>
          <p:spPr bwMode="auto">
            <a:xfrm>
              <a:off x="3437133" y="2378730"/>
              <a:ext cx="139709" cy="135202"/>
            </a:xfrm>
            <a:custGeom>
              <a:avLst/>
              <a:gdLst>
                <a:gd name="T0" fmla="*/ 1 w 31"/>
                <a:gd name="T1" fmla="*/ 29 h 30"/>
                <a:gd name="T2" fmla="*/ 3 w 31"/>
                <a:gd name="T3" fmla="*/ 28 h 30"/>
                <a:gd name="T4" fmla="*/ 5 w 31"/>
                <a:gd name="T5" fmla="*/ 27 h 30"/>
                <a:gd name="T6" fmla="*/ 10 w 31"/>
                <a:gd name="T7" fmla="*/ 26 h 30"/>
                <a:gd name="T8" fmla="*/ 12 w 31"/>
                <a:gd name="T9" fmla="*/ 25 h 30"/>
                <a:gd name="T10" fmla="*/ 27 w 31"/>
                <a:gd name="T11" fmla="*/ 19 h 30"/>
                <a:gd name="T12" fmla="*/ 30 w 31"/>
                <a:gd name="T13" fmla="*/ 7 h 30"/>
                <a:gd name="T14" fmla="*/ 28 w 31"/>
                <a:gd name="T15" fmla="*/ 1 h 30"/>
                <a:gd name="T16" fmla="*/ 29 w 31"/>
                <a:gd name="T17" fmla="*/ 0 h 30"/>
                <a:gd name="T18" fmla="*/ 0 w 31"/>
                <a:gd name="T19" fmla="*/ 30 h 30"/>
                <a:gd name="T20" fmla="*/ 1 w 31"/>
                <a:gd name="T21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30">
                  <a:moveTo>
                    <a:pt x="1" y="29"/>
                  </a:moveTo>
                  <a:cubicBezTo>
                    <a:pt x="2" y="29"/>
                    <a:pt x="2" y="28"/>
                    <a:pt x="3" y="28"/>
                  </a:cubicBezTo>
                  <a:cubicBezTo>
                    <a:pt x="4" y="27"/>
                    <a:pt x="4" y="27"/>
                    <a:pt x="5" y="27"/>
                  </a:cubicBezTo>
                  <a:cubicBezTo>
                    <a:pt x="7" y="26"/>
                    <a:pt x="8" y="26"/>
                    <a:pt x="10" y="26"/>
                  </a:cubicBezTo>
                  <a:cubicBezTo>
                    <a:pt x="11" y="25"/>
                    <a:pt x="12" y="25"/>
                    <a:pt x="12" y="25"/>
                  </a:cubicBezTo>
                  <a:cubicBezTo>
                    <a:pt x="17" y="24"/>
                    <a:pt x="22" y="22"/>
                    <a:pt x="27" y="19"/>
                  </a:cubicBezTo>
                  <a:cubicBezTo>
                    <a:pt x="30" y="15"/>
                    <a:pt x="31" y="11"/>
                    <a:pt x="30" y="7"/>
                  </a:cubicBezTo>
                  <a:cubicBezTo>
                    <a:pt x="30" y="5"/>
                    <a:pt x="28" y="2"/>
                    <a:pt x="28" y="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" y="29"/>
                    <a:pt x="1" y="2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3" name="Freeform 101"/>
            <p:cNvSpPr>
              <a:spLocks/>
            </p:cNvSpPr>
            <p:nvPr/>
          </p:nvSpPr>
          <p:spPr bwMode="auto">
            <a:xfrm>
              <a:off x="3432626" y="2369716"/>
              <a:ext cx="135202" cy="144216"/>
            </a:xfrm>
            <a:custGeom>
              <a:avLst/>
              <a:gdLst>
                <a:gd name="T0" fmla="*/ 11 w 30"/>
                <a:gd name="T1" fmla="*/ 4 h 32"/>
                <a:gd name="T2" fmla="*/ 5 w 30"/>
                <a:gd name="T3" fmla="*/ 19 h 32"/>
                <a:gd name="T4" fmla="*/ 4 w 30"/>
                <a:gd name="T5" fmla="*/ 21 h 32"/>
                <a:gd name="T6" fmla="*/ 3 w 30"/>
                <a:gd name="T7" fmla="*/ 26 h 32"/>
                <a:gd name="T8" fmla="*/ 2 w 30"/>
                <a:gd name="T9" fmla="*/ 28 h 32"/>
                <a:gd name="T10" fmla="*/ 1 w 30"/>
                <a:gd name="T11" fmla="*/ 30 h 32"/>
                <a:gd name="T12" fmla="*/ 1 w 30"/>
                <a:gd name="T13" fmla="*/ 32 h 32"/>
                <a:gd name="T14" fmla="*/ 1 w 30"/>
                <a:gd name="T15" fmla="*/ 32 h 32"/>
                <a:gd name="T16" fmla="*/ 30 w 30"/>
                <a:gd name="T17" fmla="*/ 2 h 32"/>
                <a:gd name="T18" fmla="*/ 28 w 30"/>
                <a:gd name="T19" fmla="*/ 2 h 32"/>
                <a:gd name="T20" fmla="*/ 22 w 30"/>
                <a:gd name="T21" fmla="*/ 0 h 32"/>
                <a:gd name="T22" fmla="*/ 11 w 30"/>
                <a:gd name="T23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2">
                  <a:moveTo>
                    <a:pt x="11" y="4"/>
                  </a:moveTo>
                  <a:cubicBezTo>
                    <a:pt x="7" y="9"/>
                    <a:pt x="6" y="14"/>
                    <a:pt x="5" y="19"/>
                  </a:cubicBezTo>
                  <a:cubicBezTo>
                    <a:pt x="5" y="20"/>
                    <a:pt x="5" y="20"/>
                    <a:pt x="4" y="21"/>
                  </a:cubicBezTo>
                  <a:cubicBezTo>
                    <a:pt x="4" y="23"/>
                    <a:pt x="4" y="25"/>
                    <a:pt x="3" y="26"/>
                  </a:cubicBezTo>
                  <a:cubicBezTo>
                    <a:pt x="3" y="27"/>
                    <a:pt x="3" y="28"/>
                    <a:pt x="2" y="28"/>
                  </a:cubicBezTo>
                  <a:cubicBezTo>
                    <a:pt x="2" y="29"/>
                    <a:pt x="1" y="30"/>
                    <a:pt x="1" y="30"/>
                  </a:cubicBezTo>
                  <a:cubicBezTo>
                    <a:pt x="1" y="31"/>
                    <a:pt x="0" y="31"/>
                    <a:pt x="1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1"/>
                    <a:pt x="29" y="2"/>
                    <a:pt x="28" y="2"/>
                  </a:cubicBezTo>
                  <a:cubicBezTo>
                    <a:pt x="28" y="2"/>
                    <a:pt x="24" y="1"/>
                    <a:pt x="22" y="0"/>
                  </a:cubicBezTo>
                  <a:cubicBezTo>
                    <a:pt x="18" y="0"/>
                    <a:pt x="14" y="0"/>
                    <a:pt x="11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97" name="apple"/>
          <p:cNvGrpSpPr/>
          <p:nvPr/>
        </p:nvGrpSpPr>
        <p:grpSpPr>
          <a:xfrm>
            <a:off x="3518490" y="1661901"/>
            <a:ext cx="563343" cy="497995"/>
            <a:chOff x="3274890" y="2257048"/>
            <a:chExt cx="563343" cy="497995"/>
          </a:xfrm>
        </p:grpSpPr>
        <p:sp>
          <p:nvSpPr>
            <p:cNvPr id="1112" name="Freeform 96"/>
            <p:cNvSpPr>
              <a:spLocks/>
            </p:cNvSpPr>
            <p:nvPr/>
          </p:nvSpPr>
          <p:spPr bwMode="auto">
            <a:xfrm>
              <a:off x="3274890" y="2333662"/>
              <a:ext cx="283925" cy="421381"/>
            </a:xfrm>
            <a:custGeom>
              <a:avLst/>
              <a:gdLst>
                <a:gd name="T0" fmla="*/ 63 w 63"/>
                <a:gd name="T1" fmla="*/ 8 h 93"/>
                <a:gd name="T2" fmla="*/ 33 w 63"/>
                <a:gd name="T3" fmla="*/ 5 h 93"/>
                <a:gd name="T4" fmla="*/ 13 w 63"/>
                <a:gd name="T5" fmla="*/ 59 h 93"/>
                <a:gd name="T6" fmla="*/ 62 w 63"/>
                <a:gd name="T7" fmla="*/ 93 h 93"/>
                <a:gd name="T8" fmla="*/ 63 w 63"/>
                <a:gd name="T9" fmla="*/ 93 h 93"/>
                <a:gd name="T10" fmla="*/ 63 w 63"/>
                <a:gd name="T11" fmla="*/ 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3">
                  <a:moveTo>
                    <a:pt x="63" y="8"/>
                  </a:moveTo>
                  <a:cubicBezTo>
                    <a:pt x="55" y="8"/>
                    <a:pt x="46" y="0"/>
                    <a:pt x="33" y="5"/>
                  </a:cubicBezTo>
                  <a:cubicBezTo>
                    <a:pt x="19" y="9"/>
                    <a:pt x="0" y="28"/>
                    <a:pt x="13" y="59"/>
                  </a:cubicBezTo>
                  <a:cubicBezTo>
                    <a:pt x="25" y="90"/>
                    <a:pt x="55" y="93"/>
                    <a:pt x="62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8"/>
                    <a:pt x="63" y="8"/>
                    <a:pt x="63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" name="Freeform 97"/>
            <p:cNvSpPr>
              <a:spLocks/>
            </p:cNvSpPr>
            <p:nvPr/>
          </p:nvSpPr>
          <p:spPr bwMode="auto">
            <a:xfrm>
              <a:off x="3558815" y="2333662"/>
              <a:ext cx="279418" cy="421381"/>
            </a:xfrm>
            <a:custGeom>
              <a:avLst/>
              <a:gdLst>
                <a:gd name="T0" fmla="*/ 30 w 62"/>
                <a:gd name="T1" fmla="*/ 5 h 93"/>
                <a:gd name="T2" fmla="*/ 0 w 62"/>
                <a:gd name="T3" fmla="*/ 8 h 93"/>
                <a:gd name="T4" fmla="*/ 0 w 62"/>
                <a:gd name="T5" fmla="*/ 93 h 93"/>
                <a:gd name="T6" fmla="*/ 50 w 62"/>
                <a:gd name="T7" fmla="*/ 59 h 93"/>
                <a:gd name="T8" fmla="*/ 30 w 62"/>
                <a:gd name="T9" fmla="*/ 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3">
                  <a:moveTo>
                    <a:pt x="30" y="5"/>
                  </a:moveTo>
                  <a:cubicBezTo>
                    <a:pt x="17" y="0"/>
                    <a:pt x="7" y="7"/>
                    <a:pt x="0" y="8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7" y="93"/>
                    <a:pt x="37" y="90"/>
                    <a:pt x="50" y="59"/>
                  </a:cubicBezTo>
                  <a:cubicBezTo>
                    <a:pt x="62" y="28"/>
                    <a:pt x="43" y="9"/>
                    <a:pt x="30" y="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4" name="Freeform 98"/>
            <p:cNvSpPr>
              <a:spLocks/>
            </p:cNvSpPr>
            <p:nvPr/>
          </p:nvSpPr>
          <p:spPr bwMode="auto">
            <a:xfrm>
              <a:off x="3536281" y="2257048"/>
              <a:ext cx="22534" cy="139709"/>
            </a:xfrm>
            <a:custGeom>
              <a:avLst/>
              <a:gdLst>
                <a:gd name="T0" fmla="*/ 5 w 5"/>
                <a:gd name="T1" fmla="*/ 1 h 31"/>
                <a:gd name="T2" fmla="*/ 0 w 5"/>
                <a:gd name="T3" fmla="*/ 2 h 31"/>
                <a:gd name="T4" fmla="*/ 0 w 5"/>
                <a:gd name="T5" fmla="*/ 2 h 31"/>
                <a:gd name="T6" fmla="*/ 0 w 5"/>
                <a:gd name="T7" fmla="*/ 2 h 31"/>
                <a:gd name="T8" fmla="*/ 0 w 5"/>
                <a:gd name="T9" fmla="*/ 2 h 31"/>
                <a:gd name="T10" fmla="*/ 0 w 5"/>
                <a:gd name="T11" fmla="*/ 2 h 31"/>
                <a:gd name="T12" fmla="*/ 3 w 5"/>
                <a:gd name="T13" fmla="*/ 30 h 31"/>
                <a:gd name="T14" fmla="*/ 3 w 5"/>
                <a:gd name="T15" fmla="*/ 30 h 31"/>
                <a:gd name="T16" fmla="*/ 5 w 5"/>
                <a:gd name="T17" fmla="*/ 31 h 31"/>
                <a:gd name="T18" fmla="*/ 5 w 5"/>
                <a:gd name="T19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31">
                  <a:moveTo>
                    <a:pt x="5" y="1"/>
                  </a:moveTo>
                  <a:cubicBezTo>
                    <a:pt x="2" y="1"/>
                    <a:pt x="1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3" y="30"/>
                    <a:pt x="3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3" y="31"/>
                    <a:pt x="3" y="31"/>
                    <a:pt x="5" y="31"/>
                  </a:cubicBezTo>
                  <a:cubicBezTo>
                    <a:pt x="5" y="1"/>
                    <a:pt x="5" y="1"/>
                    <a:pt x="5" y="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5" name="Freeform 99"/>
            <p:cNvSpPr>
              <a:spLocks/>
            </p:cNvSpPr>
            <p:nvPr/>
          </p:nvSpPr>
          <p:spPr bwMode="auto">
            <a:xfrm>
              <a:off x="3558815" y="2257048"/>
              <a:ext cx="18027" cy="139709"/>
            </a:xfrm>
            <a:custGeom>
              <a:avLst/>
              <a:gdLst>
                <a:gd name="T0" fmla="*/ 4 w 4"/>
                <a:gd name="T1" fmla="*/ 2 h 31"/>
                <a:gd name="T2" fmla="*/ 4 w 4"/>
                <a:gd name="T3" fmla="*/ 2 h 31"/>
                <a:gd name="T4" fmla="*/ 4 w 4"/>
                <a:gd name="T5" fmla="*/ 2 h 31"/>
                <a:gd name="T6" fmla="*/ 0 w 4"/>
                <a:gd name="T7" fmla="*/ 1 h 31"/>
                <a:gd name="T8" fmla="*/ 0 w 4"/>
                <a:gd name="T9" fmla="*/ 31 h 31"/>
                <a:gd name="T10" fmla="*/ 1 w 4"/>
                <a:gd name="T11" fmla="*/ 30 h 31"/>
                <a:gd name="T12" fmla="*/ 4 w 4"/>
                <a:gd name="T13" fmla="*/ 2 h 31"/>
                <a:gd name="T14" fmla="*/ 4 w 4"/>
                <a:gd name="T15" fmla="*/ 2 h 31"/>
                <a:gd name="T16" fmla="*/ 4 w 4"/>
                <a:gd name="T17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1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2" y="1"/>
                    <a:pt x="0" y="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" y="31"/>
                    <a:pt x="1" y="31"/>
                    <a:pt x="1" y="3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" name="Freeform 100"/>
            <p:cNvSpPr>
              <a:spLocks/>
            </p:cNvSpPr>
            <p:nvPr/>
          </p:nvSpPr>
          <p:spPr bwMode="auto">
            <a:xfrm>
              <a:off x="3437133" y="2378730"/>
              <a:ext cx="139709" cy="135202"/>
            </a:xfrm>
            <a:custGeom>
              <a:avLst/>
              <a:gdLst>
                <a:gd name="T0" fmla="*/ 1 w 31"/>
                <a:gd name="T1" fmla="*/ 29 h 30"/>
                <a:gd name="T2" fmla="*/ 3 w 31"/>
                <a:gd name="T3" fmla="*/ 28 h 30"/>
                <a:gd name="T4" fmla="*/ 5 w 31"/>
                <a:gd name="T5" fmla="*/ 27 h 30"/>
                <a:gd name="T6" fmla="*/ 10 w 31"/>
                <a:gd name="T7" fmla="*/ 26 h 30"/>
                <a:gd name="T8" fmla="*/ 12 w 31"/>
                <a:gd name="T9" fmla="*/ 25 h 30"/>
                <a:gd name="T10" fmla="*/ 27 w 31"/>
                <a:gd name="T11" fmla="*/ 19 h 30"/>
                <a:gd name="T12" fmla="*/ 30 w 31"/>
                <a:gd name="T13" fmla="*/ 7 h 30"/>
                <a:gd name="T14" fmla="*/ 28 w 31"/>
                <a:gd name="T15" fmla="*/ 1 h 30"/>
                <a:gd name="T16" fmla="*/ 29 w 31"/>
                <a:gd name="T17" fmla="*/ 0 h 30"/>
                <a:gd name="T18" fmla="*/ 0 w 31"/>
                <a:gd name="T19" fmla="*/ 30 h 30"/>
                <a:gd name="T20" fmla="*/ 1 w 31"/>
                <a:gd name="T21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30">
                  <a:moveTo>
                    <a:pt x="1" y="29"/>
                  </a:moveTo>
                  <a:cubicBezTo>
                    <a:pt x="2" y="29"/>
                    <a:pt x="2" y="28"/>
                    <a:pt x="3" y="28"/>
                  </a:cubicBezTo>
                  <a:cubicBezTo>
                    <a:pt x="4" y="27"/>
                    <a:pt x="4" y="27"/>
                    <a:pt x="5" y="27"/>
                  </a:cubicBezTo>
                  <a:cubicBezTo>
                    <a:pt x="7" y="26"/>
                    <a:pt x="8" y="26"/>
                    <a:pt x="10" y="26"/>
                  </a:cubicBezTo>
                  <a:cubicBezTo>
                    <a:pt x="11" y="25"/>
                    <a:pt x="12" y="25"/>
                    <a:pt x="12" y="25"/>
                  </a:cubicBezTo>
                  <a:cubicBezTo>
                    <a:pt x="17" y="24"/>
                    <a:pt x="22" y="22"/>
                    <a:pt x="27" y="19"/>
                  </a:cubicBezTo>
                  <a:cubicBezTo>
                    <a:pt x="30" y="15"/>
                    <a:pt x="31" y="11"/>
                    <a:pt x="30" y="7"/>
                  </a:cubicBezTo>
                  <a:cubicBezTo>
                    <a:pt x="30" y="5"/>
                    <a:pt x="28" y="2"/>
                    <a:pt x="28" y="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" y="29"/>
                    <a:pt x="1" y="2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" name="Freeform 101"/>
            <p:cNvSpPr>
              <a:spLocks/>
            </p:cNvSpPr>
            <p:nvPr/>
          </p:nvSpPr>
          <p:spPr bwMode="auto">
            <a:xfrm>
              <a:off x="3432626" y="2369716"/>
              <a:ext cx="135202" cy="144216"/>
            </a:xfrm>
            <a:custGeom>
              <a:avLst/>
              <a:gdLst>
                <a:gd name="T0" fmla="*/ 11 w 30"/>
                <a:gd name="T1" fmla="*/ 4 h 32"/>
                <a:gd name="T2" fmla="*/ 5 w 30"/>
                <a:gd name="T3" fmla="*/ 19 h 32"/>
                <a:gd name="T4" fmla="*/ 4 w 30"/>
                <a:gd name="T5" fmla="*/ 21 h 32"/>
                <a:gd name="T6" fmla="*/ 3 w 30"/>
                <a:gd name="T7" fmla="*/ 26 h 32"/>
                <a:gd name="T8" fmla="*/ 2 w 30"/>
                <a:gd name="T9" fmla="*/ 28 h 32"/>
                <a:gd name="T10" fmla="*/ 1 w 30"/>
                <a:gd name="T11" fmla="*/ 30 h 32"/>
                <a:gd name="T12" fmla="*/ 1 w 30"/>
                <a:gd name="T13" fmla="*/ 32 h 32"/>
                <a:gd name="T14" fmla="*/ 1 w 30"/>
                <a:gd name="T15" fmla="*/ 32 h 32"/>
                <a:gd name="T16" fmla="*/ 30 w 30"/>
                <a:gd name="T17" fmla="*/ 2 h 32"/>
                <a:gd name="T18" fmla="*/ 28 w 30"/>
                <a:gd name="T19" fmla="*/ 2 h 32"/>
                <a:gd name="T20" fmla="*/ 22 w 30"/>
                <a:gd name="T21" fmla="*/ 0 h 32"/>
                <a:gd name="T22" fmla="*/ 11 w 30"/>
                <a:gd name="T23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2">
                  <a:moveTo>
                    <a:pt x="11" y="4"/>
                  </a:moveTo>
                  <a:cubicBezTo>
                    <a:pt x="7" y="9"/>
                    <a:pt x="6" y="14"/>
                    <a:pt x="5" y="19"/>
                  </a:cubicBezTo>
                  <a:cubicBezTo>
                    <a:pt x="5" y="20"/>
                    <a:pt x="5" y="20"/>
                    <a:pt x="4" y="21"/>
                  </a:cubicBezTo>
                  <a:cubicBezTo>
                    <a:pt x="4" y="23"/>
                    <a:pt x="4" y="25"/>
                    <a:pt x="3" y="26"/>
                  </a:cubicBezTo>
                  <a:cubicBezTo>
                    <a:pt x="3" y="27"/>
                    <a:pt x="3" y="28"/>
                    <a:pt x="2" y="28"/>
                  </a:cubicBezTo>
                  <a:cubicBezTo>
                    <a:pt x="2" y="29"/>
                    <a:pt x="1" y="30"/>
                    <a:pt x="1" y="30"/>
                  </a:cubicBezTo>
                  <a:cubicBezTo>
                    <a:pt x="1" y="31"/>
                    <a:pt x="0" y="31"/>
                    <a:pt x="1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1"/>
                    <a:pt x="29" y="2"/>
                    <a:pt x="28" y="2"/>
                  </a:cubicBezTo>
                  <a:cubicBezTo>
                    <a:pt x="28" y="2"/>
                    <a:pt x="24" y="1"/>
                    <a:pt x="22" y="0"/>
                  </a:cubicBezTo>
                  <a:cubicBezTo>
                    <a:pt x="18" y="0"/>
                    <a:pt x="14" y="0"/>
                    <a:pt x="11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98" name="apple"/>
          <p:cNvGrpSpPr/>
          <p:nvPr/>
        </p:nvGrpSpPr>
        <p:grpSpPr>
          <a:xfrm>
            <a:off x="3518490" y="1081999"/>
            <a:ext cx="563343" cy="497995"/>
            <a:chOff x="3274890" y="2257048"/>
            <a:chExt cx="563343" cy="497995"/>
          </a:xfrm>
        </p:grpSpPr>
        <p:sp>
          <p:nvSpPr>
            <p:cNvPr id="1106" name="Freeform 96"/>
            <p:cNvSpPr>
              <a:spLocks/>
            </p:cNvSpPr>
            <p:nvPr/>
          </p:nvSpPr>
          <p:spPr bwMode="auto">
            <a:xfrm>
              <a:off x="3274890" y="2333662"/>
              <a:ext cx="283925" cy="421381"/>
            </a:xfrm>
            <a:custGeom>
              <a:avLst/>
              <a:gdLst>
                <a:gd name="T0" fmla="*/ 63 w 63"/>
                <a:gd name="T1" fmla="*/ 8 h 93"/>
                <a:gd name="T2" fmla="*/ 33 w 63"/>
                <a:gd name="T3" fmla="*/ 5 h 93"/>
                <a:gd name="T4" fmla="*/ 13 w 63"/>
                <a:gd name="T5" fmla="*/ 59 h 93"/>
                <a:gd name="T6" fmla="*/ 62 w 63"/>
                <a:gd name="T7" fmla="*/ 93 h 93"/>
                <a:gd name="T8" fmla="*/ 63 w 63"/>
                <a:gd name="T9" fmla="*/ 93 h 93"/>
                <a:gd name="T10" fmla="*/ 63 w 63"/>
                <a:gd name="T11" fmla="*/ 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3">
                  <a:moveTo>
                    <a:pt x="63" y="8"/>
                  </a:moveTo>
                  <a:cubicBezTo>
                    <a:pt x="55" y="8"/>
                    <a:pt x="46" y="0"/>
                    <a:pt x="33" y="5"/>
                  </a:cubicBezTo>
                  <a:cubicBezTo>
                    <a:pt x="19" y="9"/>
                    <a:pt x="0" y="28"/>
                    <a:pt x="13" y="59"/>
                  </a:cubicBezTo>
                  <a:cubicBezTo>
                    <a:pt x="25" y="90"/>
                    <a:pt x="55" y="93"/>
                    <a:pt x="62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8"/>
                    <a:pt x="63" y="8"/>
                    <a:pt x="63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" name="Freeform 97"/>
            <p:cNvSpPr>
              <a:spLocks/>
            </p:cNvSpPr>
            <p:nvPr/>
          </p:nvSpPr>
          <p:spPr bwMode="auto">
            <a:xfrm>
              <a:off x="3558815" y="2333662"/>
              <a:ext cx="279418" cy="421381"/>
            </a:xfrm>
            <a:custGeom>
              <a:avLst/>
              <a:gdLst>
                <a:gd name="T0" fmla="*/ 30 w 62"/>
                <a:gd name="T1" fmla="*/ 5 h 93"/>
                <a:gd name="T2" fmla="*/ 0 w 62"/>
                <a:gd name="T3" fmla="*/ 8 h 93"/>
                <a:gd name="T4" fmla="*/ 0 w 62"/>
                <a:gd name="T5" fmla="*/ 93 h 93"/>
                <a:gd name="T6" fmla="*/ 50 w 62"/>
                <a:gd name="T7" fmla="*/ 59 h 93"/>
                <a:gd name="T8" fmla="*/ 30 w 62"/>
                <a:gd name="T9" fmla="*/ 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3">
                  <a:moveTo>
                    <a:pt x="30" y="5"/>
                  </a:moveTo>
                  <a:cubicBezTo>
                    <a:pt x="17" y="0"/>
                    <a:pt x="7" y="7"/>
                    <a:pt x="0" y="8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7" y="93"/>
                    <a:pt x="37" y="90"/>
                    <a:pt x="50" y="59"/>
                  </a:cubicBezTo>
                  <a:cubicBezTo>
                    <a:pt x="62" y="28"/>
                    <a:pt x="43" y="9"/>
                    <a:pt x="30" y="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8" name="Freeform 98"/>
            <p:cNvSpPr>
              <a:spLocks/>
            </p:cNvSpPr>
            <p:nvPr/>
          </p:nvSpPr>
          <p:spPr bwMode="auto">
            <a:xfrm>
              <a:off x="3536281" y="2257048"/>
              <a:ext cx="22534" cy="139709"/>
            </a:xfrm>
            <a:custGeom>
              <a:avLst/>
              <a:gdLst>
                <a:gd name="T0" fmla="*/ 5 w 5"/>
                <a:gd name="T1" fmla="*/ 1 h 31"/>
                <a:gd name="T2" fmla="*/ 0 w 5"/>
                <a:gd name="T3" fmla="*/ 2 h 31"/>
                <a:gd name="T4" fmla="*/ 0 w 5"/>
                <a:gd name="T5" fmla="*/ 2 h 31"/>
                <a:gd name="T6" fmla="*/ 0 w 5"/>
                <a:gd name="T7" fmla="*/ 2 h 31"/>
                <a:gd name="T8" fmla="*/ 0 w 5"/>
                <a:gd name="T9" fmla="*/ 2 h 31"/>
                <a:gd name="T10" fmla="*/ 0 w 5"/>
                <a:gd name="T11" fmla="*/ 2 h 31"/>
                <a:gd name="T12" fmla="*/ 3 w 5"/>
                <a:gd name="T13" fmla="*/ 30 h 31"/>
                <a:gd name="T14" fmla="*/ 3 w 5"/>
                <a:gd name="T15" fmla="*/ 30 h 31"/>
                <a:gd name="T16" fmla="*/ 5 w 5"/>
                <a:gd name="T17" fmla="*/ 31 h 31"/>
                <a:gd name="T18" fmla="*/ 5 w 5"/>
                <a:gd name="T19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31">
                  <a:moveTo>
                    <a:pt x="5" y="1"/>
                  </a:moveTo>
                  <a:cubicBezTo>
                    <a:pt x="2" y="1"/>
                    <a:pt x="1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3" y="30"/>
                    <a:pt x="3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3" y="31"/>
                    <a:pt x="3" y="31"/>
                    <a:pt x="5" y="31"/>
                  </a:cubicBezTo>
                  <a:cubicBezTo>
                    <a:pt x="5" y="1"/>
                    <a:pt x="5" y="1"/>
                    <a:pt x="5" y="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9" name="Freeform 99"/>
            <p:cNvSpPr>
              <a:spLocks/>
            </p:cNvSpPr>
            <p:nvPr/>
          </p:nvSpPr>
          <p:spPr bwMode="auto">
            <a:xfrm>
              <a:off x="3558815" y="2257048"/>
              <a:ext cx="18027" cy="139709"/>
            </a:xfrm>
            <a:custGeom>
              <a:avLst/>
              <a:gdLst>
                <a:gd name="T0" fmla="*/ 4 w 4"/>
                <a:gd name="T1" fmla="*/ 2 h 31"/>
                <a:gd name="T2" fmla="*/ 4 w 4"/>
                <a:gd name="T3" fmla="*/ 2 h 31"/>
                <a:gd name="T4" fmla="*/ 4 w 4"/>
                <a:gd name="T5" fmla="*/ 2 h 31"/>
                <a:gd name="T6" fmla="*/ 0 w 4"/>
                <a:gd name="T7" fmla="*/ 1 h 31"/>
                <a:gd name="T8" fmla="*/ 0 w 4"/>
                <a:gd name="T9" fmla="*/ 31 h 31"/>
                <a:gd name="T10" fmla="*/ 1 w 4"/>
                <a:gd name="T11" fmla="*/ 30 h 31"/>
                <a:gd name="T12" fmla="*/ 4 w 4"/>
                <a:gd name="T13" fmla="*/ 2 h 31"/>
                <a:gd name="T14" fmla="*/ 4 w 4"/>
                <a:gd name="T15" fmla="*/ 2 h 31"/>
                <a:gd name="T16" fmla="*/ 4 w 4"/>
                <a:gd name="T17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1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2" y="1"/>
                    <a:pt x="0" y="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" y="31"/>
                    <a:pt x="1" y="31"/>
                    <a:pt x="1" y="3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" name="Freeform 100"/>
            <p:cNvSpPr>
              <a:spLocks/>
            </p:cNvSpPr>
            <p:nvPr/>
          </p:nvSpPr>
          <p:spPr bwMode="auto">
            <a:xfrm>
              <a:off x="3437133" y="2378730"/>
              <a:ext cx="139709" cy="135202"/>
            </a:xfrm>
            <a:custGeom>
              <a:avLst/>
              <a:gdLst>
                <a:gd name="T0" fmla="*/ 1 w 31"/>
                <a:gd name="T1" fmla="*/ 29 h 30"/>
                <a:gd name="T2" fmla="*/ 3 w 31"/>
                <a:gd name="T3" fmla="*/ 28 h 30"/>
                <a:gd name="T4" fmla="*/ 5 w 31"/>
                <a:gd name="T5" fmla="*/ 27 h 30"/>
                <a:gd name="T6" fmla="*/ 10 w 31"/>
                <a:gd name="T7" fmla="*/ 26 h 30"/>
                <a:gd name="T8" fmla="*/ 12 w 31"/>
                <a:gd name="T9" fmla="*/ 25 h 30"/>
                <a:gd name="T10" fmla="*/ 27 w 31"/>
                <a:gd name="T11" fmla="*/ 19 h 30"/>
                <a:gd name="T12" fmla="*/ 30 w 31"/>
                <a:gd name="T13" fmla="*/ 7 h 30"/>
                <a:gd name="T14" fmla="*/ 28 w 31"/>
                <a:gd name="T15" fmla="*/ 1 h 30"/>
                <a:gd name="T16" fmla="*/ 29 w 31"/>
                <a:gd name="T17" fmla="*/ 0 h 30"/>
                <a:gd name="T18" fmla="*/ 0 w 31"/>
                <a:gd name="T19" fmla="*/ 30 h 30"/>
                <a:gd name="T20" fmla="*/ 1 w 31"/>
                <a:gd name="T21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30">
                  <a:moveTo>
                    <a:pt x="1" y="29"/>
                  </a:moveTo>
                  <a:cubicBezTo>
                    <a:pt x="2" y="29"/>
                    <a:pt x="2" y="28"/>
                    <a:pt x="3" y="28"/>
                  </a:cubicBezTo>
                  <a:cubicBezTo>
                    <a:pt x="4" y="27"/>
                    <a:pt x="4" y="27"/>
                    <a:pt x="5" y="27"/>
                  </a:cubicBezTo>
                  <a:cubicBezTo>
                    <a:pt x="7" y="26"/>
                    <a:pt x="8" y="26"/>
                    <a:pt x="10" y="26"/>
                  </a:cubicBezTo>
                  <a:cubicBezTo>
                    <a:pt x="11" y="25"/>
                    <a:pt x="12" y="25"/>
                    <a:pt x="12" y="25"/>
                  </a:cubicBezTo>
                  <a:cubicBezTo>
                    <a:pt x="17" y="24"/>
                    <a:pt x="22" y="22"/>
                    <a:pt x="27" y="19"/>
                  </a:cubicBezTo>
                  <a:cubicBezTo>
                    <a:pt x="30" y="15"/>
                    <a:pt x="31" y="11"/>
                    <a:pt x="30" y="7"/>
                  </a:cubicBezTo>
                  <a:cubicBezTo>
                    <a:pt x="30" y="5"/>
                    <a:pt x="28" y="2"/>
                    <a:pt x="28" y="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" y="29"/>
                    <a:pt x="1" y="2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1" name="Freeform 101"/>
            <p:cNvSpPr>
              <a:spLocks/>
            </p:cNvSpPr>
            <p:nvPr/>
          </p:nvSpPr>
          <p:spPr bwMode="auto">
            <a:xfrm>
              <a:off x="3432626" y="2369716"/>
              <a:ext cx="135202" cy="144216"/>
            </a:xfrm>
            <a:custGeom>
              <a:avLst/>
              <a:gdLst>
                <a:gd name="T0" fmla="*/ 11 w 30"/>
                <a:gd name="T1" fmla="*/ 4 h 32"/>
                <a:gd name="T2" fmla="*/ 5 w 30"/>
                <a:gd name="T3" fmla="*/ 19 h 32"/>
                <a:gd name="T4" fmla="*/ 4 w 30"/>
                <a:gd name="T5" fmla="*/ 21 h 32"/>
                <a:gd name="T6" fmla="*/ 3 w 30"/>
                <a:gd name="T7" fmla="*/ 26 h 32"/>
                <a:gd name="T8" fmla="*/ 2 w 30"/>
                <a:gd name="T9" fmla="*/ 28 h 32"/>
                <a:gd name="T10" fmla="*/ 1 w 30"/>
                <a:gd name="T11" fmla="*/ 30 h 32"/>
                <a:gd name="T12" fmla="*/ 1 w 30"/>
                <a:gd name="T13" fmla="*/ 32 h 32"/>
                <a:gd name="T14" fmla="*/ 1 w 30"/>
                <a:gd name="T15" fmla="*/ 32 h 32"/>
                <a:gd name="T16" fmla="*/ 30 w 30"/>
                <a:gd name="T17" fmla="*/ 2 h 32"/>
                <a:gd name="T18" fmla="*/ 28 w 30"/>
                <a:gd name="T19" fmla="*/ 2 h 32"/>
                <a:gd name="T20" fmla="*/ 22 w 30"/>
                <a:gd name="T21" fmla="*/ 0 h 32"/>
                <a:gd name="T22" fmla="*/ 11 w 30"/>
                <a:gd name="T23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2">
                  <a:moveTo>
                    <a:pt x="11" y="4"/>
                  </a:moveTo>
                  <a:cubicBezTo>
                    <a:pt x="7" y="9"/>
                    <a:pt x="6" y="14"/>
                    <a:pt x="5" y="19"/>
                  </a:cubicBezTo>
                  <a:cubicBezTo>
                    <a:pt x="5" y="20"/>
                    <a:pt x="5" y="20"/>
                    <a:pt x="4" y="21"/>
                  </a:cubicBezTo>
                  <a:cubicBezTo>
                    <a:pt x="4" y="23"/>
                    <a:pt x="4" y="25"/>
                    <a:pt x="3" y="26"/>
                  </a:cubicBezTo>
                  <a:cubicBezTo>
                    <a:pt x="3" y="27"/>
                    <a:pt x="3" y="28"/>
                    <a:pt x="2" y="28"/>
                  </a:cubicBezTo>
                  <a:cubicBezTo>
                    <a:pt x="2" y="29"/>
                    <a:pt x="1" y="30"/>
                    <a:pt x="1" y="30"/>
                  </a:cubicBezTo>
                  <a:cubicBezTo>
                    <a:pt x="1" y="31"/>
                    <a:pt x="0" y="31"/>
                    <a:pt x="1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1"/>
                    <a:pt x="29" y="2"/>
                    <a:pt x="28" y="2"/>
                  </a:cubicBezTo>
                  <a:cubicBezTo>
                    <a:pt x="28" y="2"/>
                    <a:pt x="24" y="1"/>
                    <a:pt x="22" y="0"/>
                  </a:cubicBezTo>
                  <a:cubicBezTo>
                    <a:pt x="18" y="0"/>
                    <a:pt x="14" y="0"/>
                    <a:pt x="11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29" name="apple"/>
          <p:cNvGrpSpPr/>
          <p:nvPr/>
        </p:nvGrpSpPr>
        <p:grpSpPr>
          <a:xfrm>
            <a:off x="4426758" y="4561413"/>
            <a:ext cx="563343" cy="497995"/>
            <a:chOff x="3274890" y="2257048"/>
            <a:chExt cx="563343" cy="497995"/>
          </a:xfrm>
        </p:grpSpPr>
        <p:sp>
          <p:nvSpPr>
            <p:cNvPr id="1279" name="Freeform 96"/>
            <p:cNvSpPr>
              <a:spLocks/>
            </p:cNvSpPr>
            <p:nvPr/>
          </p:nvSpPr>
          <p:spPr bwMode="auto">
            <a:xfrm>
              <a:off x="3274890" y="2333662"/>
              <a:ext cx="283925" cy="421381"/>
            </a:xfrm>
            <a:custGeom>
              <a:avLst/>
              <a:gdLst>
                <a:gd name="T0" fmla="*/ 63 w 63"/>
                <a:gd name="T1" fmla="*/ 8 h 93"/>
                <a:gd name="T2" fmla="*/ 33 w 63"/>
                <a:gd name="T3" fmla="*/ 5 h 93"/>
                <a:gd name="T4" fmla="*/ 13 w 63"/>
                <a:gd name="T5" fmla="*/ 59 h 93"/>
                <a:gd name="T6" fmla="*/ 62 w 63"/>
                <a:gd name="T7" fmla="*/ 93 h 93"/>
                <a:gd name="T8" fmla="*/ 63 w 63"/>
                <a:gd name="T9" fmla="*/ 93 h 93"/>
                <a:gd name="T10" fmla="*/ 63 w 63"/>
                <a:gd name="T11" fmla="*/ 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3">
                  <a:moveTo>
                    <a:pt x="63" y="8"/>
                  </a:moveTo>
                  <a:cubicBezTo>
                    <a:pt x="55" y="8"/>
                    <a:pt x="46" y="0"/>
                    <a:pt x="33" y="5"/>
                  </a:cubicBezTo>
                  <a:cubicBezTo>
                    <a:pt x="19" y="9"/>
                    <a:pt x="0" y="28"/>
                    <a:pt x="13" y="59"/>
                  </a:cubicBezTo>
                  <a:cubicBezTo>
                    <a:pt x="25" y="90"/>
                    <a:pt x="55" y="93"/>
                    <a:pt x="62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8"/>
                    <a:pt x="63" y="8"/>
                    <a:pt x="63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0" name="Freeform 97"/>
            <p:cNvSpPr>
              <a:spLocks/>
            </p:cNvSpPr>
            <p:nvPr/>
          </p:nvSpPr>
          <p:spPr bwMode="auto">
            <a:xfrm>
              <a:off x="3558815" y="2333662"/>
              <a:ext cx="279418" cy="421381"/>
            </a:xfrm>
            <a:custGeom>
              <a:avLst/>
              <a:gdLst>
                <a:gd name="T0" fmla="*/ 30 w 62"/>
                <a:gd name="T1" fmla="*/ 5 h 93"/>
                <a:gd name="T2" fmla="*/ 0 w 62"/>
                <a:gd name="T3" fmla="*/ 8 h 93"/>
                <a:gd name="T4" fmla="*/ 0 w 62"/>
                <a:gd name="T5" fmla="*/ 93 h 93"/>
                <a:gd name="T6" fmla="*/ 50 w 62"/>
                <a:gd name="T7" fmla="*/ 59 h 93"/>
                <a:gd name="T8" fmla="*/ 30 w 62"/>
                <a:gd name="T9" fmla="*/ 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3">
                  <a:moveTo>
                    <a:pt x="30" y="5"/>
                  </a:moveTo>
                  <a:cubicBezTo>
                    <a:pt x="17" y="0"/>
                    <a:pt x="7" y="7"/>
                    <a:pt x="0" y="8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7" y="93"/>
                    <a:pt x="37" y="90"/>
                    <a:pt x="50" y="59"/>
                  </a:cubicBezTo>
                  <a:cubicBezTo>
                    <a:pt x="62" y="28"/>
                    <a:pt x="43" y="9"/>
                    <a:pt x="30" y="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" name="Freeform 98"/>
            <p:cNvSpPr>
              <a:spLocks/>
            </p:cNvSpPr>
            <p:nvPr/>
          </p:nvSpPr>
          <p:spPr bwMode="auto">
            <a:xfrm>
              <a:off x="3536281" y="2257048"/>
              <a:ext cx="22534" cy="139709"/>
            </a:xfrm>
            <a:custGeom>
              <a:avLst/>
              <a:gdLst>
                <a:gd name="T0" fmla="*/ 5 w 5"/>
                <a:gd name="T1" fmla="*/ 1 h 31"/>
                <a:gd name="T2" fmla="*/ 0 w 5"/>
                <a:gd name="T3" fmla="*/ 2 h 31"/>
                <a:gd name="T4" fmla="*/ 0 w 5"/>
                <a:gd name="T5" fmla="*/ 2 h 31"/>
                <a:gd name="T6" fmla="*/ 0 w 5"/>
                <a:gd name="T7" fmla="*/ 2 h 31"/>
                <a:gd name="T8" fmla="*/ 0 w 5"/>
                <a:gd name="T9" fmla="*/ 2 h 31"/>
                <a:gd name="T10" fmla="*/ 0 w 5"/>
                <a:gd name="T11" fmla="*/ 2 h 31"/>
                <a:gd name="T12" fmla="*/ 3 w 5"/>
                <a:gd name="T13" fmla="*/ 30 h 31"/>
                <a:gd name="T14" fmla="*/ 3 w 5"/>
                <a:gd name="T15" fmla="*/ 30 h 31"/>
                <a:gd name="T16" fmla="*/ 5 w 5"/>
                <a:gd name="T17" fmla="*/ 31 h 31"/>
                <a:gd name="T18" fmla="*/ 5 w 5"/>
                <a:gd name="T19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31">
                  <a:moveTo>
                    <a:pt x="5" y="1"/>
                  </a:moveTo>
                  <a:cubicBezTo>
                    <a:pt x="2" y="1"/>
                    <a:pt x="1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3" y="30"/>
                    <a:pt x="3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3" y="31"/>
                    <a:pt x="3" y="31"/>
                    <a:pt x="5" y="31"/>
                  </a:cubicBezTo>
                  <a:cubicBezTo>
                    <a:pt x="5" y="1"/>
                    <a:pt x="5" y="1"/>
                    <a:pt x="5" y="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2" name="Freeform 99"/>
            <p:cNvSpPr>
              <a:spLocks/>
            </p:cNvSpPr>
            <p:nvPr/>
          </p:nvSpPr>
          <p:spPr bwMode="auto">
            <a:xfrm>
              <a:off x="3558815" y="2257048"/>
              <a:ext cx="18027" cy="139709"/>
            </a:xfrm>
            <a:custGeom>
              <a:avLst/>
              <a:gdLst>
                <a:gd name="T0" fmla="*/ 4 w 4"/>
                <a:gd name="T1" fmla="*/ 2 h 31"/>
                <a:gd name="T2" fmla="*/ 4 w 4"/>
                <a:gd name="T3" fmla="*/ 2 h 31"/>
                <a:gd name="T4" fmla="*/ 4 w 4"/>
                <a:gd name="T5" fmla="*/ 2 h 31"/>
                <a:gd name="T6" fmla="*/ 0 w 4"/>
                <a:gd name="T7" fmla="*/ 1 h 31"/>
                <a:gd name="T8" fmla="*/ 0 w 4"/>
                <a:gd name="T9" fmla="*/ 31 h 31"/>
                <a:gd name="T10" fmla="*/ 1 w 4"/>
                <a:gd name="T11" fmla="*/ 30 h 31"/>
                <a:gd name="T12" fmla="*/ 4 w 4"/>
                <a:gd name="T13" fmla="*/ 2 h 31"/>
                <a:gd name="T14" fmla="*/ 4 w 4"/>
                <a:gd name="T15" fmla="*/ 2 h 31"/>
                <a:gd name="T16" fmla="*/ 4 w 4"/>
                <a:gd name="T17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1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2" y="1"/>
                    <a:pt x="0" y="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" y="31"/>
                    <a:pt x="1" y="31"/>
                    <a:pt x="1" y="3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" name="Freeform 100"/>
            <p:cNvSpPr>
              <a:spLocks/>
            </p:cNvSpPr>
            <p:nvPr/>
          </p:nvSpPr>
          <p:spPr bwMode="auto">
            <a:xfrm>
              <a:off x="3437133" y="2378730"/>
              <a:ext cx="139709" cy="135202"/>
            </a:xfrm>
            <a:custGeom>
              <a:avLst/>
              <a:gdLst>
                <a:gd name="T0" fmla="*/ 1 w 31"/>
                <a:gd name="T1" fmla="*/ 29 h 30"/>
                <a:gd name="T2" fmla="*/ 3 w 31"/>
                <a:gd name="T3" fmla="*/ 28 h 30"/>
                <a:gd name="T4" fmla="*/ 5 w 31"/>
                <a:gd name="T5" fmla="*/ 27 h 30"/>
                <a:gd name="T6" fmla="*/ 10 w 31"/>
                <a:gd name="T7" fmla="*/ 26 h 30"/>
                <a:gd name="T8" fmla="*/ 12 w 31"/>
                <a:gd name="T9" fmla="*/ 25 h 30"/>
                <a:gd name="T10" fmla="*/ 27 w 31"/>
                <a:gd name="T11" fmla="*/ 19 h 30"/>
                <a:gd name="T12" fmla="*/ 30 w 31"/>
                <a:gd name="T13" fmla="*/ 7 h 30"/>
                <a:gd name="T14" fmla="*/ 28 w 31"/>
                <a:gd name="T15" fmla="*/ 1 h 30"/>
                <a:gd name="T16" fmla="*/ 29 w 31"/>
                <a:gd name="T17" fmla="*/ 0 h 30"/>
                <a:gd name="T18" fmla="*/ 0 w 31"/>
                <a:gd name="T19" fmla="*/ 30 h 30"/>
                <a:gd name="T20" fmla="*/ 1 w 31"/>
                <a:gd name="T21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30">
                  <a:moveTo>
                    <a:pt x="1" y="29"/>
                  </a:moveTo>
                  <a:cubicBezTo>
                    <a:pt x="2" y="29"/>
                    <a:pt x="2" y="28"/>
                    <a:pt x="3" y="28"/>
                  </a:cubicBezTo>
                  <a:cubicBezTo>
                    <a:pt x="4" y="27"/>
                    <a:pt x="4" y="27"/>
                    <a:pt x="5" y="27"/>
                  </a:cubicBezTo>
                  <a:cubicBezTo>
                    <a:pt x="7" y="26"/>
                    <a:pt x="8" y="26"/>
                    <a:pt x="10" y="26"/>
                  </a:cubicBezTo>
                  <a:cubicBezTo>
                    <a:pt x="11" y="25"/>
                    <a:pt x="12" y="25"/>
                    <a:pt x="12" y="25"/>
                  </a:cubicBezTo>
                  <a:cubicBezTo>
                    <a:pt x="17" y="24"/>
                    <a:pt x="22" y="22"/>
                    <a:pt x="27" y="19"/>
                  </a:cubicBezTo>
                  <a:cubicBezTo>
                    <a:pt x="30" y="15"/>
                    <a:pt x="31" y="11"/>
                    <a:pt x="30" y="7"/>
                  </a:cubicBezTo>
                  <a:cubicBezTo>
                    <a:pt x="30" y="5"/>
                    <a:pt x="28" y="2"/>
                    <a:pt x="28" y="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" y="29"/>
                    <a:pt x="1" y="2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4" name="Freeform 101"/>
            <p:cNvSpPr>
              <a:spLocks/>
            </p:cNvSpPr>
            <p:nvPr/>
          </p:nvSpPr>
          <p:spPr bwMode="auto">
            <a:xfrm>
              <a:off x="3432626" y="2369716"/>
              <a:ext cx="135202" cy="144216"/>
            </a:xfrm>
            <a:custGeom>
              <a:avLst/>
              <a:gdLst>
                <a:gd name="T0" fmla="*/ 11 w 30"/>
                <a:gd name="T1" fmla="*/ 4 h 32"/>
                <a:gd name="T2" fmla="*/ 5 w 30"/>
                <a:gd name="T3" fmla="*/ 19 h 32"/>
                <a:gd name="T4" fmla="*/ 4 w 30"/>
                <a:gd name="T5" fmla="*/ 21 h 32"/>
                <a:gd name="T6" fmla="*/ 3 w 30"/>
                <a:gd name="T7" fmla="*/ 26 h 32"/>
                <a:gd name="T8" fmla="*/ 2 w 30"/>
                <a:gd name="T9" fmla="*/ 28 h 32"/>
                <a:gd name="T10" fmla="*/ 1 w 30"/>
                <a:gd name="T11" fmla="*/ 30 h 32"/>
                <a:gd name="T12" fmla="*/ 1 w 30"/>
                <a:gd name="T13" fmla="*/ 32 h 32"/>
                <a:gd name="T14" fmla="*/ 1 w 30"/>
                <a:gd name="T15" fmla="*/ 32 h 32"/>
                <a:gd name="T16" fmla="*/ 30 w 30"/>
                <a:gd name="T17" fmla="*/ 2 h 32"/>
                <a:gd name="T18" fmla="*/ 28 w 30"/>
                <a:gd name="T19" fmla="*/ 2 h 32"/>
                <a:gd name="T20" fmla="*/ 22 w 30"/>
                <a:gd name="T21" fmla="*/ 0 h 32"/>
                <a:gd name="T22" fmla="*/ 11 w 30"/>
                <a:gd name="T23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2">
                  <a:moveTo>
                    <a:pt x="11" y="4"/>
                  </a:moveTo>
                  <a:cubicBezTo>
                    <a:pt x="7" y="9"/>
                    <a:pt x="6" y="14"/>
                    <a:pt x="5" y="19"/>
                  </a:cubicBezTo>
                  <a:cubicBezTo>
                    <a:pt x="5" y="20"/>
                    <a:pt x="5" y="20"/>
                    <a:pt x="4" y="21"/>
                  </a:cubicBezTo>
                  <a:cubicBezTo>
                    <a:pt x="4" y="23"/>
                    <a:pt x="4" y="25"/>
                    <a:pt x="3" y="26"/>
                  </a:cubicBezTo>
                  <a:cubicBezTo>
                    <a:pt x="3" y="27"/>
                    <a:pt x="3" y="28"/>
                    <a:pt x="2" y="28"/>
                  </a:cubicBezTo>
                  <a:cubicBezTo>
                    <a:pt x="2" y="29"/>
                    <a:pt x="1" y="30"/>
                    <a:pt x="1" y="30"/>
                  </a:cubicBezTo>
                  <a:cubicBezTo>
                    <a:pt x="1" y="31"/>
                    <a:pt x="0" y="31"/>
                    <a:pt x="1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1"/>
                    <a:pt x="29" y="2"/>
                    <a:pt x="28" y="2"/>
                  </a:cubicBezTo>
                  <a:cubicBezTo>
                    <a:pt x="28" y="2"/>
                    <a:pt x="24" y="1"/>
                    <a:pt x="22" y="0"/>
                  </a:cubicBezTo>
                  <a:cubicBezTo>
                    <a:pt x="18" y="0"/>
                    <a:pt x="14" y="0"/>
                    <a:pt x="11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30" name="apple"/>
          <p:cNvGrpSpPr/>
          <p:nvPr/>
        </p:nvGrpSpPr>
        <p:grpSpPr>
          <a:xfrm>
            <a:off x="4426758" y="3981509"/>
            <a:ext cx="563343" cy="497995"/>
            <a:chOff x="3274890" y="2257048"/>
            <a:chExt cx="563343" cy="497995"/>
          </a:xfrm>
        </p:grpSpPr>
        <p:sp>
          <p:nvSpPr>
            <p:cNvPr id="1273" name="Freeform 96"/>
            <p:cNvSpPr>
              <a:spLocks/>
            </p:cNvSpPr>
            <p:nvPr/>
          </p:nvSpPr>
          <p:spPr bwMode="auto">
            <a:xfrm>
              <a:off x="3274890" y="2333662"/>
              <a:ext cx="283925" cy="421381"/>
            </a:xfrm>
            <a:custGeom>
              <a:avLst/>
              <a:gdLst>
                <a:gd name="T0" fmla="*/ 63 w 63"/>
                <a:gd name="T1" fmla="*/ 8 h 93"/>
                <a:gd name="T2" fmla="*/ 33 w 63"/>
                <a:gd name="T3" fmla="*/ 5 h 93"/>
                <a:gd name="T4" fmla="*/ 13 w 63"/>
                <a:gd name="T5" fmla="*/ 59 h 93"/>
                <a:gd name="T6" fmla="*/ 62 w 63"/>
                <a:gd name="T7" fmla="*/ 93 h 93"/>
                <a:gd name="T8" fmla="*/ 63 w 63"/>
                <a:gd name="T9" fmla="*/ 93 h 93"/>
                <a:gd name="T10" fmla="*/ 63 w 63"/>
                <a:gd name="T11" fmla="*/ 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3">
                  <a:moveTo>
                    <a:pt x="63" y="8"/>
                  </a:moveTo>
                  <a:cubicBezTo>
                    <a:pt x="55" y="8"/>
                    <a:pt x="46" y="0"/>
                    <a:pt x="33" y="5"/>
                  </a:cubicBezTo>
                  <a:cubicBezTo>
                    <a:pt x="19" y="9"/>
                    <a:pt x="0" y="28"/>
                    <a:pt x="13" y="59"/>
                  </a:cubicBezTo>
                  <a:cubicBezTo>
                    <a:pt x="25" y="90"/>
                    <a:pt x="55" y="93"/>
                    <a:pt x="62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8"/>
                    <a:pt x="63" y="8"/>
                    <a:pt x="63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4" name="Freeform 97"/>
            <p:cNvSpPr>
              <a:spLocks/>
            </p:cNvSpPr>
            <p:nvPr/>
          </p:nvSpPr>
          <p:spPr bwMode="auto">
            <a:xfrm>
              <a:off x="3558815" y="2333662"/>
              <a:ext cx="279418" cy="421381"/>
            </a:xfrm>
            <a:custGeom>
              <a:avLst/>
              <a:gdLst>
                <a:gd name="T0" fmla="*/ 30 w 62"/>
                <a:gd name="T1" fmla="*/ 5 h 93"/>
                <a:gd name="T2" fmla="*/ 0 w 62"/>
                <a:gd name="T3" fmla="*/ 8 h 93"/>
                <a:gd name="T4" fmla="*/ 0 w 62"/>
                <a:gd name="T5" fmla="*/ 93 h 93"/>
                <a:gd name="T6" fmla="*/ 50 w 62"/>
                <a:gd name="T7" fmla="*/ 59 h 93"/>
                <a:gd name="T8" fmla="*/ 30 w 62"/>
                <a:gd name="T9" fmla="*/ 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3">
                  <a:moveTo>
                    <a:pt x="30" y="5"/>
                  </a:moveTo>
                  <a:cubicBezTo>
                    <a:pt x="17" y="0"/>
                    <a:pt x="7" y="7"/>
                    <a:pt x="0" y="8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7" y="93"/>
                    <a:pt x="37" y="90"/>
                    <a:pt x="50" y="59"/>
                  </a:cubicBezTo>
                  <a:cubicBezTo>
                    <a:pt x="62" y="28"/>
                    <a:pt x="43" y="9"/>
                    <a:pt x="30" y="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5" name="Freeform 98"/>
            <p:cNvSpPr>
              <a:spLocks/>
            </p:cNvSpPr>
            <p:nvPr/>
          </p:nvSpPr>
          <p:spPr bwMode="auto">
            <a:xfrm>
              <a:off x="3536281" y="2257048"/>
              <a:ext cx="22534" cy="139709"/>
            </a:xfrm>
            <a:custGeom>
              <a:avLst/>
              <a:gdLst>
                <a:gd name="T0" fmla="*/ 5 w 5"/>
                <a:gd name="T1" fmla="*/ 1 h 31"/>
                <a:gd name="T2" fmla="*/ 0 w 5"/>
                <a:gd name="T3" fmla="*/ 2 h 31"/>
                <a:gd name="T4" fmla="*/ 0 w 5"/>
                <a:gd name="T5" fmla="*/ 2 h 31"/>
                <a:gd name="T6" fmla="*/ 0 w 5"/>
                <a:gd name="T7" fmla="*/ 2 h 31"/>
                <a:gd name="T8" fmla="*/ 0 w 5"/>
                <a:gd name="T9" fmla="*/ 2 h 31"/>
                <a:gd name="T10" fmla="*/ 0 w 5"/>
                <a:gd name="T11" fmla="*/ 2 h 31"/>
                <a:gd name="T12" fmla="*/ 3 w 5"/>
                <a:gd name="T13" fmla="*/ 30 h 31"/>
                <a:gd name="T14" fmla="*/ 3 w 5"/>
                <a:gd name="T15" fmla="*/ 30 h 31"/>
                <a:gd name="T16" fmla="*/ 5 w 5"/>
                <a:gd name="T17" fmla="*/ 31 h 31"/>
                <a:gd name="T18" fmla="*/ 5 w 5"/>
                <a:gd name="T19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31">
                  <a:moveTo>
                    <a:pt x="5" y="1"/>
                  </a:moveTo>
                  <a:cubicBezTo>
                    <a:pt x="2" y="1"/>
                    <a:pt x="1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3" y="30"/>
                    <a:pt x="3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3" y="31"/>
                    <a:pt x="3" y="31"/>
                    <a:pt x="5" y="31"/>
                  </a:cubicBezTo>
                  <a:cubicBezTo>
                    <a:pt x="5" y="1"/>
                    <a:pt x="5" y="1"/>
                    <a:pt x="5" y="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6" name="Freeform 99"/>
            <p:cNvSpPr>
              <a:spLocks/>
            </p:cNvSpPr>
            <p:nvPr/>
          </p:nvSpPr>
          <p:spPr bwMode="auto">
            <a:xfrm>
              <a:off x="3558815" y="2257048"/>
              <a:ext cx="18027" cy="139709"/>
            </a:xfrm>
            <a:custGeom>
              <a:avLst/>
              <a:gdLst>
                <a:gd name="T0" fmla="*/ 4 w 4"/>
                <a:gd name="T1" fmla="*/ 2 h 31"/>
                <a:gd name="T2" fmla="*/ 4 w 4"/>
                <a:gd name="T3" fmla="*/ 2 h 31"/>
                <a:gd name="T4" fmla="*/ 4 w 4"/>
                <a:gd name="T5" fmla="*/ 2 h 31"/>
                <a:gd name="T6" fmla="*/ 0 w 4"/>
                <a:gd name="T7" fmla="*/ 1 h 31"/>
                <a:gd name="T8" fmla="*/ 0 w 4"/>
                <a:gd name="T9" fmla="*/ 31 h 31"/>
                <a:gd name="T10" fmla="*/ 1 w 4"/>
                <a:gd name="T11" fmla="*/ 30 h 31"/>
                <a:gd name="T12" fmla="*/ 4 w 4"/>
                <a:gd name="T13" fmla="*/ 2 h 31"/>
                <a:gd name="T14" fmla="*/ 4 w 4"/>
                <a:gd name="T15" fmla="*/ 2 h 31"/>
                <a:gd name="T16" fmla="*/ 4 w 4"/>
                <a:gd name="T17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1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2" y="1"/>
                    <a:pt x="0" y="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" y="31"/>
                    <a:pt x="1" y="31"/>
                    <a:pt x="1" y="3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7" name="Freeform 100"/>
            <p:cNvSpPr>
              <a:spLocks/>
            </p:cNvSpPr>
            <p:nvPr/>
          </p:nvSpPr>
          <p:spPr bwMode="auto">
            <a:xfrm>
              <a:off x="3437133" y="2378730"/>
              <a:ext cx="139709" cy="135202"/>
            </a:xfrm>
            <a:custGeom>
              <a:avLst/>
              <a:gdLst>
                <a:gd name="T0" fmla="*/ 1 w 31"/>
                <a:gd name="T1" fmla="*/ 29 h 30"/>
                <a:gd name="T2" fmla="*/ 3 w 31"/>
                <a:gd name="T3" fmla="*/ 28 h 30"/>
                <a:gd name="T4" fmla="*/ 5 w 31"/>
                <a:gd name="T5" fmla="*/ 27 h 30"/>
                <a:gd name="T6" fmla="*/ 10 w 31"/>
                <a:gd name="T7" fmla="*/ 26 h 30"/>
                <a:gd name="T8" fmla="*/ 12 w 31"/>
                <a:gd name="T9" fmla="*/ 25 h 30"/>
                <a:gd name="T10" fmla="*/ 27 w 31"/>
                <a:gd name="T11" fmla="*/ 19 h 30"/>
                <a:gd name="T12" fmla="*/ 30 w 31"/>
                <a:gd name="T13" fmla="*/ 7 h 30"/>
                <a:gd name="T14" fmla="*/ 28 w 31"/>
                <a:gd name="T15" fmla="*/ 1 h 30"/>
                <a:gd name="T16" fmla="*/ 29 w 31"/>
                <a:gd name="T17" fmla="*/ 0 h 30"/>
                <a:gd name="T18" fmla="*/ 0 w 31"/>
                <a:gd name="T19" fmla="*/ 30 h 30"/>
                <a:gd name="T20" fmla="*/ 1 w 31"/>
                <a:gd name="T21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30">
                  <a:moveTo>
                    <a:pt x="1" y="29"/>
                  </a:moveTo>
                  <a:cubicBezTo>
                    <a:pt x="2" y="29"/>
                    <a:pt x="2" y="28"/>
                    <a:pt x="3" y="28"/>
                  </a:cubicBezTo>
                  <a:cubicBezTo>
                    <a:pt x="4" y="27"/>
                    <a:pt x="4" y="27"/>
                    <a:pt x="5" y="27"/>
                  </a:cubicBezTo>
                  <a:cubicBezTo>
                    <a:pt x="7" y="26"/>
                    <a:pt x="8" y="26"/>
                    <a:pt x="10" y="26"/>
                  </a:cubicBezTo>
                  <a:cubicBezTo>
                    <a:pt x="11" y="25"/>
                    <a:pt x="12" y="25"/>
                    <a:pt x="12" y="25"/>
                  </a:cubicBezTo>
                  <a:cubicBezTo>
                    <a:pt x="17" y="24"/>
                    <a:pt x="22" y="22"/>
                    <a:pt x="27" y="19"/>
                  </a:cubicBezTo>
                  <a:cubicBezTo>
                    <a:pt x="30" y="15"/>
                    <a:pt x="31" y="11"/>
                    <a:pt x="30" y="7"/>
                  </a:cubicBezTo>
                  <a:cubicBezTo>
                    <a:pt x="30" y="5"/>
                    <a:pt x="28" y="2"/>
                    <a:pt x="28" y="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" y="29"/>
                    <a:pt x="1" y="2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8" name="Freeform 101"/>
            <p:cNvSpPr>
              <a:spLocks/>
            </p:cNvSpPr>
            <p:nvPr/>
          </p:nvSpPr>
          <p:spPr bwMode="auto">
            <a:xfrm>
              <a:off x="3432626" y="2369716"/>
              <a:ext cx="135202" cy="144216"/>
            </a:xfrm>
            <a:custGeom>
              <a:avLst/>
              <a:gdLst>
                <a:gd name="T0" fmla="*/ 11 w 30"/>
                <a:gd name="T1" fmla="*/ 4 h 32"/>
                <a:gd name="T2" fmla="*/ 5 w 30"/>
                <a:gd name="T3" fmla="*/ 19 h 32"/>
                <a:gd name="T4" fmla="*/ 4 w 30"/>
                <a:gd name="T5" fmla="*/ 21 h 32"/>
                <a:gd name="T6" fmla="*/ 3 w 30"/>
                <a:gd name="T7" fmla="*/ 26 h 32"/>
                <a:gd name="T8" fmla="*/ 2 w 30"/>
                <a:gd name="T9" fmla="*/ 28 h 32"/>
                <a:gd name="T10" fmla="*/ 1 w 30"/>
                <a:gd name="T11" fmla="*/ 30 h 32"/>
                <a:gd name="T12" fmla="*/ 1 w 30"/>
                <a:gd name="T13" fmla="*/ 32 h 32"/>
                <a:gd name="T14" fmla="*/ 1 w 30"/>
                <a:gd name="T15" fmla="*/ 32 h 32"/>
                <a:gd name="T16" fmla="*/ 30 w 30"/>
                <a:gd name="T17" fmla="*/ 2 h 32"/>
                <a:gd name="T18" fmla="*/ 28 w 30"/>
                <a:gd name="T19" fmla="*/ 2 h 32"/>
                <a:gd name="T20" fmla="*/ 22 w 30"/>
                <a:gd name="T21" fmla="*/ 0 h 32"/>
                <a:gd name="T22" fmla="*/ 11 w 30"/>
                <a:gd name="T23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2">
                  <a:moveTo>
                    <a:pt x="11" y="4"/>
                  </a:moveTo>
                  <a:cubicBezTo>
                    <a:pt x="7" y="9"/>
                    <a:pt x="6" y="14"/>
                    <a:pt x="5" y="19"/>
                  </a:cubicBezTo>
                  <a:cubicBezTo>
                    <a:pt x="5" y="20"/>
                    <a:pt x="5" y="20"/>
                    <a:pt x="4" y="21"/>
                  </a:cubicBezTo>
                  <a:cubicBezTo>
                    <a:pt x="4" y="23"/>
                    <a:pt x="4" y="25"/>
                    <a:pt x="3" y="26"/>
                  </a:cubicBezTo>
                  <a:cubicBezTo>
                    <a:pt x="3" y="27"/>
                    <a:pt x="3" y="28"/>
                    <a:pt x="2" y="28"/>
                  </a:cubicBezTo>
                  <a:cubicBezTo>
                    <a:pt x="2" y="29"/>
                    <a:pt x="1" y="30"/>
                    <a:pt x="1" y="30"/>
                  </a:cubicBezTo>
                  <a:cubicBezTo>
                    <a:pt x="1" y="31"/>
                    <a:pt x="0" y="31"/>
                    <a:pt x="1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1"/>
                    <a:pt x="29" y="2"/>
                    <a:pt x="28" y="2"/>
                  </a:cubicBezTo>
                  <a:cubicBezTo>
                    <a:pt x="28" y="2"/>
                    <a:pt x="24" y="1"/>
                    <a:pt x="22" y="0"/>
                  </a:cubicBezTo>
                  <a:cubicBezTo>
                    <a:pt x="18" y="0"/>
                    <a:pt x="14" y="0"/>
                    <a:pt x="11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31" name="apple"/>
          <p:cNvGrpSpPr/>
          <p:nvPr/>
        </p:nvGrpSpPr>
        <p:grpSpPr>
          <a:xfrm>
            <a:off x="4426758" y="3401607"/>
            <a:ext cx="563343" cy="497995"/>
            <a:chOff x="3274890" y="2257048"/>
            <a:chExt cx="563343" cy="497995"/>
          </a:xfrm>
        </p:grpSpPr>
        <p:sp>
          <p:nvSpPr>
            <p:cNvPr id="1267" name="Freeform 96"/>
            <p:cNvSpPr>
              <a:spLocks/>
            </p:cNvSpPr>
            <p:nvPr/>
          </p:nvSpPr>
          <p:spPr bwMode="auto">
            <a:xfrm>
              <a:off x="3274890" y="2333662"/>
              <a:ext cx="283925" cy="421381"/>
            </a:xfrm>
            <a:custGeom>
              <a:avLst/>
              <a:gdLst>
                <a:gd name="T0" fmla="*/ 63 w 63"/>
                <a:gd name="T1" fmla="*/ 8 h 93"/>
                <a:gd name="T2" fmla="*/ 33 w 63"/>
                <a:gd name="T3" fmla="*/ 5 h 93"/>
                <a:gd name="T4" fmla="*/ 13 w 63"/>
                <a:gd name="T5" fmla="*/ 59 h 93"/>
                <a:gd name="T6" fmla="*/ 62 w 63"/>
                <a:gd name="T7" fmla="*/ 93 h 93"/>
                <a:gd name="T8" fmla="*/ 63 w 63"/>
                <a:gd name="T9" fmla="*/ 93 h 93"/>
                <a:gd name="T10" fmla="*/ 63 w 63"/>
                <a:gd name="T11" fmla="*/ 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3">
                  <a:moveTo>
                    <a:pt x="63" y="8"/>
                  </a:moveTo>
                  <a:cubicBezTo>
                    <a:pt x="55" y="8"/>
                    <a:pt x="46" y="0"/>
                    <a:pt x="33" y="5"/>
                  </a:cubicBezTo>
                  <a:cubicBezTo>
                    <a:pt x="19" y="9"/>
                    <a:pt x="0" y="28"/>
                    <a:pt x="13" y="59"/>
                  </a:cubicBezTo>
                  <a:cubicBezTo>
                    <a:pt x="25" y="90"/>
                    <a:pt x="55" y="93"/>
                    <a:pt x="62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8"/>
                    <a:pt x="63" y="8"/>
                    <a:pt x="63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8" name="Freeform 97"/>
            <p:cNvSpPr>
              <a:spLocks/>
            </p:cNvSpPr>
            <p:nvPr/>
          </p:nvSpPr>
          <p:spPr bwMode="auto">
            <a:xfrm>
              <a:off x="3558815" y="2333662"/>
              <a:ext cx="279418" cy="421381"/>
            </a:xfrm>
            <a:custGeom>
              <a:avLst/>
              <a:gdLst>
                <a:gd name="T0" fmla="*/ 30 w 62"/>
                <a:gd name="T1" fmla="*/ 5 h 93"/>
                <a:gd name="T2" fmla="*/ 0 w 62"/>
                <a:gd name="T3" fmla="*/ 8 h 93"/>
                <a:gd name="T4" fmla="*/ 0 w 62"/>
                <a:gd name="T5" fmla="*/ 93 h 93"/>
                <a:gd name="T6" fmla="*/ 50 w 62"/>
                <a:gd name="T7" fmla="*/ 59 h 93"/>
                <a:gd name="T8" fmla="*/ 30 w 62"/>
                <a:gd name="T9" fmla="*/ 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3">
                  <a:moveTo>
                    <a:pt x="30" y="5"/>
                  </a:moveTo>
                  <a:cubicBezTo>
                    <a:pt x="17" y="0"/>
                    <a:pt x="7" y="7"/>
                    <a:pt x="0" y="8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7" y="93"/>
                    <a:pt x="37" y="90"/>
                    <a:pt x="50" y="59"/>
                  </a:cubicBezTo>
                  <a:cubicBezTo>
                    <a:pt x="62" y="28"/>
                    <a:pt x="43" y="9"/>
                    <a:pt x="30" y="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9" name="Freeform 98"/>
            <p:cNvSpPr>
              <a:spLocks/>
            </p:cNvSpPr>
            <p:nvPr/>
          </p:nvSpPr>
          <p:spPr bwMode="auto">
            <a:xfrm>
              <a:off x="3536281" y="2257048"/>
              <a:ext cx="22534" cy="139709"/>
            </a:xfrm>
            <a:custGeom>
              <a:avLst/>
              <a:gdLst>
                <a:gd name="T0" fmla="*/ 5 w 5"/>
                <a:gd name="T1" fmla="*/ 1 h 31"/>
                <a:gd name="T2" fmla="*/ 0 w 5"/>
                <a:gd name="T3" fmla="*/ 2 h 31"/>
                <a:gd name="T4" fmla="*/ 0 w 5"/>
                <a:gd name="T5" fmla="*/ 2 h 31"/>
                <a:gd name="T6" fmla="*/ 0 w 5"/>
                <a:gd name="T7" fmla="*/ 2 h 31"/>
                <a:gd name="T8" fmla="*/ 0 w 5"/>
                <a:gd name="T9" fmla="*/ 2 h 31"/>
                <a:gd name="T10" fmla="*/ 0 w 5"/>
                <a:gd name="T11" fmla="*/ 2 h 31"/>
                <a:gd name="T12" fmla="*/ 3 w 5"/>
                <a:gd name="T13" fmla="*/ 30 h 31"/>
                <a:gd name="T14" fmla="*/ 3 w 5"/>
                <a:gd name="T15" fmla="*/ 30 h 31"/>
                <a:gd name="T16" fmla="*/ 5 w 5"/>
                <a:gd name="T17" fmla="*/ 31 h 31"/>
                <a:gd name="T18" fmla="*/ 5 w 5"/>
                <a:gd name="T19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31">
                  <a:moveTo>
                    <a:pt x="5" y="1"/>
                  </a:moveTo>
                  <a:cubicBezTo>
                    <a:pt x="2" y="1"/>
                    <a:pt x="1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3" y="30"/>
                    <a:pt x="3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3" y="31"/>
                    <a:pt x="3" y="31"/>
                    <a:pt x="5" y="31"/>
                  </a:cubicBezTo>
                  <a:cubicBezTo>
                    <a:pt x="5" y="1"/>
                    <a:pt x="5" y="1"/>
                    <a:pt x="5" y="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" name="Freeform 99"/>
            <p:cNvSpPr>
              <a:spLocks/>
            </p:cNvSpPr>
            <p:nvPr/>
          </p:nvSpPr>
          <p:spPr bwMode="auto">
            <a:xfrm>
              <a:off x="3558815" y="2257048"/>
              <a:ext cx="18027" cy="139709"/>
            </a:xfrm>
            <a:custGeom>
              <a:avLst/>
              <a:gdLst>
                <a:gd name="T0" fmla="*/ 4 w 4"/>
                <a:gd name="T1" fmla="*/ 2 h 31"/>
                <a:gd name="T2" fmla="*/ 4 w 4"/>
                <a:gd name="T3" fmla="*/ 2 h 31"/>
                <a:gd name="T4" fmla="*/ 4 w 4"/>
                <a:gd name="T5" fmla="*/ 2 h 31"/>
                <a:gd name="T6" fmla="*/ 0 w 4"/>
                <a:gd name="T7" fmla="*/ 1 h 31"/>
                <a:gd name="T8" fmla="*/ 0 w 4"/>
                <a:gd name="T9" fmla="*/ 31 h 31"/>
                <a:gd name="T10" fmla="*/ 1 w 4"/>
                <a:gd name="T11" fmla="*/ 30 h 31"/>
                <a:gd name="T12" fmla="*/ 4 w 4"/>
                <a:gd name="T13" fmla="*/ 2 h 31"/>
                <a:gd name="T14" fmla="*/ 4 w 4"/>
                <a:gd name="T15" fmla="*/ 2 h 31"/>
                <a:gd name="T16" fmla="*/ 4 w 4"/>
                <a:gd name="T17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1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2" y="1"/>
                    <a:pt x="0" y="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" y="31"/>
                    <a:pt x="1" y="31"/>
                    <a:pt x="1" y="3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" name="Freeform 100"/>
            <p:cNvSpPr>
              <a:spLocks/>
            </p:cNvSpPr>
            <p:nvPr/>
          </p:nvSpPr>
          <p:spPr bwMode="auto">
            <a:xfrm>
              <a:off x="3437133" y="2378730"/>
              <a:ext cx="139709" cy="135202"/>
            </a:xfrm>
            <a:custGeom>
              <a:avLst/>
              <a:gdLst>
                <a:gd name="T0" fmla="*/ 1 w 31"/>
                <a:gd name="T1" fmla="*/ 29 h 30"/>
                <a:gd name="T2" fmla="*/ 3 w 31"/>
                <a:gd name="T3" fmla="*/ 28 h 30"/>
                <a:gd name="T4" fmla="*/ 5 w 31"/>
                <a:gd name="T5" fmla="*/ 27 h 30"/>
                <a:gd name="T6" fmla="*/ 10 w 31"/>
                <a:gd name="T7" fmla="*/ 26 h 30"/>
                <a:gd name="T8" fmla="*/ 12 w 31"/>
                <a:gd name="T9" fmla="*/ 25 h 30"/>
                <a:gd name="T10" fmla="*/ 27 w 31"/>
                <a:gd name="T11" fmla="*/ 19 h 30"/>
                <a:gd name="T12" fmla="*/ 30 w 31"/>
                <a:gd name="T13" fmla="*/ 7 h 30"/>
                <a:gd name="T14" fmla="*/ 28 w 31"/>
                <a:gd name="T15" fmla="*/ 1 h 30"/>
                <a:gd name="T16" fmla="*/ 29 w 31"/>
                <a:gd name="T17" fmla="*/ 0 h 30"/>
                <a:gd name="T18" fmla="*/ 0 w 31"/>
                <a:gd name="T19" fmla="*/ 30 h 30"/>
                <a:gd name="T20" fmla="*/ 1 w 31"/>
                <a:gd name="T21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30">
                  <a:moveTo>
                    <a:pt x="1" y="29"/>
                  </a:moveTo>
                  <a:cubicBezTo>
                    <a:pt x="2" y="29"/>
                    <a:pt x="2" y="28"/>
                    <a:pt x="3" y="28"/>
                  </a:cubicBezTo>
                  <a:cubicBezTo>
                    <a:pt x="4" y="27"/>
                    <a:pt x="4" y="27"/>
                    <a:pt x="5" y="27"/>
                  </a:cubicBezTo>
                  <a:cubicBezTo>
                    <a:pt x="7" y="26"/>
                    <a:pt x="8" y="26"/>
                    <a:pt x="10" y="26"/>
                  </a:cubicBezTo>
                  <a:cubicBezTo>
                    <a:pt x="11" y="25"/>
                    <a:pt x="12" y="25"/>
                    <a:pt x="12" y="25"/>
                  </a:cubicBezTo>
                  <a:cubicBezTo>
                    <a:pt x="17" y="24"/>
                    <a:pt x="22" y="22"/>
                    <a:pt x="27" y="19"/>
                  </a:cubicBezTo>
                  <a:cubicBezTo>
                    <a:pt x="30" y="15"/>
                    <a:pt x="31" y="11"/>
                    <a:pt x="30" y="7"/>
                  </a:cubicBezTo>
                  <a:cubicBezTo>
                    <a:pt x="30" y="5"/>
                    <a:pt x="28" y="2"/>
                    <a:pt x="28" y="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" y="29"/>
                    <a:pt x="1" y="2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" name="Freeform 101"/>
            <p:cNvSpPr>
              <a:spLocks/>
            </p:cNvSpPr>
            <p:nvPr/>
          </p:nvSpPr>
          <p:spPr bwMode="auto">
            <a:xfrm>
              <a:off x="3432626" y="2369716"/>
              <a:ext cx="135202" cy="144216"/>
            </a:xfrm>
            <a:custGeom>
              <a:avLst/>
              <a:gdLst>
                <a:gd name="T0" fmla="*/ 11 w 30"/>
                <a:gd name="T1" fmla="*/ 4 h 32"/>
                <a:gd name="T2" fmla="*/ 5 w 30"/>
                <a:gd name="T3" fmla="*/ 19 h 32"/>
                <a:gd name="T4" fmla="*/ 4 w 30"/>
                <a:gd name="T5" fmla="*/ 21 h 32"/>
                <a:gd name="T6" fmla="*/ 3 w 30"/>
                <a:gd name="T7" fmla="*/ 26 h 32"/>
                <a:gd name="T8" fmla="*/ 2 w 30"/>
                <a:gd name="T9" fmla="*/ 28 h 32"/>
                <a:gd name="T10" fmla="*/ 1 w 30"/>
                <a:gd name="T11" fmla="*/ 30 h 32"/>
                <a:gd name="T12" fmla="*/ 1 w 30"/>
                <a:gd name="T13" fmla="*/ 32 h 32"/>
                <a:gd name="T14" fmla="*/ 1 w 30"/>
                <a:gd name="T15" fmla="*/ 32 h 32"/>
                <a:gd name="T16" fmla="*/ 30 w 30"/>
                <a:gd name="T17" fmla="*/ 2 h 32"/>
                <a:gd name="T18" fmla="*/ 28 w 30"/>
                <a:gd name="T19" fmla="*/ 2 h 32"/>
                <a:gd name="T20" fmla="*/ 22 w 30"/>
                <a:gd name="T21" fmla="*/ 0 h 32"/>
                <a:gd name="T22" fmla="*/ 11 w 30"/>
                <a:gd name="T23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2">
                  <a:moveTo>
                    <a:pt x="11" y="4"/>
                  </a:moveTo>
                  <a:cubicBezTo>
                    <a:pt x="7" y="9"/>
                    <a:pt x="6" y="14"/>
                    <a:pt x="5" y="19"/>
                  </a:cubicBezTo>
                  <a:cubicBezTo>
                    <a:pt x="5" y="20"/>
                    <a:pt x="5" y="20"/>
                    <a:pt x="4" y="21"/>
                  </a:cubicBezTo>
                  <a:cubicBezTo>
                    <a:pt x="4" y="23"/>
                    <a:pt x="4" y="25"/>
                    <a:pt x="3" y="26"/>
                  </a:cubicBezTo>
                  <a:cubicBezTo>
                    <a:pt x="3" y="27"/>
                    <a:pt x="3" y="28"/>
                    <a:pt x="2" y="28"/>
                  </a:cubicBezTo>
                  <a:cubicBezTo>
                    <a:pt x="2" y="29"/>
                    <a:pt x="1" y="30"/>
                    <a:pt x="1" y="30"/>
                  </a:cubicBezTo>
                  <a:cubicBezTo>
                    <a:pt x="1" y="31"/>
                    <a:pt x="0" y="31"/>
                    <a:pt x="1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1"/>
                    <a:pt x="29" y="2"/>
                    <a:pt x="28" y="2"/>
                  </a:cubicBezTo>
                  <a:cubicBezTo>
                    <a:pt x="28" y="2"/>
                    <a:pt x="24" y="1"/>
                    <a:pt x="22" y="0"/>
                  </a:cubicBezTo>
                  <a:cubicBezTo>
                    <a:pt x="18" y="0"/>
                    <a:pt x="14" y="0"/>
                    <a:pt x="11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32" name="apple"/>
          <p:cNvGrpSpPr/>
          <p:nvPr/>
        </p:nvGrpSpPr>
        <p:grpSpPr>
          <a:xfrm>
            <a:off x="4426758" y="2821705"/>
            <a:ext cx="563343" cy="497995"/>
            <a:chOff x="3274890" y="2257048"/>
            <a:chExt cx="563343" cy="497995"/>
          </a:xfrm>
        </p:grpSpPr>
        <p:sp>
          <p:nvSpPr>
            <p:cNvPr id="1261" name="Freeform 96"/>
            <p:cNvSpPr>
              <a:spLocks/>
            </p:cNvSpPr>
            <p:nvPr/>
          </p:nvSpPr>
          <p:spPr bwMode="auto">
            <a:xfrm>
              <a:off x="3274890" y="2333662"/>
              <a:ext cx="283925" cy="421381"/>
            </a:xfrm>
            <a:custGeom>
              <a:avLst/>
              <a:gdLst>
                <a:gd name="T0" fmla="*/ 63 w 63"/>
                <a:gd name="T1" fmla="*/ 8 h 93"/>
                <a:gd name="T2" fmla="*/ 33 w 63"/>
                <a:gd name="T3" fmla="*/ 5 h 93"/>
                <a:gd name="T4" fmla="*/ 13 w 63"/>
                <a:gd name="T5" fmla="*/ 59 h 93"/>
                <a:gd name="T6" fmla="*/ 62 w 63"/>
                <a:gd name="T7" fmla="*/ 93 h 93"/>
                <a:gd name="T8" fmla="*/ 63 w 63"/>
                <a:gd name="T9" fmla="*/ 93 h 93"/>
                <a:gd name="T10" fmla="*/ 63 w 63"/>
                <a:gd name="T11" fmla="*/ 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3">
                  <a:moveTo>
                    <a:pt x="63" y="8"/>
                  </a:moveTo>
                  <a:cubicBezTo>
                    <a:pt x="55" y="8"/>
                    <a:pt x="46" y="0"/>
                    <a:pt x="33" y="5"/>
                  </a:cubicBezTo>
                  <a:cubicBezTo>
                    <a:pt x="19" y="9"/>
                    <a:pt x="0" y="28"/>
                    <a:pt x="13" y="59"/>
                  </a:cubicBezTo>
                  <a:cubicBezTo>
                    <a:pt x="25" y="90"/>
                    <a:pt x="55" y="93"/>
                    <a:pt x="62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8"/>
                    <a:pt x="63" y="8"/>
                    <a:pt x="63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2" name="Freeform 97"/>
            <p:cNvSpPr>
              <a:spLocks/>
            </p:cNvSpPr>
            <p:nvPr/>
          </p:nvSpPr>
          <p:spPr bwMode="auto">
            <a:xfrm>
              <a:off x="3558815" y="2333662"/>
              <a:ext cx="279418" cy="421381"/>
            </a:xfrm>
            <a:custGeom>
              <a:avLst/>
              <a:gdLst>
                <a:gd name="T0" fmla="*/ 30 w 62"/>
                <a:gd name="T1" fmla="*/ 5 h 93"/>
                <a:gd name="T2" fmla="*/ 0 w 62"/>
                <a:gd name="T3" fmla="*/ 8 h 93"/>
                <a:gd name="T4" fmla="*/ 0 w 62"/>
                <a:gd name="T5" fmla="*/ 93 h 93"/>
                <a:gd name="T6" fmla="*/ 50 w 62"/>
                <a:gd name="T7" fmla="*/ 59 h 93"/>
                <a:gd name="T8" fmla="*/ 30 w 62"/>
                <a:gd name="T9" fmla="*/ 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3">
                  <a:moveTo>
                    <a:pt x="30" y="5"/>
                  </a:moveTo>
                  <a:cubicBezTo>
                    <a:pt x="17" y="0"/>
                    <a:pt x="7" y="7"/>
                    <a:pt x="0" y="8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7" y="93"/>
                    <a:pt x="37" y="90"/>
                    <a:pt x="50" y="59"/>
                  </a:cubicBezTo>
                  <a:cubicBezTo>
                    <a:pt x="62" y="28"/>
                    <a:pt x="43" y="9"/>
                    <a:pt x="30" y="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3" name="Freeform 98"/>
            <p:cNvSpPr>
              <a:spLocks/>
            </p:cNvSpPr>
            <p:nvPr/>
          </p:nvSpPr>
          <p:spPr bwMode="auto">
            <a:xfrm>
              <a:off x="3536281" y="2257048"/>
              <a:ext cx="22534" cy="139709"/>
            </a:xfrm>
            <a:custGeom>
              <a:avLst/>
              <a:gdLst>
                <a:gd name="T0" fmla="*/ 5 w 5"/>
                <a:gd name="T1" fmla="*/ 1 h 31"/>
                <a:gd name="T2" fmla="*/ 0 w 5"/>
                <a:gd name="T3" fmla="*/ 2 h 31"/>
                <a:gd name="T4" fmla="*/ 0 w 5"/>
                <a:gd name="T5" fmla="*/ 2 h 31"/>
                <a:gd name="T6" fmla="*/ 0 w 5"/>
                <a:gd name="T7" fmla="*/ 2 h 31"/>
                <a:gd name="T8" fmla="*/ 0 w 5"/>
                <a:gd name="T9" fmla="*/ 2 h 31"/>
                <a:gd name="T10" fmla="*/ 0 w 5"/>
                <a:gd name="T11" fmla="*/ 2 h 31"/>
                <a:gd name="T12" fmla="*/ 3 w 5"/>
                <a:gd name="T13" fmla="*/ 30 h 31"/>
                <a:gd name="T14" fmla="*/ 3 w 5"/>
                <a:gd name="T15" fmla="*/ 30 h 31"/>
                <a:gd name="T16" fmla="*/ 5 w 5"/>
                <a:gd name="T17" fmla="*/ 31 h 31"/>
                <a:gd name="T18" fmla="*/ 5 w 5"/>
                <a:gd name="T19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31">
                  <a:moveTo>
                    <a:pt x="5" y="1"/>
                  </a:moveTo>
                  <a:cubicBezTo>
                    <a:pt x="2" y="1"/>
                    <a:pt x="1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3" y="30"/>
                    <a:pt x="3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3" y="31"/>
                    <a:pt x="3" y="31"/>
                    <a:pt x="5" y="31"/>
                  </a:cubicBezTo>
                  <a:cubicBezTo>
                    <a:pt x="5" y="1"/>
                    <a:pt x="5" y="1"/>
                    <a:pt x="5" y="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4" name="Freeform 99"/>
            <p:cNvSpPr>
              <a:spLocks/>
            </p:cNvSpPr>
            <p:nvPr/>
          </p:nvSpPr>
          <p:spPr bwMode="auto">
            <a:xfrm>
              <a:off x="3558815" y="2257048"/>
              <a:ext cx="18027" cy="139709"/>
            </a:xfrm>
            <a:custGeom>
              <a:avLst/>
              <a:gdLst>
                <a:gd name="T0" fmla="*/ 4 w 4"/>
                <a:gd name="T1" fmla="*/ 2 h 31"/>
                <a:gd name="T2" fmla="*/ 4 w 4"/>
                <a:gd name="T3" fmla="*/ 2 h 31"/>
                <a:gd name="T4" fmla="*/ 4 w 4"/>
                <a:gd name="T5" fmla="*/ 2 h 31"/>
                <a:gd name="T6" fmla="*/ 0 w 4"/>
                <a:gd name="T7" fmla="*/ 1 h 31"/>
                <a:gd name="T8" fmla="*/ 0 w 4"/>
                <a:gd name="T9" fmla="*/ 31 h 31"/>
                <a:gd name="T10" fmla="*/ 1 w 4"/>
                <a:gd name="T11" fmla="*/ 30 h 31"/>
                <a:gd name="T12" fmla="*/ 4 w 4"/>
                <a:gd name="T13" fmla="*/ 2 h 31"/>
                <a:gd name="T14" fmla="*/ 4 w 4"/>
                <a:gd name="T15" fmla="*/ 2 h 31"/>
                <a:gd name="T16" fmla="*/ 4 w 4"/>
                <a:gd name="T17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1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2" y="1"/>
                    <a:pt x="0" y="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" y="31"/>
                    <a:pt x="1" y="31"/>
                    <a:pt x="1" y="3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5" name="Freeform 100"/>
            <p:cNvSpPr>
              <a:spLocks/>
            </p:cNvSpPr>
            <p:nvPr/>
          </p:nvSpPr>
          <p:spPr bwMode="auto">
            <a:xfrm>
              <a:off x="3437133" y="2378730"/>
              <a:ext cx="139709" cy="135202"/>
            </a:xfrm>
            <a:custGeom>
              <a:avLst/>
              <a:gdLst>
                <a:gd name="T0" fmla="*/ 1 w 31"/>
                <a:gd name="T1" fmla="*/ 29 h 30"/>
                <a:gd name="T2" fmla="*/ 3 w 31"/>
                <a:gd name="T3" fmla="*/ 28 h 30"/>
                <a:gd name="T4" fmla="*/ 5 w 31"/>
                <a:gd name="T5" fmla="*/ 27 h 30"/>
                <a:gd name="T6" fmla="*/ 10 w 31"/>
                <a:gd name="T7" fmla="*/ 26 h 30"/>
                <a:gd name="T8" fmla="*/ 12 w 31"/>
                <a:gd name="T9" fmla="*/ 25 h 30"/>
                <a:gd name="T10" fmla="*/ 27 w 31"/>
                <a:gd name="T11" fmla="*/ 19 h 30"/>
                <a:gd name="T12" fmla="*/ 30 w 31"/>
                <a:gd name="T13" fmla="*/ 7 h 30"/>
                <a:gd name="T14" fmla="*/ 28 w 31"/>
                <a:gd name="T15" fmla="*/ 1 h 30"/>
                <a:gd name="T16" fmla="*/ 29 w 31"/>
                <a:gd name="T17" fmla="*/ 0 h 30"/>
                <a:gd name="T18" fmla="*/ 0 w 31"/>
                <a:gd name="T19" fmla="*/ 30 h 30"/>
                <a:gd name="T20" fmla="*/ 1 w 31"/>
                <a:gd name="T21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30">
                  <a:moveTo>
                    <a:pt x="1" y="29"/>
                  </a:moveTo>
                  <a:cubicBezTo>
                    <a:pt x="2" y="29"/>
                    <a:pt x="2" y="28"/>
                    <a:pt x="3" y="28"/>
                  </a:cubicBezTo>
                  <a:cubicBezTo>
                    <a:pt x="4" y="27"/>
                    <a:pt x="4" y="27"/>
                    <a:pt x="5" y="27"/>
                  </a:cubicBezTo>
                  <a:cubicBezTo>
                    <a:pt x="7" y="26"/>
                    <a:pt x="8" y="26"/>
                    <a:pt x="10" y="26"/>
                  </a:cubicBezTo>
                  <a:cubicBezTo>
                    <a:pt x="11" y="25"/>
                    <a:pt x="12" y="25"/>
                    <a:pt x="12" y="25"/>
                  </a:cubicBezTo>
                  <a:cubicBezTo>
                    <a:pt x="17" y="24"/>
                    <a:pt x="22" y="22"/>
                    <a:pt x="27" y="19"/>
                  </a:cubicBezTo>
                  <a:cubicBezTo>
                    <a:pt x="30" y="15"/>
                    <a:pt x="31" y="11"/>
                    <a:pt x="30" y="7"/>
                  </a:cubicBezTo>
                  <a:cubicBezTo>
                    <a:pt x="30" y="5"/>
                    <a:pt x="28" y="2"/>
                    <a:pt x="28" y="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" y="29"/>
                    <a:pt x="1" y="2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6" name="Freeform 101"/>
            <p:cNvSpPr>
              <a:spLocks/>
            </p:cNvSpPr>
            <p:nvPr/>
          </p:nvSpPr>
          <p:spPr bwMode="auto">
            <a:xfrm>
              <a:off x="3432626" y="2369716"/>
              <a:ext cx="135202" cy="144216"/>
            </a:xfrm>
            <a:custGeom>
              <a:avLst/>
              <a:gdLst>
                <a:gd name="T0" fmla="*/ 11 w 30"/>
                <a:gd name="T1" fmla="*/ 4 h 32"/>
                <a:gd name="T2" fmla="*/ 5 w 30"/>
                <a:gd name="T3" fmla="*/ 19 h 32"/>
                <a:gd name="T4" fmla="*/ 4 w 30"/>
                <a:gd name="T5" fmla="*/ 21 h 32"/>
                <a:gd name="T6" fmla="*/ 3 w 30"/>
                <a:gd name="T7" fmla="*/ 26 h 32"/>
                <a:gd name="T8" fmla="*/ 2 w 30"/>
                <a:gd name="T9" fmla="*/ 28 h 32"/>
                <a:gd name="T10" fmla="*/ 1 w 30"/>
                <a:gd name="T11" fmla="*/ 30 h 32"/>
                <a:gd name="T12" fmla="*/ 1 w 30"/>
                <a:gd name="T13" fmla="*/ 32 h 32"/>
                <a:gd name="T14" fmla="*/ 1 w 30"/>
                <a:gd name="T15" fmla="*/ 32 h 32"/>
                <a:gd name="T16" fmla="*/ 30 w 30"/>
                <a:gd name="T17" fmla="*/ 2 h 32"/>
                <a:gd name="T18" fmla="*/ 28 w 30"/>
                <a:gd name="T19" fmla="*/ 2 h 32"/>
                <a:gd name="T20" fmla="*/ 22 w 30"/>
                <a:gd name="T21" fmla="*/ 0 h 32"/>
                <a:gd name="T22" fmla="*/ 11 w 30"/>
                <a:gd name="T23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2">
                  <a:moveTo>
                    <a:pt x="11" y="4"/>
                  </a:moveTo>
                  <a:cubicBezTo>
                    <a:pt x="7" y="9"/>
                    <a:pt x="6" y="14"/>
                    <a:pt x="5" y="19"/>
                  </a:cubicBezTo>
                  <a:cubicBezTo>
                    <a:pt x="5" y="20"/>
                    <a:pt x="5" y="20"/>
                    <a:pt x="4" y="21"/>
                  </a:cubicBezTo>
                  <a:cubicBezTo>
                    <a:pt x="4" y="23"/>
                    <a:pt x="4" y="25"/>
                    <a:pt x="3" y="26"/>
                  </a:cubicBezTo>
                  <a:cubicBezTo>
                    <a:pt x="3" y="27"/>
                    <a:pt x="3" y="28"/>
                    <a:pt x="2" y="28"/>
                  </a:cubicBezTo>
                  <a:cubicBezTo>
                    <a:pt x="2" y="29"/>
                    <a:pt x="1" y="30"/>
                    <a:pt x="1" y="30"/>
                  </a:cubicBezTo>
                  <a:cubicBezTo>
                    <a:pt x="1" y="31"/>
                    <a:pt x="0" y="31"/>
                    <a:pt x="1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1"/>
                    <a:pt x="29" y="2"/>
                    <a:pt x="28" y="2"/>
                  </a:cubicBezTo>
                  <a:cubicBezTo>
                    <a:pt x="28" y="2"/>
                    <a:pt x="24" y="1"/>
                    <a:pt x="22" y="0"/>
                  </a:cubicBezTo>
                  <a:cubicBezTo>
                    <a:pt x="18" y="0"/>
                    <a:pt x="14" y="0"/>
                    <a:pt x="11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33" name="apple"/>
          <p:cNvGrpSpPr/>
          <p:nvPr/>
        </p:nvGrpSpPr>
        <p:grpSpPr>
          <a:xfrm>
            <a:off x="4426758" y="2241803"/>
            <a:ext cx="563343" cy="497995"/>
            <a:chOff x="3274890" y="2257048"/>
            <a:chExt cx="563343" cy="497995"/>
          </a:xfrm>
        </p:grpSpPr>
        <p:sp>
          <p:nvSpPr>
            <p:cNvPr id="1255" name="Freeform 96"/>
            <p:cNvSpPr>
              <a:spLocks/>
            </p:cNvSpPr>
            <p:nvPr/>
          </p:nvSpPr>
          <p:spPr bwMode="auto">
            <a:xfrm>
              <a:off x="3274890" y="2333662"/>
              <a:ext cx="283925" cy="421381"/>
            </a:xfrm>
            <a:custGeom>
              <a:avLst/>
              <a:gdLst>
                <a:gd name="T0" fmla="*/ 63 w 63"/>
                <a:gd name="T1" fmla="*/ 8 h 93"/>
                <a:gd name="T2" fmla="*/ 33 w 63"/>
                <a:gd name="T3" fmla="*/ 5 h 93"/>
                <a:gd name="T4" fmla="*/ 13 w 63"/>
                <a:gd name="T5" fmla="*/ 59 h 93"/>
                <a:gd name="T6" fmla="*/ 62 w 63"/>
                <a:gd name="T7" fmla="*/ 93 h 93"/>
                <a:gd name="T8" fmla="*/ 63 w 63"/>
                <a:gd name="T9" fmla="*/ 93 h 93"/>
                <a:gd name="T10" fmla="*/ 63 w 63"/>
                <a:gd name="T11" fmla="*/ 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3">
                  <a:moveTo>
                    <a:pt x="63" y="8"/>
                  </a:moveTo>
                  <a:cubicBezTo>
                    <a:pt x="55" y="8"/>
                    <a:pt x="46" y="0"/>
                    <a:pt x="33" y="5"/>
                  </a:cubicBezTo>
                  <a:cubicBezTo>
                    <a:pt x="19" y="9"/>
                    <a:pt x="0" y="28"/>
                    <a:pt x="13" y="59"/>
                  </a:cubicBezTo>
                  <a:cubicBezTo>
                    <a:pt x="25" y="90"/>
                    <a:pt x="55" y="93"/>
                    <a:pt x="62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8"/>
                    <a:pt x="63" y="8"/>
                    <a:pt x="63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6" name="Freeform 97"/>
            <p:cNvSpPr>
              <a:spLocks/>
            </p:cNvSpPr>
            <p:nvPr/>
          </p:nvSpPr>
          <p:spPr bwMode="auto">
            <a:xfrm>
              <a:off x="3558815" y="2333662"/>
              <a:ext cx="279418" cy="421381"/>
            </a:xfrm>
            <a:custGeom>
              <a:avLst/>
              <a:gdLst>
                <a:gd name="T0" fmla="*/ 30 w 62"/>
                <a:gd name="T1" fmla="*/ 5 h 93"/>
                <a:gd name="T2" fmla="*/ 0 w 62"/>
                <a:gd name="T3" fmla="*/ 8 h 93"/>
                <a:gd name="T4" fmla="*/ 0 w 62"/>
                <a:gd name="T5" fmla="*/ 93 h 93"/>
                <a:gd name="T6" fmla="*/ 50 w 62"/>
                <a:gd name="T7" fmla="*/ 59 h 93"/>
                <a:gd name="T8" fmla="*/ 30 w 62"/>
                <a:gd name="T9" fmla="*/ 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3">
                  <a:moveTo>
                    <a:pt x="30" y="5"/>
                  </a:moveTo>
                  <a:cubicBezTo>
                    <a:pt x="17" y="0"/>
                    <a:pt x="7" y="7"/>
                    <a:pt x="0" y="8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7" y="93"/>
                    <a:pt x="37" y="90"/>
                    <a:pt x="50" y="59"/>
                  </a:cubicBezTo>
                  <a:cubicBezTo>
                    <a:pt x="62" y="28"/>
                    <a:pt x="43" y="9"/>
                    <a:pt x="30" y="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7" name="Freeform 98"/>
            <p:cNvSpPr>
              <a:spLocks/>
            </p:cNvSpPr>
            <p:nvPr/>
          </p:nvSpPr>
          <p:spPr bwMode="auto">
            <a:xfrm>
              <a:off x="3536281" y="2257048"/>
              <a:ext cx="22534" cy="139709"/>
            </a:xfrm>
            <a:custGeom>
              <a:avLst/>
              <a:gdLst>
                <a:gd name="T0" fmla="*/ 5 w 5"/>
                <a:gd name="T1" fmla="*/ 1 h 31"/>
                <a:gd name="T2" fmla="*/ 0 w 5"/>
                <a:gd name="T3" fmla="*/ 2 h 31"/>
                <a:gd name="T4" fmla="*/ 0 w 5"/>
                <a:gd name="T5" fmla="*/ 2 h 31"/>
                <a:gd name="T6" fmla="*/ 0 w 5"/>
                <a:gd name="T7" fmla="*/ 2 h 31"/>
                <a:gd name="T8" fmla="*/ 0 w 5"/>
                <a:gd name="T9" fmla="*/ 2 h 31"/>
                <a:gd name="T10" fmla="*/ 0 w 5"/>
                <a:gd name="T11" fmla="*/ 2 h 31"/>
                <a:gd name="T12" fmla="*/ 3 w 5"/>
                <a:gd name="T13" fmla="*/ 30 h 31"/>
                <a:gd name="T14" fmla="*/ 3 w 5"/>
                <a:gd name="T15" fmla="*/ 30 h 31"/>
                <a:gd name="T16" fmla="*/ 5 w 5"/>
                <a:gd name="T17" fmla="*/ 31 h 31"/>
                <a:gd name="T18" fmla="*/ 5 w 5"/>
                <a:gd name="T19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31">
                  <a:moveTo>
                    <a:pt x="5" y="1"/>
                  </a:moveTo>
                  <a:cubicBezTo>
                    <a:pt x="2" y="1"/>
                    <a:pt x="1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3" y="30"/>
                    <a:pt x="3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3" y="31"/>
                    <a:pt x="3" y="31"/>
                    <a:pt x="5" y="31"/>
                  </a:cubicBezTo>
                  <a:cubicBezTo>
                    <a:pt x="5" y="1"/>
                    <a:pt x="5" y="1"/>
                    <a:pt x="5" y="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8" name="Freeform 99"/>
            <p:cNvSpPr>
              <a:spLocks/>
            </p:cNvSpPr>
            <p:nvPr/>
          </p:nvSpPr>
          <p:spPr bwMode="auto">
            <a:xfrm>
              <a:off x="3558815" y="2257048"/>
              <a:ext cx="18027" cy="139709"/>
            </a:xfrm>
            <a:custGeom>
              <a:avLst/>
              <a:gdLst>
                <a:gd name="T0" fmla="*/ 4 w 4"/>
                <a:gd name="T1" fmla="*/ 2 h 31"/>
                <a:gd name="T2" fmla="*/ 4 w 4"/>
                <a:gd name="T3" fmla="*/ 2 h 31"/>
                <a:gd name="T4" fmla="*/ 4 w 4"/>
                <a:gd name="T5" fmla="*/ 2 h 31"/>
                <a:gd name="T6" fmla="*/ 0 w 4"/>
                <a:gd name="T7" fmla="*/ 1 h 31"/>
                <a:gd name="T8" fmla="*/ 0 w 4"/>
                <a:gd name="T9" fmla="*/ 31 h 31"/>
                <a:gd name="T10" fmla="*/ 1 w 4"/>
                <a:gd name="T11" fmla="*/ 30 h 31"/>
                <a:gd name="T12" fmla="*/ 4 w 4"/>
                <a:gd name="T13" fmla="*/ 2 h 31"/>
                <a:gd name="T14" fmla="*/ 4 w 4"/>
                <a:gd name="T15" fmla="*/ 2 h 31"/>
                <a:gd name="T16" fmla="*/ 4 w 4"/>
                <a:gd name="T17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1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2" y="1"/>
                    <a:pt x="0" y="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" y="31"/>
                    <a:pt x="1" y="31"/>
                    <a:pt x="1" y="3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9" name="Freeform 100"/>
            <p:cNvSpPr>
              <a:spLocks/>
            </p:cNvSpPr>
            <p:nvPr/>
          </p:nvSpPr>
          <p:spPr bwMode="auto">
            <a:xfrm>
              <a:off x="3437133" y="2378730"/>
              <a:ext cx="139709" cy="135202"/>
            </a:xfrm>
            <a:custGeom>
              <a:avLst/>
              <a:gdLst>
                <a:gd name="T0" fmla="*/ 1 w 31"/>
                <a:gd name="T1" fmla="*/ 29 h 30"/>
                <a:gd name="T2" fmla="*/ 3 w 31"/>
                <a:gd name="T3" fmla="*/ 28 h 30"/>
                <a:gd name="T4" fmla="*/ 5 w 31"/>
                <a:gd name="T5" fmla="*/ 27 h 30"/>
                <a:gd name="T6" fmla="*/ 10 w 31"/>
                <a:gd name="T7" fmla="*/ 26 h 30"/>
                <a:gd name="T8" fmla="*/ 12 w 31"/>
                <a:gd name="T9" fmla="*/ 25 h 30"/>
                <a:gd name="T10" fmla="*/ 27 w 31"/>
                <a:gd name="T11" fmla="*/ 19 h 30"/>
                <a:gd name="T12" fmla="*/ 30 w 31"/>
                <a:gd name="T13" fmla="*/ 7 h 30"/>
                <a:gd name="T14" fmla="*/ 28 w 31"/>
                <a:gd name="T15" fmla="*/ 1 h 30"/>
                <a:gd name="T16" fmla="*/ 29 w 31"/>
                <a:gd name="T17" fmla="*/ 0 h 30"/>
                <a:gd name="T18" fmla="*/ 0 w 31"/>
                <a:gd name="T19" fmla="*/ 30 h 30"/>
                <a:gd name="T20" fmla="*/ 1 w 31"/>
                <a:gd name="T21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30">
                  <a:moveTo>
                    <a:pt x="1" y="29"/>
                  </a:moveTo>
                  <a:cubicBezTo>
                    <a:pt x="2" y="29"/>
                    <a:pt x="2" y="28"/>
                    <a:pt x="3" y="28"/>
                  </a:cubicBezTo>
                  <a:cubicBezTo>
                    <a:pt x="4" y="27"/>
                    <a:pt x="4" y="27"/>
                    <a:pt x="5" y="27"/>
                  </a:cubicBezTo>
                  <a:cubicBezTo>
                    <a:pt x="7" y="26"/>
                    <a:pt x="8" y="26"/>
                    <a:pt x="10" y="26"/>
                  </a:cubicBezTo>
                  <a:cubicBezTo>
                    <a:pt x="11" y="25"/>
                    <a:pt x="12" y="25"/>
                    <a:pt x="12" y="25"/>
                  </a:cubicBezTo>
                  <a:cubicBezTo>
                    <a:pt x="17" y="24"/>
                    <a:pt x="22" y="22"/>
                    <a:pt x="27" y="19"/>
                  </a:cubicBezTo>
                  <a:cubicBezTo>
                    <a:pt x="30" y="15"/>
                    <a:pt x="31" y="11"/>
                    <a:pt x="30" y="7"/>
                  </a:cubicBezTo>
                  <a:cubicBezTo>
                    <a:pt x="30" y="5"/>
                    <a:pt x="28" y="2"/>
                    <a:pt x="28" y="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" y="29"/>
                    <a:pt x="1" y="2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" name="Freeform 101"/>
            <p:cNvSpPr>
              <a:spLocks/>
            </p:cNvSpPr>
            <p:nvPr/>
          </p:nvSpPr>
          <p:spPr bwMode="auto">
            <a:xfrm>
              <a:off x="3432626" y="2369716"/>
              <a:ext cx="135202" cy="144216"/>
            </a:xfrm>
            <a:custGeom>
              <a:avLst/>
              <a:gdLst>
                <a:gd name="T0" fmla="*/ 11 w 30"/>
                <a:gd name="T1" fmla="*/ 4 h 32"/>
                <a:gd name="T2" fmla="*/ 5 w 30"/>
                <a:gd name="T3" fmla="*/ 19 h 32"/>
                <a:gd name="T4" fmla="*/ 4 w 30"/>
                <a:gd name="T5" fmla="*/ 21 h 32"/>
                <a:gd name="T6" fmla="*/ 3 w 30"/>
                <a:gd name="T7" fmla="*/ 26 h 32"/>
                <a:gd name="T8" fmla="*/ 2 w 30"/>
                <a:gd name="T9" fmla="*/ 28 h 32"/>
                <a:gd name="T10" fmla="*/ 1 w 30"/>
                <a:gd name="T11" fmla="*/ 30 h 32"/>
                <a:gd name="T12" fmla="*/ 1 w 30"/>
                <a:gd name="T13" fmla="*/ 32 h 32"/>
                <a:gd name="T14" fmla="*/ 1 w 30"/>
                <a:gd name="T15" fmla="*/ 32 h 32"/>
                <a:gd name="T16" fmla="*/ 30 w 30"/>
                <a:gd name="T17" fmla="*/ 2 h 32"/>
                <a:gd name="T18" fmla="*/ 28 w 30"/>
                <a:gd name="T19" fmla="*/ 2 h 32"/>
                <a:gd name="T20" fmla="*/ 22 w 30"/>
                <a:gd name="T21" fmla="*/ 0 h 32"/>
                <a:gd name="T22" fmla="*/ 11 w 30"/>
                <a:gd name="T23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2">
                  <a:moveTo>
                    <a:pt x="11" y="4"/>
                  </a:moveTo>
                  <a:cubicBezTo>
                    <a:pt x="7" y="9"/>
                    <a:pt x="6" y="14"/>
                    <a:pt x="5" y="19"/>
                  </a:cubicBezTo>
                  <a:cubicBezTo>
                    <a:pt x="5" y="20"/>
                    <a:pt x="5" y="20"/>
                    <a:pt x="4" y="21"/>
                  </a:cubicBezTo>
                  <a:cubicBezTo>
                    <a:pt x="4" y="23"/>
                    <a:pt x="4" y="25"/>
                    <a:pt x="3" y="26"/>
                  </a:cubicBezTo>
                  <a:cubicBezTo>
                    <a:pt x="3" y="27"/>
                    <a:pt x="3" y="28"/>
                    <a:pt x="2" y="28"/>
                  </a:cubicBezTo>
                  <a:cubicBezTo>
                    <a:pt x="2" y="29"/>
                    <a:pt x="1" y="30"/>
                    <a:pt x="1" y="30"/>
                  </a:cubicBezTo>
                  <a:cubicBezTo>
                    <a:pt x="1" y="31"/>
                    <a:pt x="0" y="31"/>
                    <a:pt x="1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1"/>
                    <a:pt x="29" y="2"/>
                    <a:pt x="28" y="2"/>
                  </a:cubicBezTo>
                  <a:cubicBezTo>
                    <a:pt x="28" y="2"/>
                    <a:pt x="24" y="1"/>
                    <a:pt x="22" y="0"/>
                  </a:cubicBezTo>
                  <a:cubicBezTo>
                    <a:pt x="18" y="0"/>
                    <a:pt x="14" y="0"/>
                    <a:pt x="11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34" name="apple"/>
          <p:cNvGrpSpPr/>
          <p:nvPr/>
        </p:nvGrpSpPr>
        <p:grpSpPr>
          <a:xfrm>
            <a:off x="4426758" y="1661901"/>
            <a:ext cx="563343" cy="497995"/>
            <a:chOff x="3274890" y="2257048"/>
            <a:chExt cx="563343" cy="497995"/>
          </a:xfrm>
        </p:grpSpPr>
        <p:sp>
          <p:nvSpPr>
            <p:cNvPr id="1249" name="Freeform 96"/>
            <p:cNvSpPr>
              <a:spLocks/>
            </p:cNvSpPr>
            <p:nvPr/>
          </p:nvSpPr>
          <p:spPr bwMode="auto">
            <a:xfrm>
              <a:off x="3274890" y="2333662"/>
              <a:ext cx="283925" cy="421381"/>
            </a:xfrm>
            <a:custGeom>
              <a:avLst/>
              <a:gdLst>
                <a:gd name="T0" fmla="*/ 63 w 63"/>
                <a:gd name="T1" fmla="*/ 8 h 93"/>
                <a:gd name="T2" fmla="*/ 33 w 63"/>
                <a:gd name="T3" fmla="*/ 5 h 93"/>
                <a:gd name="T4" fmla="*/ 13 w 63"/>
                <a:gd name="T5" fmla="*/ 59 h 93"/>
                <a:gd name="T6" fmla="*/ 62 w 63"/>
                <a:gd name="T7" fmla="*/ 93 h 93"/>
                <a:gd name="T8" fmla="*/ 63 w 63"/>
                <a:gd name="T9" fmla="*/ 93 h 93"/>
                <a:gd name="T10" fmla="*/ 63 w 63"/>
                <a:gd name="T11" fmla="*/ 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3">
                  <a:moveTo>
                    <a:pt x="63" y="8"/>
                  </a:moveTo>
                  <a:cubicBezTo>
                    <a:pt x="55" y="8"/>
                    <a:pt x="46" y="0"/>
                    <a:pt x="33" y="5"/>
                  </a:cubicBezTo>
                  <a:cubicBezTo>
                    <a:pt x="19" y="9"/>
                    <a:pt x="0" y="28"/>
                    <a:pt x="13" y="59"/>
                  </a:cubicBezTo>
                  <a:cubicBezTo>
                    <a:pt x="25" y="90"/>
                    <a:pt x="55" y="93"/>
                    <a:pt x="62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8"/>
                    <a:pt x="63" y="8"/>
                    <a:pt x="63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" name="Freeform 97"/>
            <p:cNvSpPr>
              <a:spLocks/>
            </p:cNvSpPr>
            <p:nvPr/>
          </p:nvSpPr>
          <p:spPr bwMode="auto">
            <a:xfrm>
              <a:off x="3558815" y="2333662"/>
              <a:ext cx="279418" cy="421381"/>
            </a:xfrm>
            <a:custGeom>
              <a:avLst/>
              <a:gdLst>
                <a:gd name="T0" fmla="*/ 30 w 62"/>
                <a:gd name="T1" fmla="*/ 5 h 93"/>
                <a:gd name="T2" fmla="*/ 0 w 62"/>
                <a:gd name="T3" fmla="*/ 8 h 93"/>
                <a:gd name="T4" fmla="*/ 0 w 62"/>
                <a:gd name="T5" fmla="*/ 93 h 93"/>
                <a:gd name="T6" fmla="*/ 50 w 62"/>
                <a:gd name="T7" fmla="*/ 59 h 93"/>
                <a:gd name="T8" fmla="*/ 30 w 62"/>
                <a:gd name="T9" fmla="*/ 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3">
                  <a:moveTo>
                    <a:pt x="30" y="5"/>
                  </a:moveTo>
                  <a:cubicBezTo>
                    <a:pt x="17" y="0"/>
                    <a:pt x="7" y="7"/>
                    <a:pt x="0" y="8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7" y="93"/>
                    <a:pt x="37" y="90"/>
                    <a:pt x="50" y="59"/>
                  </a:cubicBezTo>
                  <a:cubicBezTo>
                    <a:pt x="62" y="28"/>
                    <a:pt x="43" y="9"/>
                    <a:pt x="30" y="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1" name="Freeform 98"/>
            <p:cNvSpPr>
              <a:spLocks/>
            </p:cNvSpPr>
            <p:nvPr/>
          </p:nvSpPr>
          <p:spPr bwMode="auto">
            <a:xfrm>
              <a:off x="3536281" y="2257048"/>
              <a:ext cx="22534" cy="139709"/>
            </a:xfrm>
            <a:custGeom>
              <a:avLst/>
              <a:gdLst>
                <a:gd name="T0" fmla="*/ 5 w 5"/>
                <a:gd name="T1" fmla="*/ 1 h 31"/>
                <a:gd name="T2" fmla="*/ 0 w 5"/>
                <a:gd name="T3" fmla="*/ 2 h 31"/>
                <a:gd name="T4" fmla="*/ 0 w 5"/>
                <a:gd name="T5" fmla="*/ 2 h 31"/>
                <a:gd name="T6" fmla="*/ 0 w 5"/>
                <a:gd name="T7" fmla="*/ 2 h 31"/>
                <a:gd name="T8" fmla="*/ 0 w 5"/>
                <a:gd name="T9" fmla="*/ 2 h 31"/>
                <a:gd name="T10" fmla="*/ 0 w 5"/>
                <a:gd name="T11" fmla="*/ 2 h 31"/>
                <a:gd name="T12" fmla="*/ 3 w 5"/>
                <a:gd name="T13" fmla="*/ 30 h 31"/>
                <a:gd name="T14" fmla="*/ 3 w 5"/>
                <a:gd name="T15" fmla="*/ 30 h 31"/>
                <a:gd name="T16" fmla="*/ 5 w 5"/>
                <a:gd name="T17" fmla="*/ 31 h 31"/>
                <a:gd name="T18" fmla="*/ 5 w 5"/>
                <a:gd name="T19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31">
                  <a:moveTo>
                    <a:pt x="5" y="1"/>
                  </a:moveTo>
                  <a:cubicBezTo>
                    <a:pt x="2" y="1"/>
                    <a:pt x="1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3" y="30"/>
                    <a:pt x="3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3" y="31"/>
                    <a:pt x="3" y="31"/>
                    <a:pt x="5" y="31"/>
                  </a:cubicBezTo>
                  <a:cubicBezTo>
                    <a:pt x="5" y="1"/>
                    <a:pt x="5" y="1"/>
                    <a:pt x="5" y="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2" name="Freeform 99"/>
            <p:cNvSpPr>
              <a:spLocks/>
            </p:cNvSpPr>
            <p:nvPr/>
          </p:nvSpPr>
          <p:spPr bwMode="auto">
            <a:xfrm>
              <a:off x="3558815" y="2257048"/>
              <a:ext cx="18027" cy="139709"/>
            </a:xfrm>
            <a:custGeom>
              <a:avLst/>
              <a:gdLst>
                <a:gd name="T0" fmla="*/ 4 w 4"/>
                <a:gd name="T1" fmla="*/ 2 h 31"/>
                <a:gd name="T2" fmla="*/ 4 w 4"/>
                <a:gd name="T3" fmla="*/ 2 h 31"/>
                <a:gd name="T4" fmla="*/ 4 w 4"/>
                <a:gd name="T5" fmla="*/ 2 h 31"/>
                <a:gd name="T6" fmla="*/ 0 w 4"/>
                <a:gd name="T7" fmla="*/ 1 h 31"/>
                <a:gd name="T8" fmla="*/ 0 w 4"/>
                <a:gd name="T9" fmla="*/ 31 h 31"/>
                <a:gd name="T10" fmla="*/ 1 w 4"/>
                <a:gd name="T11" fmla="*/ 30 h 31"/>
                <a:gd name="T12" fmla="*/ 4 w 4"/>
                <a:gd name="T13" fmla="*/ 2 h 31"/>
                <a:gd name="T14" fmla="*/ 4 w 4"/>
                <a:gd name="T15" fmla="*/ 2 h 31"/>
                <a:gd name="T16" fmla="*/ 4 w 4"/>
                <a:gd name="T17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1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2" y="1"/>
                    <a:pt x="0" y="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" y="31"/>
                    <a:pt x="1" y="31"/>
                    <a:pt x="1" y="3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3" name="Freeform 100"/>
            <p:cNvSpPr>
              <a:spLocks/>
            </p:cNvSpPr>
            <p:nvPr/>
          </p:nvSpPr>
          <p:spPr bwMode="auto">
            <a:xfrm>
              <a:off x="3437133" y="2378730"/>
              <a:ext cx="139709" cy="135202"/>
            </a:xfrm>
            <a:custGeom>
              <a:avLst/>
              <a:gdLst>
                <a:gd name="T0" fmla="*/ 1 w 31"/>
                <a:gd name="T1" fmla="*/ 29 h 30"/>
                <a:gd name="T2" fmla="*/ 3 w 31"/>
                <a:gd name="T3" fmla="*/ 28 h 30"/>
                <a:gd name="T4" fmla="*/ 5 w 31"/>
                <a:gd name="T5" fmla="*/ 27 h 30"/>
                <a:gd name="T6" fmla="*/ 10 w 31"/>
                <a:gd name="T7" fmla="*/ 26 h 30"/>
                <a:gd name="T8" fmla="*/ 12 w 31"/>
                <a:gd name="T9" fmla="*/ 25 h 30"/>
                <a:gd name="T10" fmla="*/ 27 w 31"/>
                <a:gd name="T11" fmla="*/ 19 h 30"/>
                <a:gd name="T12" fmla="*/ 30 w 31"/>
                <a:gd name="T13" fmla="*/ 7 h 30"/>
                <a:gd name="T14" fmla="*/ 28 w 31"/>
                <a:gd name="T15" fmla="*/ 1 h 30"/>
                <a:gd name="T16" fmla="*/ 29 w 31"/>
                <a:gd name="T17" fmla="*/ 0 h 30"/>
                <a:gd name="T18" fmla="*/ 0 w 31"/>
                <a:gd name="T19" fmla="*/ 30 h 30"/>
                <a:gd name="T20" fmla="*/ 1 w 31"/>
                <a:gd name="T21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30">
                  <a:moveTo>
                    <a:pt x="1" y="29"/>
                  </a:moveTo>
                  <a:cubicBezTo>
                    <a:pt x="2" y="29"/>
                    <a:pt x="2" y="28"/>
                    <a:pt x="3" y="28"/>
                  </a:cubicBezTo>
                  <a:cubicBezTo>
                    <a:pt x="4" y="27"/>
                    <a:pt x="4" y="27"/>
                    <a:pt x="5" y="27"/>
                  </a:cubicBezTo>
                  <a:cubicBezTo>
                    <a:pt x="7" y="26"/>
                    <a:pt x="8" y="26"/>
                    <a:pt x="10" y="26"/>
                  </a:cubicBezTo>
                  <a:cubicBezTo>
                    <a:pt x="11" y="25"/>
                    <a:pt x="12" y="25"/>
                    <a:pt x="12" y="25"/>
                  </a:cubicBezTo>
                  <a:cubicBezTo>
                    <a:pt x="17" y="24"/>
                    <a:pt x="22" y="22"/>
                    <a:pt x="27" y="19"/>
                  </a:cubicBezTo>
                  <a:cubicBezTo>
                    <a:pt x="30" y="15"/>
                    <a:pt x="31" y="11"/>
                    <a:pt x="30" y="7"/>
                  </a:cubicBezTo>
                  <a:cubicBezTo>
                    <a:pt x="30" y="5"/>
                    <a:pt x="28" y="2"/>
                    <a:pt x="28" y="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" y="29"/>
                    <a:pt x="1" y="2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4" name="Freeform 101"/>
            <p:cNvSpPr>
              <a:spLocks/>
            </p:cNvSpPr>
            <p:nvPr/>
          </p:nvSpPr>
          <p:spPr bwMode="auto">
            <a:xfrm>
              <a:off x="3432626" y="2369716"/>
              <a:ext cx="135202" cy="144216"/>
            </a:xfrm>
            <a:custGeom>
              <a:avLst/>
              <a:gdLst>
                <a:gd name="T0" fmla="*/ 11 w 30"/>
                <a:gd name="T1" fmla="*/ 4 h 32"/>
                <a:gd name="T2" fmla="*/ 5 w 30"/>
                <a:gd name="T3" fmla="*/ 19 h 32"/>
                <a:gd name="T4" fmla="*/ 4 w 30"/>
                <a:gd name="T5" fmla="*/ 21 h 32"/>
                <a:gd name="T6" fmla="*/ 3 w 30"/>
                <a:gd name="T7" fmla="*/ 26 h 32"/>
                <a:gd name="T8" fmla="*/ 2 w 30"/>
                <a:gd name="T9" fmla="*/ 28 h 32"/>
                <a:gd name="T10" fmla="*/ 1 w 30"/>
                <a:gd name="T11" fmla="*/ 30 h 32"/>
                <a:gd name="T12" fmla="*/ 1 w 30"/>
                <a:gd name="T13" fmla="*/ 32 h 32"/>
                <a:gd name="T14" fmla="*/ 1 w 30"/>
                <a:gd name="T15" fmla="*/ 32 h 32"/>
                <a:gd name="T16" fmla="*/ 30 w 30"/>
                <a:gd name="T17" fmla="*/ 2 h 32"/>
                <a:gd name="T18" fmla="*/ 28 w 30"/>
                <a:gd name="T19" fmla="*/ 2 h 32"/>
                <a:gd name="T20" fmla="*/ 22 w 30"/>
                <a:gd name="T21" fmla="*/ 0 h 32"/>
                <a:gd name="T22" fmla="*/ 11 w 30"/>
                <a:gd name="T23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2">
                  <a:moveTo>
                    <a:pt x="11" y="4"/>
                  </a:moveTo>
                  <a:cubicBezTo>
                    <a:pt x="7" y="9"/>
                    <a:pt x="6" y="14"/>
                    <a:pt x="5" y="19"/>
                  </a:cubicBezTo>
                  <a:cubicBezTo>
                    <a:pt x="5" y="20"/>
                    <a:pt x="5" y="20"/>
                    <a:pt x="4" y="21"/>
                  </a:cubicBezTo>
                  <a:cubicBezTo>
                    <a:pt x="4" y="23"/>
                    <a:pt x="4" y="25"/>
                    <a:pt x="3" y="26"/>
                  </a:cubicBezTo>
                  <a:cubicBezTo>
                    <a:pt x="3" y="27"/>
                    <a:pt x="3" y="28"/>
                    <a:pt x="2" y="28"/>
                  </a:cubicBezTo>
                  <a:cubicBezTo>
                    <a:pt x="2" y="29"/>
                    <a:pt x="1" y="30"/>
                    <a:pt x="1" y="30"/>
                  </a:cubicBezTo>
                  <a:cubicBezTo>
                    <a:pt x="1" y="31"/>
                    <a:pt x="0" y="31"/>
                    <a:pt x="1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1"/>
                    <a:pt x="29" y="2"/>
                    <a:pt x="28" y="2"/>
                  </a:cubicBezTo>
                  <a:cubicBezTo>
                    <a:pt x="28" y="2"/>
                    <a:pt x="24" y="1"/>
                    <a:pt x="22" y="0"/>
                  </a:cubicBezTo>
                  <a:cubicBezTo>
                    <a:pt x="18" y="0"/>
                    <a:pt x="14" y="0"/>
                    <a:pt x="11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35" name="apple"/>
          <p:cNvGrpSpPr/>
          <p:nvPr/>
        </p:nvGrpSpPr>
        <p:grpSpPr>
          <a:xfrm>
            <a:off x="4426758" y="1081999"/>
            <a:ext cx="563343" cy="497995"/>
            <a:chOff x="3274890" y="2257048"/>
            <a:chExt cx="563343" cy="497995"/>
          </a:xfrm>
        </p:grpSpPr>
        <p:sp>
          <p:nvSpPr>
            <p:cNvPr id="1243" name="Freeform 96"/>
            <p:cNvSpPr>
              <a:spLocks/>
            </p:cNvSpPr>
            <p:nvPr/>
          </p:nvSpPr>
          <p:spPr bwMode="auto">
            <a:xfrm>
              <a:off x="3274890" y="2333662"/>
              <a:ext cx="283925" cy="421381"/>
            </a:xfrm>
            <a:custGeom>
              <a:avLst/>
              <a:gdLst>
                <a:gd name="T0" fmla="*/ 63 w 63"/>
                <a:gd name="T1" fmla="*/ 8 h 93"/>
                <a:gd name="T2" fmla="*/ 33 w 63"/>
                <a:gd name="T3" fmla="*/ 5 h 93"/>
                <a:gd name="T4" fmla="*/ 13 w 63"/>
                <a:gd name="T5" fmla="*/ 59 h 93"/>
                <a:gd name="T6" fmla="*/ 62 w 63"/>
                <a:gd name="T7" fmla="*/ 93 h 93"/>
                <a:gd name="T8" fmla="*/ 63 w 63"/>
                <a:gd name="T9" fmla="*/ 93 h 93"/>
                <a:gd name="T10" fmla="*/ 63 w 63"/>
                <a:gd name="T11" fmla="*/ 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3">
                  <a:moveTo>
                    <a:pt x="63" y="8"/>
                  </a:moveTo>
                  <a:cubicBezTo>
                    <a:pt x="55" y="8"/>
                    <a:pt x="46" y="0"/>
                    <a:pt x="33" y="5"/>
                  </a:cubicBezTo>
                  <a:cubicBezTo>
                    <a:pt x="19" y="9"/>
                    <a:pt x="0" y="28"/>
                    <a:pt x="13" y="59"/>
                  </a:cubicBezTo>
                  <a:cubicBezTo>
                    <a:pt x="25" y="90"/>
                    <a:pt x="55" y="93"/>
                    <a:pt x="62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8"/>
                    <a:pt x="63" y="8"/>
                    <a:pt x="63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4" name="Freeform 97"/>
            <p:cNvSpPr>
              <a:spLocks/>
            </p:cNvSpPr>
            <p:nvPr/>
          </p:nvSpPr>
          <p:spPr bwMode="auto">
            <a:xfrm>
              <a:off x="3558815" y="2333662"/>
              <a:ext cx="279418" cy="421381"/>
            </a:xfrm>
            <a:custGeom>
              <a:avLst/>
              <a:gdLst>
                <a:gd name="T0" fmla="*/ 30 w 62"/>
                <a:gd name="T1" fmla="*/ 5 h 93"/>
                <a:gd name="T2" fmla="*/ 0 w 62"/>
                <a:gd name="T3" fmla="*/ 8 h 93"/>
                <a:gd name="T4" fmla="*/ 0 w 62"/>
                <a:gd name="T5" fmla="*/ 93 h 93"/>
                <a:gd name="T6" fmla="*/ 50 w 62"/>
                <a:gd name="T7" fmla="*/ 59 h 93"/>
                <a:gd name="T8" fmla="*/ 30 w 62"/>
                <a:gd name="T9" fmla="*/ 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3">
                  <a:moveTo>
                    <a:pt x="30" y="5"/>
                  </a:moveTo>
                  <a:cubicBezTo>
                    <a:pt x="17" y="0"/>
                    <a:pt x="7" y="7"/>
                    <a:pt x="0" y="8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7" y="93"/>
                    <a:pt x="37" y="90"/>
                    <a:pt x="50" y="59"/>
                  </a:cubicBezTo>
                  <a:cubicBezTo>
                    <a:pt x="62" y="28"/>
                    <a:pt x="43" y="9"/>
                    <a:pt x="30" y="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5" name="Freeform 98"/>
            <p:cNvSpPr>
              <a:spLocks/>
            </p:cNvSpPr>
            <p:nvPr/>
          </p:nvSpPr>
          <p:spPr bwMode="auto">
            <a:xfrm>
              <a:off x="3536281" y="2257048"/>
              <a:ext cx="22534" cy="139709"/>
            </a:xfrm>
            <a:custGeom>
              <a:avLst/>
              <a:gdLst>
                <a:gd name="T0" fmla="*/ 5 w 5"/>
                <a:gd name="T1" fmla="*/ 1 h 31"/>
                <a:gd name="T2" fmla="*/ 0 w 5"/>
                <a:gd name="T3" fmla="*/ 2 h 31"/>
                <a:gd name="T4" fmla="*/ 0 w 5"/>
                <a:gd name="T5" fmla="*/ 2 h 31"/>
                <a:gd name="T6" fmla="*/ 0 w 5"/>
                <a:gd name="T7" fmla="*/ 2 h 31"/>
                <a:gd name="T8" fmla="*/ 0 w 5"/>
                <a:gd name="T9" fmla="*/ 2 h 31"/>
                <a:gd name="T10" fmla="*/ 0 w 5"/>
                <a:gd name="T11" fmla="*/ 2 h 31"/>
                <a:gd name="T12" fmla="*/ 3 w 5"/>
                <a:gd name="T13" fmla="*/ 30 h 31"/>
                <a:gd name="T14" fmla="*/ 3 w 5"/>
                <a:gd name="T15" fmla="*/ 30 h 31"/>
                <a:gd name="T16" fmla="*/ 5 w 5"/>
                <a:gd name="T17" fmla="*/ 31 h 31"/>
                <a:gd name="T18" fmla="*/ 5 w 5"/>
                <a:gd name="T19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31">
                  <a:moveTo>
                    <a:pt x="5" y="1"/>
                  </a:moveTo>
                  <a:cubicBezTo>
                    <a:pt x="2" y="1"/>
                    <a:pt x="1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3" y="30"/>
                    <a:pt x="3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3" y="31"/>
                    <a:pt x="3" y="31"/>
                    <a:pt x="5" y="31"/>
                  </a:cubicBezTo>
                  <a:cubicBezTo>
                    <a:pt x="5" y="1"/>
                    <a:pt x="5" y="1"/>
                    <a:pt x="5" y="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6" name="Freeform 99"/>
            <p:cNvSpPr>
              <a:spLocks/>
            </p:cNvSpPr>
            <p:nvPr/>
          </p:nvSpPr>
          <p:spPr bwMode="auto">
            <a:xfrm>
              <a:off x="3558815" y="2257048"/>
              <a:ext cx="18027" cy="139709"/>
            </a:xfrm>
            <a:custGeom>
              <a:avLst/>
              <a:gdLst>
                <a:gd name="T0" fmla="*/ 4 w 4"/>
                <a:gd name="T1" fmla="*/ 2 h 31"/>
                <a:gd name="T2" fmla="*/ 4 w 4"/>
                <a:gd name="T3" fmla="*/ 2 h 31"/>
                <a:gd name="T4" fmla="*/ 4 w 4"/>
                <a:gd name="T5" fmla="*/ 2 h 31"/>
                <a:gd name="T6" fmla="*/ 0 w 4"/>
                <a:gd name="T7" fmla="*/ 1 h 31"/>
                <a:gd name="T8" fmla="*/ 0 w 4"/>
                <a:gd name="T9" fmla="*/ 31 h 31"/>
                <a:gd name="T10" fmla="*/ 1 w 4"/>
                <a:gd name="T11" fmla="*/ 30 h 31"/>
                <a:gd name="T12" fmla="*/ 4 w 4"/>
                <a:gd name="T13" fmla="*/ 2 h 31"/>
                <a:gd name="T14" fmla="*/ 4 w 4"/>
                <a:gd name="T15" fmla="*/ 2 h 31"/>
                <a:gd name="T16" fmla="*/ 4 w 4"/>
                <a:gd name="T17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1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2" y="1"/>
                    <a:pt x="0" y="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" y="31"/>
                    <a:pt x="1" y="31"/>
                    <a:pt x="1" y="3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7" name="Freeform 100"/>
            <p:cNvSpPr>
              <a:spLocks/>
            </p:cNvSpPr>
            <p:nvPr/>
          </p:nvSpPr>
          <p:spPr bwMode="auto">
            <a:xfrm>
              <a:off x="3437133" y="2378730"/>
              <a:ext cx="139709" cy="135202"/>
            </a:xfrm>
            <a:custGeom>
              <a:avLst/>
              <a:gdLst>
                <a:gd name="T0" fmla="*/ 1 w 31"/>
                <a:gd name="T1" fmla="*/ 29 h 30"/>
                <a:gd name="T2" fmla="*/ 3 w 31"/>
                <a:gd name="T3" fmla="*/ 28 h 30"/>
                <a:gd name="T4" fmla="*/ 5 w 31"/>
                <a:gd name="T5" fmla="*/ 27 h 30"/>
                <a:gd name="T6" fmla="*/ 10 w 31"/>
                <a:gd name="T7" fmla="*/ 26 h 30"/>
                <a:gd name="T8" fmla="*/ 12 w 31"/>
                <a:gd name="T9" fmla="*/ 25 h 30"/>
                <a:gd name="T10" fmla="*/ 27 w 31"/>
                <a:gd name="T11" fmla="*/ 19 h 30"/>
                <a:gd name="T12" fmla="*/ 30 w 31"/>
                <a:gd name="T13" fmla="*/ 7 h 30"/>
                <a:gd name="T14" fmla="*/ 28 w 31"/>
                <a:gd name="T15" fmla="*/ 1 h 30"/>
                <a:gd name="T16" fmla="*/ 29 w 31"/>
                <a:gd name="T17" fmla="*/ 0 h 30"/>
                <a:gd name="T18" fmla="*/ 0 w 31"/>
                <a:gd name="T19" fmla="*/ 30 h 30"/>
                <a:gd name="T20" fmla="*/ 1 w 31"/>
                <a:gd name="T21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30">
                  <a:moveTo>
                    <a:pt x="1" y="29"/>
                  </a:moveTo>
                  <a:cubicBezTo>
                    <a:pt x="2" y="29"/>
                    <a:pt x="2" y="28"/>
                    <a:pt x="3" y="28"/>
                  </a:cubicBezTo>
                  <a:cubicBezTo>
                    <a:pt x="4" y="27"/>
                    <a:pt x="4" y="27"/>
                    <a:pt x="5" y="27"/>
                  </a:cubicBezTo>
                  <a:cubicBezTo>
                    <a:pt x="7" y="26"/>
                    <a:pt x="8" y="26"/>
                    <a:pt x="10" y="26"/>
                  </a:cubicBezTo>
                  <a:cubicBezTo>
                    <a:pt x="11" y="25"/>
                    <a:pt x="12" y="25"/>
                    <a:pt x="12" y="25"/>
                  </a:cubicBezTo>
                  <a:cubicBezTo>
                    <a:pt x="17" y="24"/>
                    <a:pt x="22" y="22"/>
                    <a:pt x="27" y="19"/>
                  </a:cubicBezTo>
                  <a:cubicBezTo>
                    <a:pt x="30" y="15"/>
                    <a:pt x="31" y="11"/>
                    <a:pt x="30" y="7"/>
                  </a:cubicBezTo>
                  <a:cubicBezTo>
                    <a:pt x="30" y="5"/>
                    <a:pt x="28" y="2"/>
                    <a:pt x="28" y="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" y="29"/>
                    <a:pt x="1" y="2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8" name="Freeform 101"/>
            <p:cNvSpPr>
              <a:spLocks/>
            </p:cNvSpPr>
            <p:nvPr/>
          </p:nvSpPr>
          <p:spPr bwMode="auto">
            <a:xfrm>
              <a:off x="3432626" y="2369716"/>
              <a:ext cx="135202" cy="144216"/>
            </a:xfrm>
            <a:custGeom>
              <a:avLst/>
              <a:gdLst>
                <a:gd name="T0" fmla="*/ 11 w 30"/>
                <a:gd name="T1" fmla="*/ 4 h 32"/>
                <a:gd name="T2" fmla="*/ 5 w 30"/>
                <a:gd name="T3" fmla="*/ 19 h 32"/>
                <a:gd name="T4" fmla="*/ 4 w 30"/>
                <a:gd name="T5" fmla="*/ 21 h 32"/>
                <a:gd name="T6" fmla="*/ 3 w 30"/>
                <a:gd name="T7" fmla="*/ 26 h 32"/>
                <a:gd name="T8" fmla="*/ 2 w 30"/>
                <a:gd name="T9" fmla="*/ 28 h 32"/>
                <a:gd name="T10" fmla="*/ 1 w 30"/>
                <a:gd name="T11" fmla="*/ 30 h 32"/>
                <a:gd name="T12" fmla="*/ 1 w 30"/>
                <a:gd name="T13" fmla="*/ 32 h 32"/>
                <a:gd name="T14" fmla="*/ 1 w 30"/>
                <a:gd name="T15" fmla="*/ 32 h 32"/>
                <a:gd name="T16" fmla="*/ 30 w 30"/>
                <a:gd name="T17" fmla="*/ 2 h 32"/>
                <a:gd name="T18" fmla="*/ 28 w 30"/>
                <a:gd name="T19" fmla="*/ 2 h 32"/>
                <a:gd name="T20" fmla="*/ 22 w 30"/>
                <a:gd name="T21" fmla="*/ 0 h 32"/>
                <a:gd name="T22" fmla="*/ 11 w 30"/>
                <a:gd name="T23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2">
                  <a:moveTo>
                    <a:pt x="11" y="4"/>
                  </a:moveTo>
                  <a:cubicBezTo>
                    <a:pt x="7" y="9"/>
                    <a:pt x="6" y="14"/>
                    <a:pt x="5" y="19"/>
                  </a:cubicBezTo>
                  <a:cubicBezTo>
                    <a:pt x="5" y="20"/>
                    <a:pt x="5" y="20"/>
                    <a:pt x="4" y="21"/>
                  </a:cubicBezTo>
                  <a:cubicBezTo>
                    <a:pt x="4" y="23"/>
                    <a:pt x="4" y="25"/>
                    <a:pt x="3" y="26"/>
                  </a:cubicBezTo>
                  <a:cubicBezTo>
                    <a:pt x="3" y="27"/>
                    <a:pt x="3" y="28"/>
                    <a:pt x="2" y="28"/>
                  </a:cubicBezTo>
                  <a:cubicBezTo>
                    <a:pt x="2" y="29"/>
                    <a:pt x="1" y="30"/>
                    <a:pt x="1" y="30"/>
                  </a:cubicBezTo>
                  <a:cubicBezTo>
                    <a:pt x="1" y="31"/>
                    <a:pt x="0" y="31"/>
                    <a:pt x="1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1"/>
                    <a:pt x="29" y="2"/>
                    <a:pt x="28" y="2"/>
                  </a:cubicBezTo>
                  <a:cubicBezTo>
                    <a:pt x="28" y="2"/>
                    <a:pt x="24" y="1"/>
                    <a:pt x="22" y="0"/>
                  </a:cubicBezTo>
                  <a:cubicBezTo>
                    <a:pt x="18" y="0"/>
                    <a:pt x="14" y="0"/>
                    <a:pt x="11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36" name="apple"/>
          <p:cNvGrpSpPr/>
          <p:nvPr/>
        </p:nvGrpSpPr>
        <p:grpSpPr>
          <a:xfrm>
            <a:off x="4426758" y="502097"/>
            <a:ext cx="563343" cy="497995"/>
            <a:chOff x="3274890" y="2257048"/>
            <a:chExt cx="563343" cy="497995"/>
          </a:xfrm>
        </p:grpSpPr>
        <p:sp>
          <p:nvSpPr>
            <p:cNvPr id="1237" name="Freeform 96"/>
            <p:cNvSpPr>
              <a:spLocks/>
            </p:cNvSpPr>
            <p:nvPr/>
          </p:nvSpPr>
          <p:spPr bwMode="auto">
            <a:xfrm>
              <a:off x="3274890" y="2333662"/>
              <a:ext cx="283925" cy="421381"/>
            </a:xfrm>
            <a:custGeom>
              <a:avLst/>
              <a:gdLst>
                <a:gd name="T0" fmla="*/ 63 w 63"/>
                <a:gd name="T1" fmla="*/ 8 h 93"/>
                <a:gd name="T2" fmla="*/ 33 w 63"/>
                <a:gd name="T3" fmla="*/ 5 h 93"/>
                <a:gd name="T4" fmla="*/ 13 w 63"/>
                <a:gd name="T5" fmla="*/ 59 h 93"/>
                <a:gd name="T6" fmla="*/ 62 w 63"/>
                <a:gd name="T7" fmla="*/ 93 h 93"/>
                <a:gd name="T8" fmla="*/ 63 w 63"/>
                <a:gd name="T9" fmla="*/ 93 h 93"/>
                <a:gd name="T10" fmla="*/ 63 w 63"/>
                <a:gd name="T11" fmla="*/ 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3">
                  <a:moveTo>
                    <a:pt x="63" y="8"/>
                  </a:moveTo>
                  <a:cubicBezTo>
                    <a:pt x="55" y="8"/>
                    <a:pt x="46" y="0"/>
                    <a:pt x="33" y="5"/>
                  </a:cubicBezTo>
                  <a:cubicBezTo>
                    <a:pt x="19" y="9"/>
                    <a:pt x="0" y="28"/>
                    <a:pt x="13" y="59"/>
                  </a:cubicBezTo>
                  <a:cubicBezTo>
                    <a:pt x="25" y="90"/>
                    <a:pt x="55" y="93"/>
                    <a:pt x="62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8"/>
                    <a:pt x="63" y="8"/>
                    <a:pt x="63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8" name="Freeform 97"/>
            <p:cNvSpPr>
              <a:spLocks/>
            </p:cNvSpPr>
            <p:nvPr/>
          </p:nvSpPr>
          <p:spPr bwMode="auto">
            <a:xfrm>
              <a:off x="3558815" y="2333662"/>
              <a:ext cx="279418" cy="421381"/>
            </a:xfrm>
            <a:custGeom>
              <a:avLst/>
              <a:gdLst>
                <a:gd name="T0" fmla="*/ 30 w 62"/>
                <a:gd name="T1" fmla="*/ 5 h 93"/>
                <a:gd name="T2" fmla="*/ 0 w 62"/>
                <a:gd name="T3" fmla="*/ 8 h 93"/>
                <a:gd name="T4" fmla="*/ 0 w 62"/>
                <a:gd name="T5" fmla="*/ 93 h 93"/>
                <a:gd name="T6" fmla="*/ 50 w 62"/>
                <a:gd name="T7" fmla="*/ 59 h 93"/>
                <a:gd name="T8" fmla="*/ 30 w 62"/>
                <a:gd name="T9" fmla="*/ 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3">
                  <a:moveTo>
                    <a:pt x="30" y="5"/>
                  </a:moveTo>
                  <a:cubicBezTo>
                    <a:pt x="17" y="0"/>
                    <a:pt x="7" y="7"/>
                    <a:pt x="0" y="8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7" y="93"/>
                    <a:pt x="37" y="90"/>
                    <a:pt x="50" y="59"/>
                  </a:cubicBezTo>
                  <a:cubicBezTo>
                    <a:pt x="62" y="28"/>
                    <a:pt x="43" y="9"/>
                    <a:pt x="30" y="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9" name="Freeform 98"/>
            <p:cNvSpPr>
              <a:spLocks/>
            </p:cNvSpPr>
            <p:nvPr/>
          </p:nvSpPr>
          <p:spPr bwMode="auto">
            <a:xfrm>
              <a:off x="3536281" y="2257048"/>
              <a:ext cx="22534" cy="139709"/>
            </a:xfrm>
            <a:custGeom>
              <a:avLst/>
              <a:gdLst>
                <a:gd name="T0" fmla="*/ 5 w 5"/>
                <a:gd name="T1" fmla="*/ 1 h 31"/>
                <a:gd name="T2" fmla="*/ 0 w 5"/>
                <a:gd name="T3" fmla="*/ 2 h 31"/>
                <a:gd name="T4" fmla="*/ 0 w 5"/>
                <a:gd name="T5" fmla="*/ 2 h 31"/>
                <a:gd name="T6" fmla="*/ 0 w 5"/>
                <a:gd name="T7" fmla="*/ 2 h 31"/>
                <a:gd name="T8" fmla="*/ 0 w 5"/>
                <a:gd name="T9" fmla="*/ 2 h 31"/>
                <a:gd name="T10" fmla="*/ 0 w 5"/>
                <a:gd name="T11" fmla="*/ 2 h 31"/>
                <a:gd name="T12" fmla="*/ 3 w 5"/>
                <a:gd name="T13" fmla="*/ 30 h 31"/>
                <a:gd name="T14" fmla="*/ 3 w 5"/>
                <a:gd name="T15" fmla="*/ 30 h 31"/>
                <a:gd name="T16" fmla="*/ 5 w 5"/>
                <a:gd name="T17" fmla="*/ 31 h 31"/>
                <a:gd name="T18" fmla="*/ 5 w 5"/>
                <a:gd name="T19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31">
                  <a:moveTo>
                    <a:pt x="5" y="1"/>
                  </a:moveTo>
                  <a:cubicBezTo>
                    <a:pt x="2" y="1"/>
                    <a:pt x="1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3" y="30"/>
                    <a:pt x="3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3" y="31"/>
                    <a:pt x="3" y="31"/>
                    <a:pt x="5" y="31"/>
                  </a:cubicBezTo>
                  <a:cubicBezTo>
                    <a:pt x="5" y="1"/>
                    <a:pt x="5" y="1"/>
                    <a:pt x="5" y="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" name="Freeform 99"/>
            <p:cNvSpPr>
              <a:spLocks/>
            </p:cNvSpPr>
            <p:nvPr/>
          </p:nvSpPr>
          <p:spPr bwMode="auto">
            <a:xfrm>
              <a:off x="3558815" y="2257048"/>
              <a:ext cx="18027" cy="139709"/>
            </a:xfrm>
            <a:custGeom>
              <a:avLst/>
              <a:gdLst>
                <a:gd name="T0" fmla="*/ 4 w 4"/>
                <a:gd name="T1" fmla="*/ 2 h 31"/>
                <a:gd name="T2" fmla="*/ 4 w 4"/>
                <a:gd name="T3" fmla="*/ 2 h 31"/>
                <a:gd name="T4" fmla="*/ 4 w 4"/>
                <a:gd name="T5" fmla="*/ 2 h 31"/>
                <a:gd name="T6" fmla="*/ 0 w 4"/>
                <a:gd name="T7" fmla="*/ 1 h 31"/>
                <a:gd name="T8" fmla="*/ 0 w 4"/>
                <a:gd name="T9" fmla="*/ 31 h 31"/>
                <a:gd name="T10" fmla="*/ 1 w 4"/>
                <a:gd name="T11" fmla="*/ 30 h 31"/>
                <a:gd name="T12" fmla="*/ 4 w 4"/>
                <a:gd name="T13" fmla="*/ 2 h 31"/>
                <a:gd name="T14" fmla="*/ 4 w 4"/>
                <a:gd name="T15" fmla="*/ 2 h 31"/>
                <a:gd name="T16" fmla="*/ 4 w 4"/>
                <a:gd name="T17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1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2" y="1"/>
                    <a:pt x="0" y="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" y="31"/>
                    <a:pt x="1" y="31"/>
                    <a:pt x="1" y="3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1" name="Freeform 100"/>
            <p:cNvSpPr>
              <a:spLocks/>
            </p:cNvSpPr>
            <p:nvPr/>
          </p:nvSpPr>
          <p:spPr bwMode="auto">
            <a:xfrm>
              <a:off x="3437133" y="2378730"/>
              <a:ext cx="139709" cy="135202"/>
            </a:xfrm>
            <a:custGeom>
              <a:avLst/>
              <a:gdLst>
                <a:gd name="T0" fmla="*/ 1 w 31"/>
                <a:gd name="T1" fmla="*/ 29 h 30"/>
                <a:gd name="T2" fmla="*/ 3 w 31"/>
                <a:gd name="T3" fmla="*/ 28 h 30"/>
                <a:gd name="T4" fmla="*/ 5 w 31"/>
                <a:gd name="T5" fmla="*/ 27 h 30"/>
                <a:gd name="T6" fmla="*/ 10 w 31"/>
                <a:gd name="T7" fmla="*/ 26 h 30"/>
                <a:gd name="T8" fmla="*/ 12 w 31"/>
                <a:gd name="T9" fmla="*/ 25 h 30"/>
                <a:gd name="T10" fmla="*/ 27 w 31"/>
                <a:gd name="T11" fmla="*/ 19 h 30"/>
                <a:gd name="T12" fmla="*/ 30 w 31"/>
                <a:gd name="T13" fmla="*/ 7 h 30"/>
                <a:gd name="T14" fmla="*/ 28 w 31"/>
                <a:gd name="T15" fmla="*/ 1 h 30"/>
                <a:gd name="T16" fmla="*/ 29 w 31"/>
                <a:gd name="T17" fmla="*/ 0 h 30"/>
                <a:gd name="T18" fmla="*/ 0 w 31"/>
                <a:gd name="T19" fmla="*/ 30 h 30"/>
                <a:gd name="T20" fmla="*/ 1 w 31"/>
                <a:gd name="T21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30">
                  <a:moveTo>
                    <a:pt x="1" y="29"/>
                  </a:moveTo>
                  <a:cubicBezTo>
                    <a:pt x="2" y="29"/>
                    <a:pt x="2" y="28"/>
                    <a:pt x="3" y="28"/>
                  </a:cubicBezTo>
                  <a:cubicBezTo>
                    <a:pt x="4" y="27"/>
                    <a:pt x="4" y="27"/>
                    <a:pt x="5" y="27"/>
                  </a:cubicBezTo>
                  <a:cubicBezTo>
                    <a:pt x="7" y="26"/>
                    <a:pt x="8" y="26"/>
                    <a:pt x="10" y="26"/>
                  </a:cubicBezTo>
                  <a:cubicBezTo>
                    <a:pt x="11" y="25"/>
                    <a:pt x="12" y="25"/>
                    <a:pt x="12" y="25"/>
                  </a:cubicBezTo>
                  <a:cubicBezTo>
                    <a:pt x="17" y="24"/>
                    <a:pt x="22" y="22"/>
                    <a:pt x="27" y="19"/>
                  </a:cubicBezTo>
                  <a:cubicBezTo>
                    <a:pt x="30" y="15"/>
                    <a:pt x="31" y="11"/>
                    <a:pt x="30" y="7"/>
                  </a:cubicBezTo>
                  <a:cubicBezTo>
                    <a:pt x="30" y="5"/>
                    <a:pt x="28" y="2"/>
                    <a:pt x="28" y="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" y="29"/>
                    <a:pt x="1" y="2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2" name="Freeform 101"/>
            <p:cNvSpPr>
              <a:spLocks/>
            </p:cNvSpPr>
            <p:nvPr/>
          </p:nvSpPr>
          <p:spPr bwMode="auto">
            <a:xfrm>
              <a:off x="3432626" y="2369716"/>
              <a:ext cx="135202" cy="144216"/>
            </a:xfrm>
            <a:custGeom>
              <a:avLst/>
              <a:gdLst>
                <a:gd name="T0" fmla="*/ 11 w 30"/>
                <a:gd name="T1" fmla="*/ 4 h 32"/>
                <a:gd name="T2" fmla="*/ 5 w 30"/>
                <a:gd name="T3" fmla="*/ 19 h 32"/>
                <a:gd name="T4" fmla="*/ 4 w 30"/>
                <a:gd name="T5" fmla="*/ 21 h 32"/>
                <a:gd name="T6" fmla="*/ 3 w 30"/>
                <a:gd name="T7" fmla="*/ 26 h 32"/>
                <a:gd name="T8" fmla="*/ 2 w 30"/>
                <a:gd name="T9" fmla="*/ 28 h 32"/>
                <a:gd name="T10" fmla="*/ 1 w 30"/>
                <a:gd name="T11" fmla="*/ 30 h 32"/>
                <a:gd name="T12" fmla="*/ 1 w 30"/>
                <a:gd name="T13" fmla="*/ 32 h 32"/>
                <a:gd name="T14" fmla="*/ 1 w 30"/>
                <a:gd name="T15" fmla="*/ 32 h 32"/>
                <a:gd name="T16" fmla="*/ 30 w 30"/>
                <a:gd name="T17" fmla="*/ 2 h 32"/>
                <a:gd name="T18" fmla="*/ 28 w 30"/>
                <a:gd name="T19" fmla="*/ 2 h 32"/>
                <a:gd name="T20" fmla="*/ 22 w 30"/>
                <a:gd name="T21" fmla="*/ 0 h 32"/>
                <a:gd name="T22" fmla="*/ 11 w 30"/>
                <a:gd name="T23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2">
                  <a:moveTo>
                    <a:pt x="11" y="4"/>
                  </a:moveTo>
                  <a:cubicBezTo>
                    <a:pt x="7" y="9"/>
                    <a:pt x="6" y="14"/>
                    <a:pt x="5" y="19"/>
                  </a:cubicBezTo>
                  <a:cubicBezTo>
                    <a:pt x="5" y="20"/>
                    <a:pt x="5" y="20"/>
                    <a:pt x="4" y="21"/>
                  </a:cubicBezTo>
                  <a:cubicBezTo>
                    <a:pt x="4" y="23"/>
                    <a:pt x="4" y="25"/>
                    <a:pt x="3" y="26"/>
                  </a:cubicBezTo>
                  <a:cubicBezTo>
                    <a:pt x="3" y="27"/>
                    <a:pt x="3" y="28"/>
                    <a:pt x="2" y="28"/>
                  </a:cubicBezTo>
                  <a:cubicBezTo>
                    <a:pt x="2" y="29"/>
                    <a:pt x="1" y="30"/>
                    <a:pt x="1" y="30"/>
                  </a:cubicBezTo>
                  <a:cubicBezTo>
                    <a:pt x="1" y="31"/>
                    <a:pt x="0" y="31"/>
                    <a:pt x="1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1"/>
                    <a:pt x="29" y="2"/>
                    <a:pt x="28" y="2"/>
                  </a:cubicBezTo>
                  <a:cubicBezTo>
                    <a:pt x="28" y="2"/>
                    <a:pt x="24" y="1"/>
                    <a:pt x="22" y="0"/>
                  </a:cubicBezTo>
                  <a:cubicBezTo>
                    <a:pt x="18" y="0"/>
                    <a:pt x="14" y="0"/>
                    <a:pt x="11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86" name="apple"/>
          <p:cNvGrpSpPr/>
          <p:nvPr/>
        </p:nvGrpSpPr>
        <p:grpSpPr>
          <a:xfrm>
            <a:off x="5340466" y="4561413"/>
            <a:ext cx="563343" cy="497995"/>
            <a:chOff x="3274890" y="2257048"/>
            <a:chExt cx="563343" cy="497995"/>
          </a:xfrm>
        </p:grpSpPr>
        <p:sp>
          <p:nvSpPr>
            <p:cNvPr id="1336" name="Freeform 96"/>
            <p:cNvSpPr>
              <a:spLocks/>
            </p:cNvSpPr>
            <p:nvPr/>
          </p:nvSpPr>
          <p:spPr bwMode="auto">
            <a:xfrm>
              <a:off x="3274890" y="2333662"/>
              <a:ext cx="283925" cy="421381"/>
            </a:xfrm>
            <a:custGeom>
              <a:avLst/>
              <a:gdLst>
                <a:gd name="T0" fmla="*/ 63 w 63"/>
                <a:gd name="T1" fmla="*/ 8 h 93"/>
                <a:gd name="T2" fmla="*/ 33 w 63"/>
                <a:gd name="T3" fmla="*/ 5 h 93"/>
                <a:gd name="T4" fmla="*/ 13 w 63"/>
                <a:gd name="T5" fmla="*/ 59 h 93"/>
                <a:gd name="T6" fmla="*/ 62 w 63"/>
                <a:gd name="T7" fmla="*/ 93 h 93"/>
                <a:gd name="T8" fmla="*/ 63 w 63"/>
                <a:gd name="T9" fmla="*/ 93 h 93"/>
                <a:gd name="T10" fmla="*/ 63 w 63"/>
                <a:gd name="T11" fmla="*/ 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3">
                  <a:moveTo>
                    <a:pt x="63" y="8"/>
                  </a:moveTo>
                  <a:cubicBezTo>
                    <a:pt x="55" y="8"/>
                    <a:pt x="46" y="0"/>
                    <a:pt x="33" y="5"/>
                  </a:cubicBezTo>
                  <a:cubicBezTo>
                    <a:pt x="19" y="9"/>
                    <a:pt x="0" y="28"/>
                    <a:pt x="13" y="59"/>
                  </a:cubicBezTo>
                  <a:cubicBezTo>
                    <a:pt x="25" y="90"/>
                    <a:pt x="55" y="93"/>
                    <a:pt x="62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8"/>
                    <a:pt x="63" y="8"/>
                    <a:pt x="63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7" name="Freeform 97"/>
            <p:cNvSpPr>
              <a:spLocks/>
            </p:cNvSpPr>
            <p:nvPr/>
          </p:nvSpPr>
          <p:spPr bwMode="auto">
            <a:xfrm>
              <a:off x="3558815" y="2333662"/>
              <a:ext cx="279418" cy="421381"/>
            </a:xfrm>
            <a:custGeom>
              <a:avLst/>
              <a:gdLst>
                <a:gd name="T0" fmla="*/ 30 w 62"/>
                <a:gd name="T1" fmla="*/ 5 h 93"/>
                <a:gd name="T2" fmla="*/ 0 w 62"/>
                <a:gd name="T3" fmla="*/ 8 h 93"/>
                <a:gd name="T4" fmla="*/ 0 w 62"/>
                <a:gd name="T5" fmla="*/ 93 h 93"/>
                <a:gd name="T6" fmla="*/ 50 w 62"/>
                <a:gd name="T7" fmla="*/ 59 h 93"/>
                <a:gd name="T8" fmla="*/ 30 w 62"/>
                <a:gd name="T9" fmla="*/ 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3">
                  <a:moveTo>
                    <a:pt x="30" y="5"/>
                  </a:moveTo>
                  <a:cubicBezTo>
                    <a:pt x="17" y="0"/>
                    <a:pt x="7" y="7"/>
                    <a:pt x="0" y="8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7" y="93"/>
                    <a:pt x="37" y="90"/>
                    <a:pt x="50" y="59"/>
                  </a:cubicBezTo>
                  <a:cubicBezTo>
                    <a:pt x="62" y="28"/>
                    <a:pt x="43" y="9"/>
                    <a:pt x="30" y="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8" name="Freeform 98"/>
            <p:cNvSpPr>
              <a:spLocks/>
            </p:cNvSpPr>
            <p:nvPr/>
          </p:nvSpPr>
          <p:spPr bwMode="auto">
            <a:xfrm>
              <a:off x="3536281" y="2257048"/>
              <a:ext cx="22534" cy="139709"/>
            </a:xfrm>
            <a:custGeom>
              <a:avLst/>
              <a:gdLst>
                <a:gd name="T0" fmla="*/ 5 w 5"/>
                <a:gd name="T1" fmla="*/ 1 h 31"/>
                <a:gd name="T2" fmla="*/ 0 w 5"/>
                <a:gd name="T3" fmla="*/ 2 h 31"/>
                <a:gd name="T4" fmla="*/ 0 w 5"/>
                <a:gd name="T5" fmla="*/ 2 h 31"/>
                <a:gd name="T6" fmla="*/ 0 w 5"/>
                <a:gd name="T7" fmla="*/ 2 h 31"/>
                <a:gd name="T8" fmla="*/ 0 w 5"/>
                <a:gd name="T9" fmla="*/ 2 h 31"/>
                <a:gd name="T10" fmla="*/ 0 w 5"/>
                <a:gd name="T11" fmla="*/ 2 h 31"/>
                <a:gd name="T12" fmla="*/ 3 w 5"/>
                <a:gd name="T13" fmla="*/ 30 h 31"/>
                <a:gd name="T14" fmla="*/ 3 w 5"/>
                <a:gd name="T15" fmla="*/ 30 h 31"/>
                <a:gd name="T16" fmla="*/ 5 w 5"/>
                <a:gd name="T17" fmla="*/ 31 h 31"/>
                <a:gd name="T18" fmla="*/ 5 w 5"/>
                <a:gd name="T19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31">
                  <a:moveTo>
                    <a:pt x="5" y="1"/>
                  </a:moveTo>
                  <a:cubicBezTo>
                    <a:pt x="2" y="1"/>
                    <a:pt x="1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3" y="30"/>
                    <a:pt x="3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3" y="31"/>
                    <a:pt x="3" y="31"/>
                    <a:pt x="5" y="31"/>
                  </a:cubicBezTo>
                  <a:cubicBezTo>
                    <a:pt x="5" y="1"/>
                    <a:pt x="5" y="1"/>
                    <a:pt x="5" y="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9" name="Freeform 99"/>
            <p:cNvSpPr>
              <a:spLocks/>
            </p:cNvSpPr>
            <p:nvPr/>
          </p:nvSpPr>
          <p:spPr bwMode="auto">
            <a:xfrm>
              <a:off x="3558815" y="2257048"/>
              <a:ext cx="18027" cy="139709"/>
            </a:xfrm>
            <a:custGeom>
              <a:avLst/>
              <a:gdLst>
                <a:gd name="T0" fmla="*/ 4 w 4"/>
                <a:gd name="T1" fmla="*/ 2 h 31"/>
                <a:gd name="T2" fmla="*/ 4 w 4"/>
                <a:gd name="T3" fmla="*/ 2 h 31"/>
                <a:gd name="T4" fmla="*/ 4 w 4"/>
                <a:gd name="T5" fmla="*/ 2 h 31"/>
                <a:gd name="T6" fmla="*/ 0 w 4"/>
                <a:gd name="T7" fmla="*/ 1 h 31"/>
                <a:gd name="T8" fmla="*/ 0 w 4"/>
                <a:gd name="T9" fmla="*/ 31 h 31"/>
                <a:gd name="T10" fmla="*/ 1 w 4"/>
                <a:gd name="T11" fmla="*/ 30 h 31"/>
                <a:gd name="T12" fmla="*/ 4 w 4"/>
                <a:gd name="T13" fmla="*/ 2 h 31"/>
                <a:gd name="T14" fmla="*/ 4 w 4"/>
                <a:gd name="T15" fmla="*/ 2 h 31"/>
                <a:gd name="T16" fmla="*/ 4 w 4"/>
                <a:gd name="T17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1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2" y="1"/>
                    <a:pt x="0" y="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" y="31"/>
                    <a:pt x="1" y="31"/>
                    <a:pt x="1" y="3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0" name="Freeform 100"/>
            <p:cNvSpPr>
              <a:spLocks/>
            </p:cNvSpPr>
            <p:nvPr/>
          </p:nvSpPr>
          <p:spPr bwMode="auto">
            <a:xfrm>
              <a:off x="3437133" y="2378730"/>
              <a:ext cx="139709" cy="135202"/>
            </a:xfrm>
            <a:custGeom>
              <a:avLst/>
              <a:gdLst>
                <a:gd name="T0" fmla="*/ 1 w 31"/>
                <a:gd name="T1" fmla="*/ 29 h 30"/>
                <a:gd name="T2" fmla="*/ 3 w 31"/>
                <a:gd name="T3" fmla="*/ 28 h 30"/>
                <a:gd name="T4" fmla="*/ 5 w 31"/>
                <a:gd name="T5" fmla="*/ 27 h 30"/>
                <a:gd name="T6" fmla="*/ 10 w 31"/>
                <a:gd name="T7" fmla="*/ 26 h 30"/>
                <a:gd name="T8" fmla="*/ 12 w 31"/>
                <a:gd name="T9" fmla="*/ 25 h 30"/>
                <a:gd name="T10" fmla="*/ 27 w 31"/>
                <a:gd name="T11" fmla="*/ 19 h 30"/>
                <a:gd name="T12" fmla="*/ 30 w 31"/>
                <a:gd name="T13" fmla="*/ 7 h 30"/>
                <a:gd name="T14" fmla="*/ 28 w 31"/>
                <a:gd name="T15" fmla="*/ 1 h 30"/>
                <a:gd name="T16" fmla="*/ 29 w 31"/>
                <a:gd name="T17" fmla="*/ 0 h 30"/>
                <a:gd name="T18" fmla="*/ 0 w 31"/>
                <a:gd name="T19" fmla="*/ 30 h 30"/>
                <a:gd name="T20" fmla="*/ 1 w 31"/>
                <a:gd name="T21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30">
                  <a:moveTo>
                    <a:pt x="1" y="29"/>
                  </a:moveTo>
                  <a:cubicBezTo>
                    <a:pt x="2" y="29"/>
                    <a:pt x="2" y="28"/>
                    <a:pt x="3" y="28"/>
                  </a:cubicBezTo>
                  <a:cubicBezTo>
                    <a:pt x="4" y="27"/>
                    <a:pt x="4" y="27"/>
                    <a:pt x="5" y="27"/>
                  </a:cubicBezTo>
                  <a:cubicBezTo>
                    <a:pt x="7" y="26"/>
                    <a:pt x="8" y="26"/>
                    <a:pt x="10" y="26"/>
                  </a:cubicBezTo>
                  <a:cubicBezTo>
                    <a:pt x="11" y="25"/>
                    <a:pt x="12" y="25"/>
                    <a:pt x="12" y="25"/>
                  </a:cubicBezTo>
                  <a:cubicBezTo>
                    <a:pt x="17" y="24"/>
                    <a:pt x="22" y="22"/>
                    <a:pt x="27" y="19"/>
                  </a:cubicBezTo>
                  <a:cubicBezTo>
                    <a:pt x="30" y="15"/>
                    <a:pt x="31" y="11"/>
                    <a:pt x="30" y="7"/>
                  </a:cubicBezTo>
                  <a:cubicBezTo>
                    <a:pt x="30" y="5"/>
                    <a:pt x="28" y="2"/>
                    <a:pt x="28" y="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" y="29"/>
                    <a:pt x="1" y="2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1" name="Freeform 101"/>
            <p:cNvSpPr>
              <a:spLocks/>
            </p:cNvSpPr>
            <p:nvPr/>
          </p:nvSpPr>
          <p:spPr bwMode="auto">
            <a:xfrm>
              <a:off x="3432626" y="2369716"/>
              <a:ext cx="135202" cy="144216"/>
            </a:xfrm>
            <a:custGeom>
              <a:avLst/>
              <a:gdLst>
                <a:gd name="T0" fmla="*/ 11 w 30"/>
                <a:gd name="T1" fmla="*/ 4 h 32"/>
                <a:gd name="T2" fmla="*/ 5 w 30"/>
                <a:gd name="T3" fmla="*/ 19 h 32"/>
                <a:gd name="T4" fmla="*/ 4 w 30"/>
                <a:gd name="T5" fmla="*/ 21 h 32"/>
                <a:gd name="T6" fmla="*/ 3 w 30"/>
                <a:gd name="T7" fmla="*/ 26 h 32"/>
                <a:gd name="T8" fmla="*/ 2 w 30"/>
                <a:gd name="T9" fmla="*/ 28 h 32"/>
                <a:gd name="T10" fmla="*/ 1 w 30"/>
                <a:gd name="T11" fmla="*/ 30 h 32"/>
                <a:gd name="T12" fmla="*/ 1 w 30"/>
                <a:gd name="T13" fmla="*/ 32 h 32"/>
                <a:gd name="T14" fmla="*/ 1 w 30"/>
                <a:gd name="T15" fmla="*/ 32 h 32"/>
                <a:gd name="T16" fmla="*/ 30 w 30"/>
                <a:gd name="T17" fmla="*/ 2 h 32"/>
                <a:gd name="T18" fmla="*/ 28 w 30"/>
                <a:gd name="T19" fmla="*/ 2 h 32"/>
                <a:gd name="T20" fmla="*/ 22 w 30"/>
                <a:gd name="T21" fmla="*/ 0 h 32"/>
                <a:gd name="T22" fmla="*/ 11 w 30"/>
                <a:gd name="T23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2">
                  <a:moveTo>
                    <a:pt x="11" y="4"/>
                  </a:moveTo>
                  <a:cubicBezTo>
                    <a:pt x="7" y="9"/>
                    <a:pt x="6" y="14"/>
                    <a:pt x="5" y="19"/>
                  </a:cubicBezTo>
                  <a:cubicBezTo>
                    <a:pt x="5" y="20"/>
                    <a:pt x="5" y="20"/>
                    <a:pt x="4" y="21"/>
                  </a:cubicBezTo>
                  <a:cubicBezTo>
                    <a:pt x="4" y="23"/>
                    <a:pt x="4" y="25"/>
                    <a:pt x="3" y="26"/>
                  </a:cubicBezTo>
                  <a:cubicBezTo>
                    <a:pt x="3" y="27"/>
                    <a:pt x="3" y="28"/>
                    <a:pt x="2" y="28"/>
                  </a:cubicBezTo>
                  <a:cubicBezTo>
                    <a:pt x="2" y="29"/>
                    <a:pt x="1" y="30"/>
                    <a:pt x="1" y="30"/>
                  </a:cubicBezTo>
                  <a:cubicBezTo>
                    <a:pt x="1" y="31"/>
                    <a:pt x="0" y="31"/>
                    <a:pt x="1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1"/>
                    <a:pt x="29" y="2"/>
                    <a:pt x="28" y="2"/>
                  </a:cubicBezTo>
                  <a:cubicBezTo>
                    <a:pt x="28" y="2"/>
                    <a:pt x="24" y="1"/>
                    <a:pt x="22" y="0"/>
                  </a:cubicBezTo>
                  <a:cubicBezTo>
                    <a:pt x="18" y="0"/>
                    <a:pt x="14" y="0"/>
                    <a:pt x="11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87" name="apple"/>
          <p:cNvGrpSpPr/>
          <p:nvPr/>
        </p:nvGrpSpPr>
        <p:grpSpPr>
          <a:xfrm>
            <a:off x="5340466" y="3981509"/>
            <a:ext cx="563343" cy="497995"/>
            <a:chOff x="3274890" y="2257048"/>
            <a:chExt cx="563343" cy="497995"/>
          </a:xfrm>
        </p:grpSpPr>
        <p:sp>
          <p:nvSpPr>
            <p:cNvPr id="1330" name="Freeform 96"/>
            <p:cNvSpPr>
              <a:spLocks/>
            </p:cNvSpPr>
            <p:nvPr/>
          </p:nvSpPr>
          <p:spPr bwMode="auto">
            <a:xfrm>
              <a:off x="3274890" y="2333662"/>
              <a:ext cx="283925" cy="421381"/>
            </a:xfrm>
            <a:custGeom>
              <a:avLst/>
              <a:gdLst>
                <a:gd name="T0" fmla="*/ 63 w 63"/>
                <a:gd name="T1" fmla="*/ 8 h 93"/>
                <a:gd name="T2" fmla="*/ 33 w 63"/>
                <a:gd name="T3" fmla="*/ 5 h 93"/>
                <a:gd name="T4" fmla="*/ 13 w 63"/>
                <a:gd name="T5" fmla="*/ 59 h 93"/>
                <a:gd name="T6" fmla="*/ 62 w 63"/>
                <a:gd name="T7" fmla="*/ 93 h 93"/>
                <a:gd name="T8" fmla="*/ 63 w 63"/>
                <a:gd name="T9" fmla="*/ 93 h 93"/>
                <a:gd name="T10" fmla="*/ 63 w 63"/>
                <a:gd name="T11" fmla="*/ 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3">
                  <a:moveTo>
                    <a:pt x="63" y="8"/>
                  </a:moveTo>
                  <a:cubicBezTo>
                    <a:pt x="55" y="8"/>
                    <a:pt x="46" y="0"/>
                    <a:pt x="33" y="5"/>
                  </a:cubicBezTo>
                  <a:cubicBezTo>
                    <a:pt x="19" y="9"/>
                    <a:pt x="0" y="28"/>
                    <a:pt x="13" y="59"/>
                  </a:cubicBezTo>
                  <a:cubicBezTo>
                    <a:pt x="25" y="90"/>
                    <a:pt x="55" y="93"/>
                    <a:pt x="62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8"/>
                    <a:pt x="63" y="8"/>
                    <a:pt x="63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" name="Freeform 97"/>
            <p:cNvSpPr>
              <a:spLocks/>
            </p:cNvSpPr>
            <p:nvPr/>
          </p:nvSpPr>
          <p:spPr bwMode="auto">
            <a:xfrm>
              <a:off x="3558815" y="2333662"/>
              <a:ext cx="279418" cy="421381"/>
            </a:xfrm>
            <a:custGeom>
              <a:avLst/>
              <a:gdLst>
                <a:gd name="T0" fmla="*/ 30 w 62"/>
                <a:gd name="T1" fmla="*/ 5 h 93"/>
                <a:gd name="T2" fmla="*/ 0 w 62"/>
                <a:gd name="T3" fmla="*/ 8 h 93"/>
                <a:gd name="T4" fmla="*/ 0 w 62"/>
                <a:gd name="T5" fmla="*/ 93 h 93"/>
                <a:gd name="T6" fmla="*/ 50 w 62"/>
                <a:gd name="T7" fmla="*/ 59 h 93"/>
                <a:gd name="T8" fmla="*/ 30 w 62"/>
                <a:gd name="T9" fmla="*/ 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3">
                  <a:moveTo>
                    <a:pt x="30" y="5"/>
                  </a:moveTo>
                  <a:cubicBezTo>
                    <a:pt x="17" y="0"/>
                    <a:pt x="7" y="7"/>
                    <a:pt x="0" y="8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7" y="93"/>
                    <a:pt x="37" y="90"/>
                    <a:pt x="50" y="59"/>
                  </a:cubicBezTo>
                  <a:cubicBezTo>
                    <a:pt x="62" y="28"/>
                    <a:pt x="43" y="9"/>
                    <a:pt x="30" y="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" name="Freeform 98"/>
            <p:cNvSpPr>
              <a:spLocks/>
            </p:cNvSpPr>
            <p:nvPr/>
          </p:nvSpPr>
          <p:spPr bwMode="auto">
            <a:xfrm>
              <a:off x="3536281" y="2257048"/>
              <a:ext cx="22534" cy="139709"/>
            </a:xfrm>
            <a:custGeom>
              <a:avLst/>
              <a:gdLst>
                <a:gd name="T0" fmla="*/ 5 w 5"/>
                <a:gd name="T1" fmla="*/ 1 h 31"/>
                <a:gd name="T2" fmla="*/ 0 w 5"/>
                <a:gd name="T3" fmla="*/ 2 h 31"/>
                <a:gd name="T4" fmla="*/ 0 w 5"/>
                <a:gd name="T5" fmla="*/ 2 h 31"/>
                <a:gd name="T6" fmla="*/ 0 w 5"/>
                <a:gd name="T7" fmla="*/ 2 h 31"/>
                <a:gd name="T8" fmla="*/ 0 w 5"/>
                <a:gd name="T9" fmla="*/ 2 h 31"/>
                <a:gd name="T10" fmla="*/ 0 w 5"/>
                <a:gd name="T11" fmla="*/ 2 h 31"/>
                <a:gd name="T12" fmla="*/ 3 w 5"/>
                <a:gd name="T13" fmla="*/ 30 h 31"/>
                <a:gd name="T14" fmla="*/ 3 w 5"/>
                <a:gd name="T15" fmla="*/ 30 h 31"/>
                <a:gd name="T16" fmla="*/ 5 w 5"/>
                <a:gd name="T17" fmla="*/ 31 h 31"/>
                <a:gd name="T18" fmla="*/ 5 w 5"/>
                <a:gd name="T19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31">
                  <a:moveTo>
                    <a:pt x="5" y="1"/>
                  </a:moveTo>
                  <a:cubicBezTo>
                    <a:pt x="2" y="1"/>
                    <a:pt x="1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3" y="30"/>
                    <a:pt x="3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3" y="31"/>
                    <a:pt x="3" y="31"/>
                    <a:pt x="5" y="31"/>
                  </a:cubicBezTo>
                  <a:cubicBezTo>
                    <a:pt x="5" y="1"/>
                    <a:pt x="5" y="1"/>
                    <a:pt x="5" y="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3" name="Freeform 99"/>
            <p:cNvSpPr>
              <a:spLocks/>
            </p:cNvSpPr>
            <p:nvPr/>
          </p:nvSpPr>
          <p:spPr bwMode="auto">
            <a:xfrm>
              <a:off x="3558815" y="2257048"/>
              <a:ext cx="18027" cy="139709"/>
            </a:xfrm>
            <a:custGeom>
              <a:avLst/>
              <a:gdLst>
                <a:gd name="T0" fmla="*/ 4 w 4"/>
                <a:gd name="T1" fmla="*/ 2 h 31"/>
                <a:gd name="T2" fmla="*/ 4 w 4"/>
                <a:gd name="T3" fmla="*/ 2 h 31"/>
                <a:gd name="T4" fmla="*/ 4 w 4"/>
                <a:gd name="T5" fmla="*/ 2 h 31"/>
                <a:gd name="T6" fmla="*/ 0 w 4"/>
                <a:gd name="T7" fmla="*/ 1 h 31"/>
                <a:gd name="T8" fmla="*/ 0 w 4"/>
                <a:gd name="T9" fmla="*/ 31 h 31"/>
                <a:gd name="T10" fmla="*/ 1 w 4"/>
                <a:gd name="T11" fmla="*/ 30 h 31"/>
                <a:gd name="T12" fmla="*/ 4 w 4"/>
                <a:gd name="T13" fmla="*/ 2 h 31"/>
                <a:gd name="T14" fmla="*/ 4 w 4"/>
                <a:gd name="T15" fmla="*/ 2 h 31"/>
                <a:gd name="T16" fmla="*/ 4 w 4"/>
                <a:gd name="T17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1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2" y="1"/>
                    <a:pt x="0" y="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" y="31"/>
                    <a:pt x="1" y="31"/>
                    <a:pt x="1" y="3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4" name="Freeform 100"/>
            <p:cNvSpPr>
              <a:spLocks/>
            </p:cNvSpPr>
            <p:nvPr/>
          </p:nvSpPr>
          <p:spPr bwMode="auto">
            <a:xfrm>
              <a:off x="3437133" y="2378730"/>
              <a:ext cx="139709" cy="135202"/>
            </a:xfrm>
            <a:custGeom>
              <a:avLst/>
              <a:gdLst>
                <a:gd name="T0" fmla="*/ 1 w 31"/>
                <a:gd name="T1" fmla="*/ 29 h 30"/>
                <a:gd name="T2" fmla="*/ 3 w 31"/>
                <a:gd name="T3" fmla="*/ 28 h 30"/>
                <a:gd name="T4" fmla="*/ 5 w 31"/>
                <a:gd name="T5" fmla="*/ 27 h 30"/>
                <a:gd name="T6" fmla="*/ 10 w 31"/>
                <a:gd name="T7" fmla="*/ 26 h 30"/>
                <a:gd name="T8" fmla="*/ 12 w 31"/>
                <a:gd name="T9" fmla="*/ 25 h 30"/>
                <a:gd name="T10" fmla="*/ 27 w 31"/>
                <a:gd name="T11" fmla="*/ 19 h 30"/>
                <a:gd name="T12" fmla="*/ 30 w 31"/>
                <a:gd name="T13" fmla="*/ 7 h 30"/>
                <a:gd name="T14" fmla="*/ 28 w 31"/>
                <a:gd name="T15" fmla="*/ 1 h 30"/>
                <a:gd name="T16" fmla="*/ 29 w 31"/>
                <a:gd name="T17" fmla="*/ 0 h 30"/>
                <a:gd name="T18" fmla="*/ 0 w 31"/>
                <a:gd name="T19" fmla="*/ 30 h 30"/>
                <a:gd name="T20" fmla="*/ 1 w 31"/>
                <a:gd name="T21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30">
                  <a:moveTo>
                    <a:pt x="1" y="29"/>
                  </a:moveTo>
                  <a:cubicBezTo>
                    <a:pt x="2" y="29"/>
                    <a:pt x="2" y="28"/>
                    <a:pt x="3" y="28"/>
                  </a:cubicBezTo>
                  <a:cubicBezTo>
                    <a:pt x="4" y="27"/>
                    <a:pt x="4" y="27"/>
                    <a:pt x="5" y="27"/>
                  </a:cubicBezTo>
                  <a:cubicBezTo>
                    <a:pt x="7" y="26"/>
                    <a:pt x="8" y="26"/>
                    <a:pt x="10" y="26"/>
                  </a:cubicBezTo>
                  <a:cubicBezTo>
                    <a:pt x="11" y="25"/>
                    <a:pt x="12" y="25"/>
                    <a:pt x="12" y="25"/>
                  </a:cubicBezTo>
                  <a:cubicBezTo>
                    <a:pt x="17" y="24"/>
                    <a:pt x="22" y="22"/>
                    <a:pt x="27" y="19"/>
                  </a:cubicBezTo>
                  <a:cubicBezTo>
                    <a:pt x="30" y="15"/>
                    <a:pt x="31" y="11"/>
                    <a:pt x="30" y="7"/>
                  </a:cubicBezTo>
                  <a:cubicBezTo>
                    <a:pt x="30" y="5"/>
                    <a:pt x="28" y="2"/>
                    <a:pt x="28" y="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" y="29"/>
                    <a:pt x="1" y="2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5" name="Freeform 101"/>
            <p:cNvSpPr>
              <a:spLocks/>
            </p:cNvSpPr>
            <p:nvPr/>
          </p:nvSpPr>
          <p:spPr bwMode="auto">
            <a:xfrm>
              <a:off x="3432626" y="2369716"/>
              <a:ext cx="135202" cy="144216"/>
            </a:xfrm>
            <a:custGeom>
              <a:avLst/>
              <a:gdLst>
                <a:gd name="T0" fmla="*/ 11 w 30"/>
                <a:gd name="T1" fmla="*/ 4 h 32"/>
                <a:gd name="T2" fmla="*/ 5 w 30"/>
                <a:gd name="T3" fmla="*/ 19 h 32"/>
                <a:gd name="T4" fmla="*/ 4 w 30"/>
                <a:gd name="T5" fmla="*/ 21 h 32"/>
                <a:gd name="T6" fmla="*/ 3 w 30"/>
                <a:gd name="T7" fmla="*/ 26 h 32"/>
                <a:gd name="T8" fmla="*/ 2 w 30"/>
                <a:gd name="T9" fmla="*/ 28 h 32"/>
                <a:gd name="T10" fmla="*/ 1 w 30"/>
                <a:gd name="T11" fmla="*/ 30 h 32"/>
                <a:gd name="T12" fmla="*/ 1 w 30"/>
                <a:gd name="T13" fmla="*/ 32 h 32"/>
                <a:gd name="T14" fmla="*/ 1 w 30"/>
                <a:gd name="T15" fmla="*/ 32 h 32"/>
                <a:gd name="T16" fmla="*/ 30 w 30"/>
                <a:gd name="T17" fmla="*/ 2 h 32"/>
                <a:gd name="T18" fmla="*/ 28 w 30"/>
                <a:gd name="T19" fmla="*/ 2 h 32"/>
                <a:gd name="T20" fmla="*/ 22 w 30"/>
                <a:gd name="T21" fmla="*/ 0 h 32"/>
                <a:gd name="T22" fmla="*/ 11 w 30"/>
                <a:gd name="T23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2">
                  <a:moveTo>
                    <a:pt x="11" y="4"/>
                  </a:moveTo>
                  <a:cubicBezTo>
                    <a:pt x="7" y="9"/>
                    <a:pt x="6" y="14"/>
                    <a:pt x="5" y="19"/>
                  </a:cubicBezTo>
                  <a:cubicBezTo>
                    <a:pt x="5" y="20"/>
                    <a:pt x="5" y="20"/>
                    <a:pt x="4" y="21"/>
                  </a:cubicBezTo>
                  <a:cubicBezTo>
                    <a:pt x="4" y="23"/>
                    <a:pt x="4" y="25"/>
                    <a:pt x="3" y="26"/>
                  </a:cubicBezTo>
                  <a:cubicBezTo>
                    <a:pt x="3" y="27"/>
                    <a:pt x="3" y="28"/>
                    <a:pt x="2" y="28"/>
                  </a:cubicBezTo>
                  <a:cubicBezTo>
                    <a:pt x="2" y="29"/>
                    <a:pt x="1" y="30"/>
                    <a:pt x="1" y="30"/>
                  </a:cubicBezTo>
                  <a:cubicBezTo>
                    <a:pt x="1" y="31"/>
                    <a:pt x="0" y="31"/>
                    <a:pt x="1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1"/>
                    <a:pt x="29" y="2"/>
                    <a:pt x="28" y="2"/>
                  </a:cubicBezTo>
                  <a:cubicBezTo>
                    <a:pt x="28" y="2"/>
                    <a:pt x="24" y="1"/>
                    <a:pt x="22" y="0"/>
                  </a:cubicBezTo>
                  <a:cubicBezTo>
                    <a:pt x="18" y="0"/>
                    <a:pt x="14" y="0"/>
                    <a:pt x="11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88" name="apple"/>
          <p:cNvGrpSpPr/>
          <p:nvPr/>
        </p:nvGrpSpPr>
        <p:grpSpPr>
          <a:xfrm>
            <a:off x="5340466" y="3401607"/>
            <a:ext cx="563343" cy="497995"/>
            <a:chOff x="3274890" y="2257048"/>
            <a:chExt cx="563343" cy="497995"/>
          </a:xfrm>
        </p:grpSpPr>
        <p:sp>
          <p:nvSpPr>
            <p:cNvPr id="1324" name="Freeform 96"/>
            <p:cNvSpPr>
              <a:spLocks/>
            </p:cNvSpPr>
            <p:nvPr/>
          </p:nvSpPr>
          <p:spPr bwMode="auto">
            <a:xfrm>
              <a:off x="3274890" y="2333662"/>
              <a:ext cx="283925" cy="421381"/>
            </a:xfrm>
            <a:custGeom>
              <a:avLst/>
              <a:gdLst>
                <a:gd name="T0" fmla="*/ 63 w 63"/>
                <a:gd name="T1" fmla="*/ 8 h 93"/>
                <a:gd name="T2" fmla="*/ 33 w 63"/>
                <a:gd name="T3" fmla="*/ 5 h 93"/>
                <a:gd name="T4" fmla="*/ 13 w 63"/>
                <a:gd name="T5" fmla="*/ 59 h 93"/>
                <a:gd name="T6" fmla="*/ 62 w 63"/>
                <a:gd name="T7" fmla="*/ 93 h 93"/>
                <a:gd name="T8" fmla="*/ 63 w 63"/>
                <a:gd name="T9" fmla="*/ 93 h 93"/>
                <a:gd name="T10" fmla="*/ 63 w 63"/>
                <a:gd name="T11" fmla="*/ 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3">
                  <a:moveTo>
                    <a:pt x="63" y="8"/>
                  </a:moveTo>
                  <a:cubicBezTo>
                    <a:pt x="55" y="8"/>
                    <a:pt x="46" y="0"/>
                    <a:pt x="33" y="5"/>
                  </a:cubicBezTo>
                  <a:cubicBezTo>
                    <a:pt x="19" y="9"/>
                    <a:pt x="0" y="28"/>
                    <a:pt x="13" y="59"/>
                  </a:cubicBezTo>
                  <a:cubicBezTo>
                    <a:pt x="25" y="90"/>
                    <a:pt x="55" y="93"/>
                    <a:pt x="62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8"/>
                    <a:pt x="63" y="8"/>
                    <a:pt x="63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5" name="Freeform 97"/>
            <p:cNvSpPr>
              <a:spLocks/>
            </p:cNvSpPr>
            <p:nvPr/>
          </p:nvSpPr>
          <p:spPr bwMode="auto">
            <a:xfrm>
              <a:off x="3558815" y="2333662"/>
              <a:ext cx="279418" cy="421381"/>
            </a:xfrm>
            <a:custGeom>
              <a:avLst/>
              <a:gdLst>
                <a:gd name="T0" fmla="*/ 30 w 62"/>
                <a:gd name="T1" fmla="*/ 5 h 93"/>
                <a:gd name="T2" fmla="*/ 0 w 62"/>
                <a:gd name="T3" fmla="*/ 8 h 93"/>
                <a:gd name="T4" fmla="*/ 0 w 62"/>
                <a:gd name="T5" fmla="*/ 93 h 93"/>
                <a:gd name="T6" fmla="*/ 50 w 62"/>
                <a:gd name="T7" fmla="*/ 59 h 93"/>
                <a:gd name="T8" fmla="*/ 30 w 62"/>
                <a:gd name="T9" fmla="*/ 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3">
                  <a:moveTo>
                    <a:pt x="30" y="5"/>
                  </a:moveTo>
                  <a:cubicBezTo>
                    <a:pt x="17" y="0"/>
                    <a:pt x="7" y="7"/>
                    <a:pt x="0" y="8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7" y="93"/>
                    <a:pt x="37" y="90"/>
                    <a:pt x="50" y="59"/>
                  </a:cubicBezTo>
                  <a:cubicBezTo>
                    <a:pt x="62" y="28"/>
                    <a:pt x="43" y="9"/>
                    <a:pt x="30" y="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" name="Freeform 98"/>
            <p:cNvSpPr>
              <a:spLocks/>
            </p:cNvSpPr>
            <p:nvPr/>
          </p:nvSpPr>
          <p:spPr bwMode="auto">
            <a:xfrm>
              <a:off x="3536281" y="2257048"/>
              <a:ext cx="22534" cy="139709"/>
            </a:xfrm>
            <a:custGeom>
              <a:avLst/>
              <a:gdLst>
                <a:gd name="T0" fmla="*/ 5 w 5"/>
                <a:gd name="T1" fmla="*/ 1 h 31"/>
                <a:gd name="T2" fmla="*/ 0 w 5"/>
                <a:gd name="T3" fmla="*/ 2 h 31"/>
                <a:gd name="T4" fmla="*/ 0 w 5"/>
                <a:gd name="T5" fmla="*/ 2 h 31"/>
                <a:gd name="T6" fmla="*/ 0 w 5"/>
                <a:gd name="T7" fmla="*/ 2 h 31"/>
                <a:gd name="T8" fmla="*/ 0 w 5"/>
                <a:gd name="T9" fmla="*/ 2 h 31"/>
                <a:gd name="T10" fmla="*/ 0 w 5"/>
                <a:gd name="T11" fmla="*/ 2 h 31"/>
                <a:gd name="T12" fmla="*/ 3 w 5"/>
                <a:gd name="T13" fmla="*/ 30 h 31"/>
                <a:gd name="T14" fmla="*/ 3 w 5"/>
                <a:gd name="T15" fmla="*/ 30 h 31"/>
                <a:gd name="T16" fmla="*/ 5 w 5"/>
                <a:gd name="T17" fmla="*/ 31 h 31"/>
                <a:gd name="T18" fmla="*/ 5 w 5"/>
                <a:gd name="T19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31">
                  <a:moveTo>
                    <a:pt x="5" y="1"/>
                  </a:moveTo>
                  <a:cubicBezTo>
                    <a:pt x="2" y="1"/>
                    <a:pt x="1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3" y="30"/>
                    <a:pt x="3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3" y="31"/>
                    <a:pt x="3" y="31"/>
                    <a:pt x="5" y="31"/>
                  </a:cubicBezTo>
                  <a:cubicBezTo>
                    <a:pt x="5" y="1"/>
                    <a:pt x="5" y="1"/>
                    <a:pt x="5" y="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7" name="Freeform 99"/>
            <p:cNvSpPr>
              <a:spLocks/>
            </p:cNvSpPr>
            <p:nvPr/>
          </p:nvSpPr>
          <p:spPr bwMode="auto">
            <a:xfrm>
              <a:off x="3558815" y="2257048"/>
              <a:ext cx="18027" cy="139709"/>
            </a:xfrm>
            <a:custGeom>
              <a:avLst/>
              <a:gdLst>
                <a:gd name="T0" fmla="*/ 4 w 4"/>
                <a:gd name="T1" fmla="*/ 2 h 31"/>
                <a:gd name="T2" fmla="*/ 4 w 4"/>
                <a:gd name="T3" fmla="*/ 2 h 31"/>
                <a:gd name="T4" fmla="*/ 4 w 4"/>
                <a:gd name="T5" fmla="*/ 2 h 31"/>
                <a:gd name="T6" fmla="*/ 0 w 4"/>
                <a:gd name="T7" fmla="*/ 1 h 31"/>
                <a:gd name="T8" fmla="*/ 0 w 4"/>
                <a:gd name="T9" fmla="*/ 31 h 31"/>
                <a:gd name="T10" fmla="*/ 1 w 4"/>
                <a:gd name="T11" fmla="*/ 30 h 31"/>
                <a:gd name="T12" fmla="*/ 4 w 4"/>
                <a:gd name="T13" fmla="*/ 2 h 31"/>
                <a:gd name="T14" fmla="*/ 4 w 4"/>
                <a:gd name="T15" fmla="*/ 2 h 31"/>
                <a:gd name="T16" fmla="*/ 4 w 4"/>
                <a:gd name="T17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1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2" y="1"/>
                    <a:pt x="0" y="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" y="31"/>
                    <a:pt x="1" y="31"/>
                    <a:pt x="1" y="3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8" name="Freeform 100"/>
            <p:cNvSpPr>
              <a:spLocks/>
            </p:cNvSpPr>
            <p:nvPr/>
          </p:nvSpPr>
          <p:spPr bwMode="auto">
            <a:xfrm>
              <a:off x="3437133" y="2378730"/>
              <a:ext cx="139709" cy="135202"/>
            </a:xfrm>
            <a:custGeom>
              <a:avLst/>
              <a:gdLst>
                <a:gd name="T0" fmla="*/ 1 w 31"/>
                <a:gd name="T1" fmla="*/ 29 h 30"/>
                <a:gd name="T2" fmla="*/ 3 w 31"/>
                <a:gd name="T3" fmla="*/ 28 h 30"/>
                <a:gd name="T4" fmla="*/ 5 w 31"/>
                <a:gd name="T5" fmla="*/ 27 h 30"/>
                <a:gd name="T6" fmla="*/ 10 w 31"/>
                <a:gd name="T7" fmla="*/ 26 h 30"/>
                <a:gd name="T8" fmla="*/ 12 w 31"/>
                <a:gd name="T9" fmla="*/ 25 h 30"/>
                <a:gd name="T10" fmla="*/ 27 w 31"/>
                <a:gd name="T11" fmla="*/ 19 h 30"/>
                <a:gd name="T12" fmla="*/ 30 w 31"/>
                <a:gd name="T13" fmla="*/ 7 h 30"/>
                <a:gd name="T14" fmla="*/ 28 w 31"/>
                <a:gd name="T15" fmla="*/ 1 h 30"/>
                <a:gd name="T16" fmla="*/ 29 w 31"/>
                <a:gd name="T17" fmla="*/ 0 h 30"/>
                <a:gd name="T18" fmla="*/ 0 w 31"/>
                <a:gd name="T19" fmla="*/ 30 h 30"/>
                <a:gd name="T20" fmla="*/ 1 w 31"/>
                <a:gd name="T21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30">
                  <a:moveTo>
                    <a:pt x="1" y="29"/>
                  </a:moveTo>
                  <a:cubicBezTo>
                    <a:pt x="2" y="29"/>
                    <a:pt x="2" y="28"/>
                    <a:pt x="3" y="28"/>
                  </a:cubicBezTo>
                  <a:cubicBezTo>
                    <a:pt x="4" y="27"/>
                    <a:pt x="4" y="27"/>
                    <a:pt x="5" y="27"/>
                  </a:cubicBezTo>
                  <a:cubicBezTo>
                    <a:pt x="7" y="26"/>
                    <a:pt x="8" y="26"/>
                    <a:pt x="10" y="26"/>
                  </a:cubicBezTo>
                  <a:cubicBezTo>
                    <a:pt x="11" y="25"/>
                    <a:pt x="12" y="25"/>
                    <a:pt x="12" y="25"/>
                  </a:cubicBezTo>
                  <a:cubicBezTo>
                    <a:pt x="17" y="24"/>
                    <a:pt x="22" y="22"/>
                    <a:pt x="27" y="19"/>
                  </a:cubicBezTo>
                  <a:cubicBezTo>
                    <a:pt x="30" y="15"/>
                    <a:pt x="31" y="11"/>
                    <a:pt x="30" y="7"/>
                  </a:cubicBezTo>
                  <a:cubicBezTo>
                    <a:pt x="30" y="5"/>
                    <a:pt x="28" y="2"/>
                    <a:pt x="28" y="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" y="29"/>
                    <a:pt x="1" y="2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9" name="Freeform 101"/>
            <p:cNvSpPr>
              <a:spLocks/>
            </p:cNvSpPr>
            <p:nvPr/>
          </p:nvSpPr>
          <p:spPr bwMode="auto">
            <a:xfrm>
              <a:off x="3432626" y="2369716"/>
              <a:ext cx="135202" cy="144216"/>
            </a:xfrm>
            <a:custGeom>
              <a:avLst/>
              <a:gdLst>
                <a:gd name="T0" fmla="*/ 11 w 30"/>
                <a:gd name="T1" fmla="*/ 4 h 32"/>
                <a:gd name="T2" fmla="*/ 5 w 30"/>
                <a:gd name="T3" fmla="*/ 19 h 32"/>
                <a:gd name="T4" fmla="*/ 4 w 30"/>
                <a:gd name="T5" fmla="*/ 21 h 32"/>
                <a:gd name="T6" fmla="*/ 3 w 30"/>
                <a:gd name="T7" fmla="*/ 26 h 32"/>
                <a:gd name="T8" fmla="*/ 2 w 30"/>
                <a:gd name="T9" fmla="*/ 28 h 32"/>
                <a:gd name="T10" fmla="*/ 1 w 30"/>
                <a:gd name="T11" fmla="*/ 30 h 32"/>
                <a:gd name="T12" fmla="*/ 1 w 30"/>
                <a:gd name="T13" fmla="*/ 32 h 32"/>
                <a:gd name="T14" fmla="*/ 1 w 30"/>
                <a:gd name="T15" fmla="*/ 32 h 32"/>
                <a:gd name="T16" fmla="*/ 30 w 30"/>
                <a:gd name="T17" fmla="*/ 2 h 32"/>
                <a:gd name="T18" fmla="*/ 28 w 30"/>
                <a:gd name="T19" fmla="*/ 2 h 32"/>
                <a:gd name="T20" fmla="*/ 22 w 30"/>
                <a:gd name="T21" fmla="*/ 0 h 32"/>
                <a:gd name="T22" fmla="*/ 11 w 30"/>
                <a:gd name="T23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2">
                  <a:moveTo>
                    <a:pt x="11" y="4"/>
                  </a:moveTo>
                  <a:cubicBezTo>
                    <a:pt x="7" y="9"/>
                    <a:pt x="6" y="14"/>
                    <a:pt x="5" y="19"/>
                  </a:cubicBezTo>
                  <a:cubicBezTo>
                    <a:pt x="5" y="20"/>
                    <a:pt x="5" y="20"/>
                    <a:pt x="4" y="21"/>
                  </a:cubicBezTo>
                  <a:cubicBezTo>
                    <a:pt x="4" y="23"/>
                    <a:pt x="4" y="25"/>
                    <a:pt x="3" y="26"/>
                  </a:cubicBezTo>
                  <a:cubicBezTo>
                    <a:pt x="3" y="27"/>
                    <a:pt x="3" y="28"/>
                    <a:pt x="2" y="28"/>
                  </a:cubicBezTo>
                  <a:cubicBezTo>
                    <a:pt x="2" y="29"/>
                    <a:pt x="1" y="30"/>
                    <a:pt x="1" y="30"/>
                  </a:cubicBezTo>
                  <a:cubicBezTo>
                    <a:pt x="1" y="31"/>
                    <a:pt x="0" y="31"/>
                    <a:pt x="1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1"/>
                    <a:pt x="29" y="2"/>
                    <a:pt x="28" y="2"/>
                  </a:cubicBezTo>
                  <a:cubicBezTo>
                    <a:pt x="28" y="2"/>
                    <a:pt x="24" y="1"/>
                    <a:pt x="22" y="0"/>
                  </a:cubicBezTo>
                  <a:cubicBezTo>
                    <a:pt x="18" y="0"/>
                    <a:pt x="14" y="0"/>
                    <a:pt x="11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43" name="apple"/>
          <p:cNvGrpSpPr/>
          <p:nvPr/>
        </p:nvGrpSpPr>
        <p:grpSpPr>
          <a:xfrm>
            <a:off x="6258220" y="4561413"/>
            <a:ext cx="563343" cy="497995"/>
            <a:chOff x="3274890" y="2257048"/>
            <a:chExt cx="563343" cy="497995"/>
          </a:xfrm>
        </p:grpSpPr>
        <p:sp>
          <p:nvSpPr>
            <p:cNvPr id="1393" name="Freeform 96"/>
            <p:cNvSpPr>
              <a:spLocks/>
            </p:cNvSpPr>
            <p:nvPr/>
          </p:nvSpPr>
          <p:spPr bwMode="auto">
            <a:xfrm>
              <a:off x="3274890" y="2333662"/>
              <a:ext cx="283925" cy="421381"/>
            </a:xfrm>
            <a:custGeom>
              <a:avLst/>
              <a:gdLst>
                <a:gd name="T0" fmla="*/ 63 w 63"/>
                <a:gd name="T1" fmla="*/ 8 h 93"/>
                <a:gd name="T2" fmla="*/ 33 w 63"/>
                <a:gd name="T3" fmla="*/ 5 h 93"/>
                <a:gd name="T4" fmla="*/ 13 w 63"/>
                <a:gd name="T5" fmla="*/ 59 h 93"/>
                <a:gd name="T6" fmla="*/ 62 w 63"/>
                <a:gd name="T7" fmla="*/ 93 h 93"/>
                <a:gd name="T8" fmla="*/ 63 w 63"/>
                <a:gd name="T9" fmla="*/ 93 h 93"/>
                <a:gd name="T10" fmla="*/ 63 w 63"/>
                <a:gd name="T11" fmla="*/ 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3">
                  <a:moveTo>
                    <a:pt x="63" y="8"/>
                  </a:moveTo>
                  <a:cubicBezTo>
                    <a:pt x="55" y="8"/>
                    <a:pt x="46" y="0"/>
                    <a:pt x="33" y="5"/>
                  </a:cubicBezTo>
                  <a:cubicBezTo>
                    <a:pt x="19" y="9"/>
                    <a:pt x="0" y="28"/>
                    <a:pt x="13" y="59"/>
                  </a:cubicBezTo>
                  <a:cubicBezTo>
                    <a:pt x="25" y="90"/>
                    <a:pt x="55" y="93"/>
                    <a:pt x="62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8"/>
                    <a:pt x="63" y="8"/>
                    <a:pt x="63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4" name="Freeform 97"/>
            <p:cNvSpPr>
              <a:spLocks/>
            </p:cNvSpPr>
            <p:nvPr/>
          </p:nvSpPr>
          <p:spPr bwMode="auto">
            <a:xfrm>
              <a:off x="3558815" y="2333662"/>
              <a:ext cx="279418" cy="421381"/>
            </a:xfrm>
            <a:custGeom>
              <a:avLst/>
              <a:gdLst>
                <a:gd name="T0" fmla="*/ 30 w 62"/>
                <a:gd name="T1" fmla="*/ 5 h 93"/>
                <a:gd name="T2" fmla="*/ 0 w 62"/>
                <a:gd name="T3" fmla="*/ 8 h 93"/>
                <a:gd name="T4" fmla="*/ 0 w 62"/>
                <a:gd name="T5" fmla="*/ 93 h 93"/>
                <a:gd name="T6" fmla="*/ 50 w 62"/>
                <a:gd name="T7" fmla="*/ 59 h 93"/>
                <a:gd name="T8" fmla="*/ 30 w 62"/>
                <a:gd name="T9" fmla="*/ 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3">
                  <a:moveTo>
                    <a:pt x="30" y="5"/>
                  </a:moveTo>
                  <a:cubicBezTo>
                    <a:pt x="17" y="0"/>
                    <a:pt x="7" y="7"/>
                    <a:pt x="0" y="8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7" y="93"/>
                    <a:pt x="37" y="90"/>
                    <a:pt x="50" y="59"/>
                  </a:cubicBezTo>
                  <a:cubicBezTo>
                    <a:pt x="62" y="28"/>
                    <a:pt x="43" y="9"/>
                    <a:pt x="30" y="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5" name="Freeform 98"/>
            <p:cNvSpPr>
              <a:spLocks/>
            </p:cNvSpPr>
            <p:nvPr/>
          </p:nvSpPr>
          <p:spPr bwMode="auto">
            <a:xfrm>
              <a:off x="3536281" y="2257048"/>
              <a:ext cx="22534" cy="139709"/>
            </a:xfrm>
            <a:custGeom>
              <a:avLst/>
              <a:gdLst>
                <a:gd name="T0" fmla="*/ 5 w 5"/>
                <a:gd name="T1" fmla="*/ 1 h 31"/>
                <a:gd name="T2" fmla="*/ 0 w 5"/>
                <a:gd name="T3" fmla="*/ 2 h 31"/>
                <a:gd name="T4" fmla="*/ 0 w 5"/>
                <a:gd name="T5" fmla="*/ 2 h 31"/>
                <a:gd name="T6" fmla="*/ 0 w 5"/>
                <a:gd name="T7" fmla="*/ 2 h 31"/>
                <a:gd name="T8" fmla="*/ 0 w 5"/>
                <a:gd name="T9" fmla="*/ 2 h 31"/>
                <a:gd name="T10" fmla="*/ 0 w 5"/>
                <a:gd name="T11" fmla="*/ 2 h 31"/>
                <a:gd name="T12" fmla="*/ 3 w 5"/>
                <a:gd name="T13" fmla="*/ 30 h 31"/>
                <a:gd name="T14" fmla="*/ 3 w 5"/>
                <a:gd name="T15" fmla="*/ 30 h 31"/>
                <a:gd name="T16" fmla="*/ 5 w 5"/>
                <a:gd name="T17" fmla="*/ 31 h 31"/>
                <a:gd name="T18" fmla="*/ 5 w 5"/>
                <a:gd name="T19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31">
                  <a:moveTo>
                    <a:pt x="5" y="1"/>
                  </a:moveTo>
                  <a:cubicBezTo>
                    <a:pt x="2" y="1"/>
                    <a:pt x="1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3" y="30"/>
                    <a:pt x="3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3" y="31"/>
                    <a:pt x="3" y="31"/>
                    <a:pt x="5" y="31"/>
                  </a:cubicBezTo>
                  <a:cubicBezTo>
                    <a:pt x="5" y="1"/>
                    <a:pt x="5" y="1"/>
                    <a:pt x="5" y="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6" name="Freeform 99"/>
            <p:cNvSpPr>
              <a:spLocks/>
            </p:cNvSpPr>
            <p:nvPr/>
          </p:nvSpPr>
          <p:spPr bwMode="auto">
            <a:xfrm>
              <a:off x="3558815" y="2257048"/>
              <a:ext cx="18027" cy="139709"/>
            </a:xfrm>
            <a:custGeom>
              <a:avLst/>
              <a:gdLst>
                <a:gd name="T0" fmla="*/ 4 w 4"/>
                <a:gd name="T1" fmla="*/ 2 h 31"/>
                <a:gd name="T2" fmla="*/ 4 w 4"/>
                <a:gd name="T3" fmla="*/ 2 h 31"/>
                <a:gd name="T4" fmla="*/ 4 w 4"/>
                <a:gd name="T5" fmla="*/ 2 h 31"/>
                <a:gd name="T6" fmla="*/ 0 w 4"/>
                <a:gd name="T7" fmla="*/ 1 h 31"/>
                <a:gd name="T8" fmla="*/ 0 w 4"/>
                <a:gd name="T9" fmla="*/ 31 h 31"/>
                <a:gd name="T10" fmla="*/ 1 w 4"/>
                <a:gd name="T11" fmla="*/ 30 h 31"/>
                <a:gd name="T12" fmla="*/ 4 w 4"/>
                <a:gd name="T13" fmla="*/ 2 h 31"/>
                <a:gd name="T14" fmla="*/ 4 w 4"/>
                <a:gd name="T15" fmla="*/ 2 h 31"/>
                <a:gd name="T16" fmla="*/ 4 w 4"/>
                <a:gd name="T17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1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2" y="1"/>
                    <a:pt x="0" y="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" y="31"/>
                    <a:pt x="1" y="31"/>
                    <a:pt x="1" y="3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7" name="Freeform 100"/>
            <p:cNvSpPr>
              <a:spLocks/>
            </p:cNvSpPr>
            <p:nvPr/>
          </p:nvSpPr>
          <p:spPr bwMode="auto">
            <a:xfrm>
              <a:off x="3437133" y="2378730"/>
              <a:ext cx="139709" cy="135202"/>
            </a:xfrm>
            <a:custGeom>
              <a:avLst/>
              <a:gdLst>
                <a:gd name="T0" fmla="*/ 1 w 31"/>
                <a:gd name="T1" fmla="*/ 29 h 30"/>
                <a:gd name="T2" fmla="*/ 3 w 31"/>
                <a:gd name="T3" fmla="*/ 28 h 30"/>
                <a:gd name="T4" fmla="*/ 5 w 31"/>
                <a:gd name="T5" fmla="*/ 27 h 30"/>
                <a:gd name="T6" fmla="*/ 10 w 31"/>
                <a:gd name="T7" fmla="*/ 26 h 30"/>
                <a:gd name="T8" fmla="*/ 12 w 31"/>
                <a:gd name="T9" fmla="*/ 25 h 30"/>
                <a:gd name="T10" fmla="*/ 27 w 31"/>
                <a:gd name="T11" fmla="*/ 19 h 30"/>
                <a:gd name="T12" fmla="*/ 30 w 31"/>
                <a:gd name="T13" fmla="*/ 7 h 30"/>
                <a:gd name="T14" fmla="*/ 28 w 31"/>
                <a:gd name="T15" fmla="*/ 1 h 30"/>
                <a:gd name="T16" fmla="*/ 29 w 31"/>
                <a:gd name="T17" fmla="*/ 0 h 30"/>
                <a:gd name="T18" fmla="*/ 0 w 31"/>
                <a:gd name="T19" fmla="*/ 30 h 30"/>
                <a:gd name="T20" fmla="*/ 1 w 31"/>
                <a:gd name="T21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30">
                  <a:moveTo>
                    <a:pt x="1" y="29"/>
                  </a:moveTo>
                  <a:cubicBezTo>
                    <a:pt x="2" y="29"/>
                    <a:pt x="2" y="28"/>
                    <a:pt x="3" y="28"/>
                  </a:cubicBezTo>
                  <a:cubicBezTo>
                    <a:pt x="4" y="27"/>
                    <a:pt x="4" y="27"/>
                    <a:pt x="5" y="27"/>
                  </a:cubicBezTo>
                  <a:cubicBezTo>
                    <a:pt x="7" y="26"/>
                    <a:pt x="8" y="26"/>
                    <a:pt x="10" y="26"/>
                  </a:cubicBezTo>
                  <a:cubicBezTo>
                    <a:pt x="11" y="25"/>
                    <a:pt x="12" y="25"/>
                    <a:pt x="12" y="25"/>
                  </a:cubicBezTo>
                  <a:cubicBezTo>
                    <a:pt x="17" y="24"/>
                    <a:pt x="22" y="22"/>
                    <a:pt x="27" y="19"/>
                  </a:cubicBezTo>
                  <a:cubicBezTo>
                    <a:pt x="30" y="15"/>
                    <a:pt x="31" y="11"/>
                    <a:pt x="30" y="7"/>
                  </a:cubicBezTo>
                  <a:cubicBezTo>
                    <a:pt x="30" y="5"/>
                    <a:pt x="28" y="2"/>
                    <a:pt x="28" y="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" y="29"/>
                    <a:pt x="1" y="2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8" name="Freeform 101"/>
            <p:cNvSpPr>
              <a:spLocks/>
            </p:cNvSpPr>
            <p:nvPr/>
          </p:nvSpPr>
          <p:spPr bwMode="auto">
            <a:xfrm>
              <a:off x="3432626" y="2369716"/>
              <a:ext cx="135202" cy="144216"/>
            </a:xfrm>
            <a:custGeom>
              <a:avLst/>
              <a:gdLst>
                <a:gd name="T0" fmla="*/ 11 w 30"/>
                <a:gd name="T1" fmla="*/ 4 h 32"/>
                <a:gd name="T2" fmla="*/ 5 w 30"/>
                <a:gd name="T3" fmla="*/ 19 h 32"/>
                <a:gd name="T4" fmla="*/ 4 w 30"/>
                <a:gd name="T5" fmla="*/ 21 h 32"/>
                <a:gd name="T6" fmla="*/ 3 w 30"/>
                <a:gd name="T7" fmla="*/ 26 h 32"/>
                <a:gd name="T8" fmla="*/ 2 w 30"/>
                <a:gd name="T9" fmla="*/ 28 h 32"/>
                <a:gd name="T10" fmla="*/ 1 w 30"/>
                <a:gd name="T11" fmla="*/ 30 h 32"/>
                <a:gd name="T12" fmla="*/ 1 w 30"/>
                <a:gd name="T13" fmla="*/ 32 h 32"/>
                <a:gd name="T14" fmla="*/ 1 w 30"/>
                <a:gd name="T15" fmla="*/ 32 h 32"/>
                <a:gd name="T16" fmla="*/ 30 w 30"/>
                <a:gd name="T17" fmla="*/ 2 h 32"/>
                <a:gd name="T18" fmla="*/ 28 w 30"/>
                <a:gd name="T19" fmla="*/ 2 h 32"/>
                <a:gd name="T20" fmla="*/ 22 w 30"/>
                <a:gd name="T21" fmla="*/ 0 h 32"/>
                <a:gd name="T22" fmla="*/ 11 w 30"/>
                <a:gd name="T23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2">
                  <a:moveTo>
                    <a:pt x="11" y="4"/>
                  </a:moveTo>
                  <a:cubicBezTo>
                    <a:pt x="7" y="9"/>
                    <a:pt x="6" y="14"/>
                    <a:pt x="5" y="19"/>
                  </a:cubicBezTo>
                  <a:cubicBezTo>
                    <a:pt x="5" y="20"/>
                    <a:pt x="5" y="20"/>
                    <a:pt x="4" y="21"/>
                  </a:cubicBezTo>
                  <a:cubicBezTo>
                    <a:pt x="4" y="23"/>
                    <a:pt x="4" y="25"/>
                    <a:pt x="3" y="26"/>
                  </a:cubicBezTo>
                  <a:cubicBezTo>
                    <a:pt x="3" y="27"/>
                    <a:pt x="3" y="28"/>
                    <a:pt x="2" y="28"/>
                  </a:cubicBezTo>
                  <a:cubicBezTo>
                    <a:pt x="2" y="29"/>
                    <a:pt x="1" y="30"/>
                    <a:pt x="1" y="30"/>
                  </a:cubicBezTo>
                  <a:cubicBezTo>
                    <a:pt x="1" y="31"/>
                    <a:pt x="0" y="31"/>
                    <a:pt x="1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1"/>
                    <a:pt x="29" y="2"/>
                    <a:pt x="28" y="2"/>
                  </a:cubicBezTo>
                  <a:cubicBezTo>
                    <a:pt x="28" y="2"/>
                    <a:pt x="24" y="1"/>
                    <a:pt x="22" y="0"/>
                  </a:cubicBezTo>
                  <a:cubicBezTo>
                    <a:pt x="18" y="0"/>
                    <a:pt x="14" y="0"/>
                    <a:pt x="11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44" name="apple"/>
          <p:cNvGrpSpPr/>
          <p:nvPr/>
        </p:nvGrpSpPr>
        <p:grpSpPr>
          <a:xfrm>
            <a:off x="6258220" y="3981509"/>
            <a:ext cx="563343" cy="497995"/>
            <a:chOff x="3274890" y="2257048"/>
            <a:chExt cx="563343" cy="497995"/>
          </a:xfrm>
        </p:grpSpPr>
        <p:sp>
          <p:nvSpPr>
            <p:cNvPr id="1387" name="Freeform 96"/>
            <p:cNvSpPr>
              <a:spLocks/>
            </p:cNvSpPr>
            <p:nvPr/>
          </p:nvSpPr>
          <p:spPr bwMode="auto">
            <a:xfrm>
              <a:off x="3274890" y="2333662"/>
              <a:ext cx="283925" cy="421381"/>
            </a:xfrm>
            <a:custGeom>
              <a:avLst/>
              <a:gdLst>
                <a:gd name="T0" fmla="*/ 63 w 63"/>
                <a:gd name="T1" fmla="*/ 8 h 93"/>
                <a:gd name="T2" fmla="*/ 33 w 63"/>
                <a:gd name="T3" fmla="*/ 5 h 93"/>
                <a:gd name="T4" fmla="*/ 13 w 63"/>
                <a:gd name="T5" fmla="*/ 59 h 93"/>
                <a:gd name="T6" fmla="*/ 62 w 63"/>
                <a:gd name="T7" fmla="*/ 93 h 93"/>
                <a:gd name="T8" fmla="*/ 63 w 63"/>
                <a:gd name="T9" fmla="*/ 93 h 93"/>
                <a:gd name="T10" fmla="*/ 63 w 63"/>
                <a:gd name="T11" fmla="*/ 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3">
                  <a:moveTo>
                    <a:pt x="63" y="8"/>
                  </a:moveTo>
                  <a:cubicBezTo>
                    <a:pt x="55" y="8"/>
                    <a:pt x="46" y="0"/>
                    <a:pt x="33" y="5"/>
                  </a:cubicBezTo>
                  <a:cubicBezTo>
                    <a:pt x="19" y="9"/>
                    <a:pt x="0" y="28"/>
                    <a:pt x="13" y="59"/>
                  </a:cubicBezTo>
                  <a:cubicBezTo>
                    <a:pt x="25" y="90"/>
                    <a:pt x="55" y="93"/>
                    <a:pt x="62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8"/>
                    <a:pt x="63" y="8"/>
                    <a:pt x="63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8" name="Freeform 97"/>
            <p:cNvSpPr>
              <a:spLocks/>
            </p:cNvSpPr>
            <p:nvPr/>
          </p:nvSpPr>
          <p:spPr bwMode="auto">
            <a:xfrm>
              <a:off x="3558815" y="2333662"/>
              <a:ext cx="279418" cy="421381"/>
            </a:xfrm>
            <a:custGeom>
              <a:avLst/>
              <a:gdLst>
                <a:gd name="T0" fmla="*/ 30 w 62"/>
                <a:gd name="T1" fmla="*/ 5 h 93"/>
                <a:gd name="T2" fmla="*/ 0 w 62"/>
                <a:gd name="T3" fmla="*/ 8 h 93"/>
                <a:gd name="T4" fmla="*/ 0 w 62"/>
                <a:gd name="T5" fmla="*/ 93 h 93"/>
                <a:gd name="T6" fmla="*/ 50 w 62"/>
                <a:gd name="T7" fmla="*/ 59 h 93"/>
                <a:gd name="T8" fmla="*/ 30 w 62"/>
                <a:gd name="T9" fmla="*/ 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3">
                  <a:moveTo>
                    <a:pt x="30" y="5"/>
                  </a:moveTo>
                  <a:cubicBezTo>
                    <a:pt x="17" y="0"/>
                    <a:pt x="7" y="7"/>
                    <a:pt x="0" y="8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7" y="93"/>
                    <a:pt x="37" y="90"/>
                    <a:pt x="50" y="59"/>
                  </a:cubicBezTo>
                  <a:cubicBezTo>
                    <a:pt x="62" y="28"/>
                    <a:pt x="43" y="9"/>
                    <a:pt x="30" y="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9" name="Freeform 98"/>
            <p:cNvSpPr>
              <a:spLocks/>
            </p:cNvSpPr>
            <p:nvPr/>
          </p:nvSpPr>
          <p:spPr bwMode="auto">
            <a:xfrm>
              <a:off x="3536281" y="2257048"/>
              <a:ext cx="22534" cy="139709"/>
            </a:xfrm>
            <a:custGeom>
              <a:avLst/>
              <a:gdLst>
                <a:gd name="T0" fmla="*/ 5 w 5"/>
                <a:gd name="T1" fmla="*/ 1 h 31"/>
                <a:gd name="T2" fmla="*/ 0 w 5"/>
                <a:gd name="T3" fmla="*/ 2 h 31"/>
                <a:gd name="T4" fmla="*/ 0 w 5"/>
                <a:gd name="T5" fmla="*/ 2 h 31"/>
                <a:gd name="T6" fmla="*/ 0 w 5"/>
                <a:gd name="T7" fmla="*/ 2 h 31"/>
                <a:gd name="T8" fmla="*/ 0 w 5"/>
                <a:gd name="T9" fmla="*/ 2 h 31"/>
                <a:gd name="T10" fmla="*/ 0 w 5"/>
                <a:gd name="T11" fmla="*/ 2 h 31"/>
                <a:gd name="T12" fmla="*/ 3 w 5"/>
                <a:gd name="T13" fmla="*/ 30 h 31"/>
                <a:gd name="T14" fmla="*/ 3 w 5"/>
                <a:gd name="T15" fmla="*/ 30 h 31"/>
                <a:gd name="T16" fmla="*/ 5 w 5"/>
                <a:gd name="T17" fmla="*/ 31 h 31"/>
                <a:gd name="T18" fmla="*/ 5 w 5"/>
                <a:gd name="T19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31">
                  <a:moveTo>
                    <a:pt x="5" y="1"/>
                  </a:moveTo>
                  <a:cubicBezTo>
                    <a:pt x="2" y="1"/>
                    <a:pt x="1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3" y="30"/>
                    <a:pt x="3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3" y="31"/>
                    <a:pt x="3" y="31"/>
                    <a:pt x="5" y="31"/>
                  </a:cubicBezTo>
                  <a:cubicBezTo>
                    <a:pt x="5" y="1"/>
                    <a:pt x="5" y="1"/>
                    <a:pt x="5" y="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0" name="Freeform 99"/>
            <p:cNvSpPr>
              <a:spLocks/>
            </p:cNvSpPr>
            <p:nvPr/>
          </p:nvSpPr>
          <p:spPr bwMode="auto">
            <a:xfrm>
              <a:off x="3558815" y="2257048"/>
              <a:ext cx="18027" cy="139709"/>
            </a:xfrm>
            <a:custGeom>
              <a:avLst/>
              <a:gdLst>
                <a:gd name="T0" fmla="*/ 4 w 4"/>
                <a:gd name="T1" fmla="*/ 2 h 31"/>
                <a:gd name="T2" fmla="*/ 4 w 4"/>
                <a:gd name="T3" fmla="*/ 2 h 31"/>
                <a:gd name="T4" fmla="*/ 4 w 4"/>
                <a:gd name="T5" fmla="*/ 2 h 31"/>
                <a:gd name="T6" fmla="*/ 0 w 4"/>
                <a:gd name="T7" fmla="*/ 1 h 31"/>
                <a:gd name="T8" fmla="*/ 0 w 4"/>
                <a:gd name="T9" fmla="*/ 31 h 31"/>
                <a:gd name="T10" fmla="*/ 1 w 4"/>
                <a:gd name="T11" fmla="*/ 30 h 31"/>
                <a:gd name="T12" fmla="*/ 4 w 4"/>
                <a:gd name="T13" fmla="*/ 2 h 31"/>
                <a:gd name="T14" fmla="*/ 4 w 4"/>
                <a:gd name="T15" fmla="*/ 2 h 31"/>
                <a:gd name="T16" fmla="*/ 4 w 4"/>
                <a:gd name="T17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1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2" y="1"/>
                    <a:pt x="0" y="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" y="31"/>
                    <a:pt x="1" y="31"/>
                    <a:pt x="1" y="3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1" name="Freeform 100"/>
            <p:cNvSpPr>
              <a:spLocks/>
            </p:cNvSpPr>
            <p:nvPr/>
          </p:nvSpPr>
          <p:spPr bwMode="auto">
            <a:xfrm>
              <a:off x="3437133" y="2378730"/>
              <a:ext cx="139709" cy="135202"/>
            </a:xfrm>
            <a:custGeom>
              <a:avLst/>
              <a:gdLst>
                <a:gd name="T0" fmla="*/ 1 w 31"/>
                <a:gd name="T1" fmla="*/ 29 h 30"/>
                <a:gd name="T2" fmla="*/ 3 w 31"/>
                <a:gd name="T3" fmla="*/ 28 h 30"/>
                <a:gd name="T4" fmla="*/ 5 w 31"/>
                <a:gd name="T5" fmla="*/ 27 h 30"/>
                <a:gd name="T6" fmla="*/ 10 w 31"/>
                <a:gd name="T7" fmla="*/ 26 h 30"/>
                <a:gd name="T8" fmla="*/ 12 w 31"/>
                <a:gd name="T9" fmla="*/ 25 h 30"/>
                <a:gd name="T10" fmla="*/ 27 w 31"/>
                <a:gd name="T11" fmla="*/ 19 h 30"/>
                <a:gd name="T12" fmla="*/ 30 w 31"/>
                <a:gd name="T13" fmla="*/ 7 h 30"/>
                <a:gd name="T14" fmla="*/ 28 w 31"/>
                <a:gd name="T15" fmla="*/ 1 h 30"/>
                <a:gd name="T16" fmla="*/ 29 w 31"/>
                <a:gd name="T17" fmla="*/ 0 h 30"/>
                <a:gd name="T18" fmla="*/ 0 w 31"/>
                <a:gd name="T19" fmla="*/ 30 h 30"/>
                <a:gd name="T20" fmla="*/ 1 w 31"/>
                <a:gd name="T21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30">
                  <a:moveTo>
                    <a:pt x="1" y="29"/>
                  </a:moveTo>
                  <a:cubicBezTo>
                    <a:pt x="2" y="29"/>
                    <a:pt x="2" y="28"/>
                    <a:pt x="3" y="28"/>
                  </a:cubicBezTo>
                  <a:cubicBezTo>
                    <a:pt x="4" y="27"/>
                    <a:pt x="4" y="27"/>
                    <a:pt x="5" y="27"/>
                  </a:cubicBezTo>
                  <a:cubicBezTo>
                    <a:pt x="7" y="26"/>
                    <a:pt x="8" y="26"/>
                    <a:pt x="10" y="26"/>
                  </a:cubicBezTo>
                  <a:cubicBezTo>
                    <a:pt x="11" y="25"/>
                    <a:pt x="12" y="25"/>
                    <a:pt x="12" y="25"/>
                  </a:cubicBezTo>
                  <a:cubicBezTo>
                    <a:pt x="17" y="24"/>
                    <a:pt x="22" y="22"/>
                    <a:pt x="27" y="19"/>
                  </a:cubicBezTo>
                  <a:cubicBezTo>
                    <a:pt x="30" y="15"/>
                    <a:pt x="31" y="11"/>
                    <a:pt x="30" y="7"/>
                  </a:cubicBezTo>
                  <a:cubicBezTo>
                    <a:pt x="30" y="5"/>
                    <a:pt x="28" y="2"/>
                    <a:pt x="28" y="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" y="29"/>
                    <a:pt x="1" y="2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2" name="Freeform 101"/>
            <p:cNvSpPr>
              <a:spLocks/>
            </p:cNvSpPr>
            <p:nvPr/>
          </p:nvSpPr>
          <p:spPr bwMode="auto">
            <a:xfrm>
              <a:off x="3432626" y="2369716"/>
              <a:ext cx="135202" cy="144216"/>
            </a:xfrm>
            <a:custGeom>
              <a:avLst/>
              <a:gdLst>
                <a:gd name="T0" fmla="*/ 11 w 30"/>
                <a:gd name="T1" fmla="*/ 4 h 32"/>
                <a:gd name="T2" fmla="*/ 5 w 30"/>
                <a:gd name="T3" fmla="*/ 19 h 32"/>
                <a:gd name="T4" fmla="*/ 4 w 30"/>
                <a:gd name="T5" fmla="*/ 21 h 32"/>
                <a:gd name="T6" fmla="*/ 3 w 30"/>
                <a:gd name="T7" fmla="*/ 26 h 32"/>
                <a:gd name="T8" fmla="*/ 2 w 30"/>
                <a:gd name="T9" fmla="*/ 28 h 32"/>
                <a:gd name="T10" fmla="*/ 1 w 30"/>
                <a:gd name="T11" fmla="*/ 30 h 32"/>
                <a:gd name="T12" fmla="*/ 1 w 30"/>
                <a:gd name="T13" fmla="*/ 32 h 32"/>
                <a:gd name="T14" fmla="*/ 1 w 30"/>
                <a:gd name="T15" fmla="*/ 32 h 32"/>
                <a:gd name="T16" fmla="*/ 30 w 30"/>
                <a:gd name="T17" fmla="*/ 2 h 32"/>
                <a:gd name="T18" fmla="*/ 28 w 30"/>
                <a:gd name="T19" fmla="*/ 2 h 32"/>
                <a:gd name="T20" fmla="*/ 22 w 30"/>
                <a:gd name="T21" fmla="*/ 0 h 32"/>
                <a:gd name="T22" fmla="*/ 11 w 30"/>
                <a:gd name="T23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2">
                  <a:moveTo>
                    <a:pt x="11" y="4"/>
                  </a:moveTo>
                  <a:cubicBezTo>
                    <a:pt x="7" y="9"/>
                    <a:pt x="6" y="14"/>
                    <a:pt x="5" y="19"/>
                  </a:cubicBezTo>
                  <a:cubicBezTo>
                    <a:pt x="5" y="20"/>
                    <a:pt x="5" y="20"/>
                    <a:pt x="4" y="21"/>
                  </a:cubicBezTo>
                  <a:cubicBezTo>
                    <a:pt x="4" y="23"/>
                    <a:pt x="4" y="25"/>
                    <a:pt x="3" y="26"/>
                  </a:cubicBezTo>
                  <a:cubicBezTo>
                    <a:pt x="3" y="27"/>
                    <a:pt x="3" y="28"/>
                    <a:pt x="2" y="28"/>
                  </a:cubicBezTo>
                  <a:cubicBezTo>
                    <a:pt x="2" y="29"/>
                    <a:pt x="1" y="30"/>
                    <a:pt x="1" y="30"/>
                  </a:cubicBezTo>
                  <a:cubicBezTo>
                    <a:pt x="1" y="31"/>
                    <a:pt x="0" y="31"/>
                    <a:pt x="1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1"/>
                    <a:pt x="29" y="2"/>
                    <a:pt x="28" y="2"/>
                  </a:cubicBezTo>
                  <a:cubicBezTo>
                    <a:pt x="28" y="2"/>
                    <a:pt x="24" y="1"/>
                    <a:pt x="22" y="0"/>
                  </a:cubicBezTo>
                  <a:cubicBezTo>
                    <a:pt x="18" y="0"/>
                    <a:pt x="14" y="0"/>
                    <a:pt x="11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45" name="apple"/>
          <p:cNvGrpSpPr/>
          <p:nvPr/>
        </p:nvGrpSpPr>
        <p:grpSpPr>
          <a:xfrm>
            <a:off x="6258220" y="3401607"/>
            <a:ext cx="563343" cy="497995"/>
            <a:chOff x="3274890" y="2257048"/>
            <a:chExt cx="563343" cy="497995"/>
          </a:xfrm>
        </p:grpSpPr>
        <p:sp>
          <p:nvSpPr>
            <p:cNvPr id="1381" name="Freeform 96"/>
            <p:cNvSpPr>
              <a:spLocks/>
            </p:cNvSpPr>
            <p:nvPr/>
          </p:nvSpPr>
          <p:spPr bwMode="auto">
            <a:xfrm>
              <a:off x="3274890" y="2333662"/>
              <a:ext cx="283925" cy="421381"/>
            </a:xfrm>
            <a:custGeom>
              <a:avLst/>
              <a:gdLst>
                <a:gd name="T0" fmla="*/ 63 w 63"/>
                <a:gd name="T1" fmla="*/ 8 h 93"/>
                <a:gd name="T2" fmla="*/ 33 w 63"/>
                <a:gd name="T3" fmla="*/ 5 h 93"/>
                <a:gd name="T4" fmla="*/ 13 w 63"/>
                <a:gd name="T5" fmla="*/ 59 h 93"/>
                <a:gd name="T6" fmla="*/ 62 w 63"/>
                <a:gd name="T7" fmla="*/ 93 h 93"/>
                <a:gd name="T8" fmla="*/ 63 w 63"/>
                <a:gd name="T9" fmla="*/ 93 h 93"/>
                <a:gd name="T10" fmla="*/ 63 w 63"/>
                <a:gd name="T11" fmla="*/ 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3">
                  <a:moveTo>
                    <a:pt x="63" y="8"/>
                  </a:moveTo>
                  <a:cubicBezTo>
                    <a:pt x="55" y="8"/>
                    <a:pt x="46" y="0"/>
                    <a:pt x="33" y="5"/>
                  </a:cubicBezTo>
                  <a:cubicBezTo>
                    <a:pt x="19" y="9"/>
                    <a:pt x="0" y="28"/>
                    <a:pt x="13" y="59"/>
                  </a:cubicBezTo>
                  <a:cubicBezTo>
                    <a:pt x="25" y="90"/>
                    <a:pt x="55" y="93"/>
                    <a:pt x="62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8"/>
                    <a:pt x="63" y="8"/>
                    <a:pt x="63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2" name="Freeform 97"/>
            <p:cNvSpPr>
              <a:spLocks/>
            </p:cNvSpPr>
            <p:nvPr/>
          </p:nvSpPr>
          <p:spPr bwMode="auto">
            <a:xfrm>
              <a:off x="3558815" y="2333662"/>
              <a:ext cx="279418" cy="421381"/>
            </a:xfrm>
            <a:custGeom>
              <a:avLst/>
              <a:gdLst>
                <a:gd name="T0" fmla="*/ 30 w 62"/>
                <a:gd name="T1" fmla="*/ 5 h 93"/>
                <a:gd name="T2" fmla="*/ 0 w 62"/>
                <a:gd name="T3" fmla="*/ 8 h 93"/>
                <a:gd name="T4" fmla="*/ 0 w 62"/>
                <a:gd name="T5" fmla="*/ 93 h 93"/>
                <a:gd name="T6" fmla="*/ 50 w 62"/>
                <a:gd name="T7" fmla="*/ 59 h 93"/>
                <a:gd name="T8" fmla="*/ 30 w 62"/>
                <a:gd name="T9" fmla="*/ 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3">
                  <a:moveTo>
                    <a:pt x="30" y="5"/>
                  </a:moveTo>
                  <a:cubicBezTo>
                    <a:pt x="17" y="0"/>
                    <a:pt x="7" y="7"/>
                    <a:pt x="0" y="8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7" y="93"/>
                    <a:pt x="37" y="90"/>
                    <a:pt x="50" y="59"/>
                  </a:cubicBezTo>
                  <a:cubicBezTo>
                    <a:pt x="62" y="28"/>
                    <a:pt x="43" y="9"/>
                    <a:pt x="30" y="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3" name="Freeform 98"/>
            <p:cNvSpPr>
              <a:spLocks/>
            </p:cNvSpPr>
            <p:nvPr/>
          </p:nvSpPr>
          <p:spPr bwMode="auto">
            <a:xfrm>
              <a:off x="3536281" y="2257048"/>
              <a:ext cx="22534" cy="139709"/>
            </a:xfrm>
            <a:custGeom>
              <a:avLst/>
              <a:gdLst>
                <a:gd name="T0" fmla="*/ 5 w 5"/>
                <a:gd name="T1" fmla="*/ 1 h 31"/>
                <a:gd name="T2" fmla="*/ 0 w 5"/>
                <a:gd name="T3" fmla="*/ 2 h 31"/>
                <a:gd name="T4" fmla="*/ 0 w 5"/>
                <a:gd name="T5" fmla="*/ 2 h 31"/>
                <a:gd name="T6" fmla="*/ 0 w 5"/>
                <a:gd name="T7" fmla="*/ 2 h 31"/>
                <a:gd name="T8" fmla="*/ 0 w 5"/>
                <a:gd name="T9" fmla="*/ 2 h 31"/>
                <a:gd name="T10" fmla="*/ 0 w 5"/>
                <a:gd name="T11" fmla="*/ 2 h 31"/>
                <a:gd name="T12" fmla="*/ 3 w 5"/>
                <a:gd name="T13" fmla="*/ 30 h 31"/>
                <a:gd name="T14" fmla="*/ 3 w 5"/>
                <a:gd name="T15" fmla="*/ 30 h 31"/>
                <a:gd name="T16" fmla="*/ 5 w 5"/>
                <a:gd name="T17" fmla="*/ 31 h 31"/>
                <a:gd name="T18" fmla="*/ 5 w 5"/>
                <a:gd name="T19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31">
                  <a:moveTo>
                    <a:pt x="5" y="1"/>
                  </a:moveTo>
                  <a:cubicBezTo>
                    <a:pt x="2" y="1"/>
                    <a:pt x="1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3" y="30"/>
                    <a:pt x="3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3" y="31"/>
                    <a:pt x="3" y="31"/>
                    <a:pt x="5" y="31"/>
                  </a:cubicBezTo>
                  <a:cubicBezTo>
                    <a:pt x="5" y="1"/>
                    <a:pt x="5" y="1"/>
                    <a:pt x="5" y="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4" name="Freeform 99"/>
            <p:cNvSpPr>
              <a:spLocks/>
            </p:cNvSpPr>
            <p:nvPr/>
          </p:nvSpPr>
          <p:spPr bwMode="auto">
            <a:xfrm>
              <a:off x="3558815" y="2257048"/>
              <a:ext cx="18027" cy="139709"/>
            </a:xfrm>
            <a:custGeom>
              <a:avLst/>
              <a:gdLst>
                <a:gd name="T0" fmla="*/ 4 w 4"/>
                <a:gd name="T1" fmla="*/ 2 h 31"/>
                <a:gd name="T2" fmla="*/ 4 w 4"/>
                <a:gd name="T3" fmla="*/ 2 h 31"/>
                <a:gd name="T4" fmla="*/ 4 w 4"/>
                <a:gd name="T5" fmla="*/ 2 h 31"/>
                <a:gd name="T6" fmla="*/ 0 w 4"/>
                <a:gd name="T7" fmla="*/ 1 h 31"/>
                <a:gd name="T8" fmla="*/ 0 w 4"/>
                <a:gd name="T9" fmla="*/ 31 h 31"/>
                <a:gd name="T10" fmla="*/ 1 w 4"/>
                <a:gd name="T11" fmla="*/ 30 h 31"/>
                <a:gd name="T12" fmla="*/ 4 w 4"/>
                <a:gd name="T13" fmla="*/ 2 h 31"/>
                <a:gd name="T14" fmla="*/ 4 w 4"/>
                <a:gd name="T15" fmla="*/ 2 h 31"/>
                <a:gd name="T16" fmla="*/ 4 w 4"/>
                <a:gd name="T17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1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2" y="1"/>
                    <a:pt x="0" y="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" y="31"/>
                    <a:pt x="1" y="31"/>
                    <a:pt x="1" y="3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5" name="Freeform 100"/>
            <p:cNvSpPr>
              <a:spLocks/>
            </p:cNvSpPr>
            <p:nvPr/>
          </p:nvSpPr>
          <p:spPr bwMode="auto">
            <a:xfrm>
              <a:off x="3437133" y="2378730"/>
              <a:ext cx="139709" cy="135202"/>
            </a:xfrm>
            <a:custGeom>
              <a:avLst/>
              <a:gdLst>
                <a:gd name="T0" fmla="*/ 1 w 31"/>
                <a:gd name="T1" fmla="*/ 29 h 30"/>
                <a:gd name="T2" fmla="*/ 3 w 31"/>
                <a:gd name="T3" fmla="*/ 28 h 30"/>
                <a:gd name="T4" fmla="*/ 5 w 31"/>
                <a:gd name="T5" fmla="*/ 27 h 30"/>
                <a:gd name="T6" fmla="*/ 10 w 31"/>
                <a:gd name="T7" fmla="*/ 26 h 30"/>
                <a:gd name="T8" fmla="*/ 12 w 31"/>
                <a:gd name="T9" fmla="*/ 25 h 30"/>
                <a:gd name="T10" fmla="*/ 27 w 31"/>
                <a:gd name="T11" fmla="*/ 19 h 30"/>
                <a:gd name="T12" fmla="*/ 30 w 31"/>
                <a:gd name="T13" fmla="*/ 7 h 30"/>
                <a:gd name="T14" fmla="*/ 28 w 31"/>
                <a:gd name="T15" fmla="*/ 1 h 30"/>
                <a:gd name="T16" fmla="*/ 29 w 31"/>
                <a:gd name="T17" fmla="*/ 0 h 30"/>
                <a:gd name="T18" fmla="*/ 0 w 31"/>
                <a:gd name="T19" fmla="*/ 30 h 30"/>
                <a:gd name="T20" fmla="*/ 1 w 31"/>
                <a:gd name="T21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30">
                  <a:moveTo>
                    <a:pt x="1" y="29"/>
                  </a:moveTo>
                  <a:cubicBezTo>
                    <a:pt x="2" y="29"/>
                    <a:pt x="2" y="28"/>
                    <a:pt x="3" y="28"/>
                  </a:cubicBezTo>
                  <a:cubicBezTo>
                    <a:pt x="4" y="27"/>
                    <a:pt x="4" y="27"/>
                    <a:pt x="5" y="27"/>
                  </a:cubicBezTo>
                  <a:cubicBezTo>
                    <a:pt x="7" y="26"/>
                    <a:pt x="8" y="26"/>
                    <a:pt x="10" y="26"/>
                  </a:cubicBezTo>
                  <a:cubicBezTo>
                    <a:pt x="11" y="25"/>
                    <a:pt x="12" y="25"/>
                    <a:pt x="12" y="25"/>
                  </a:cubicBezTo>
                  <a:cubicBezTo>
                    <a:pt x="17" y="24"/>
                    <a:pt x="22" y="22"/>
                    <a:pt x="27" y="19"/>
                  </a:cubicBezTo>
                  <a:cubicBezTo>
                    <a:pt x="30" y="15"/>
                    <a:pt x="31" y="11"/>
                    <a:pt x="30" y="7"/>
                  </a:cubicBezTo>
                  <a:cubicBezTo>
                    <a:pt x="30" y="5"/>
                    <a:pt x="28" y="2"/>
                    <a:pt x="28" y="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" y="29"/>
                    <a:pt x="1" y="2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6" name="Freeform 101"/>
            <p:cNvSpPr>
              <a:spLocks/>
            </p:cNvSpPr>
            <p:nvPr/>
          </p:nvSpPr>
          <p:spPr bwMode="auto">
            <a:xfrm>
              <a:off x="3432626" y="2369716"/>
              <a:ext cx="135202" cy="144216"/>
            </a:xfrm>
            <a:custGeom>
              <a:avLst/>
              <a:gdLst>
                <a:gd name="T0" fmla="*/ 11 w 30"/>
                <a:gd name="T1" fmla="*/ 4 h 32"/>
                <a:gd name="T2" fmla="*/ 5 w 30"/>
                <a:gd name="T3" fmla="*/ 19 h 32"/>
                <a:gd name="T4" fmla="*/ 4 w 30"/>
                <a:gd name="T5" fmla="*/ 21 h 32"/>
                <a:gd name="T6" fmla="*/ 3 w 30"/>
                <a:gd name="T7" fmla="*/ 26 h 32"/>
                <a:gd name="T8" fmla="*/ 2 w 30"/>
                <a:gd name="T9" fmla="*/ 28 h 32"/>
                <a:gd name="T10" fmla="*/ 1 w 30"/>
                <a:gd name="T11" fmla="*/ 30 h 32"/>
                <a:gd name="T12" fmla="*/ 1 w 30"/>
                <a:gd name="T13" fmla="*/ 32 h 32"/>
                <a:gd name="T14" fmla="*/ 1 w 30"/>
                <a:gd name="T15" fmla="*/ 32 h 32"/>
                <a:gd name="T16" fmla="*/ 30 w 30"/>
                <a:gd name="T17" fmla="*/ 2 h 32"/>
                <a:gd name="T18" fmla="*/ 28 w 30"/>
                <a:gd name="T19" fmla="*/ 2 h 32"/>
                <a:gd name="T20" fmla="*/ 22 w 30"/>
                <a:gd name="T21" fmla="*/ 0 h 32"/>
                <a:gd name="T22" fmla="*/ 11 w 30"/>
                <a:gd name="T23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2">
                  <a:moveTo>
                    <a:pt x="11" y="4"/>
                  </a:moveTo>
                  <a:cubicBezTo>
                    <a:pt x="7" y="9"/>
                    <a:pt x="6" y="14"/>
                    <a:pt x="5" y="19"/>
                  </a:cubicBezTo>
                  <a:cubicBezTo>
                    <a:pt x="5" y="20"/>
                    <a:pt x="5" y="20"/>
                    <a:pt x="4" y="21"/>
                  </a:cubicBezTo>
                  <a:cubicBezTo>
                    <a:pt x="4" y="23"/>
                    <a:pt x="4" y="25"/>
                    <a:pt x="3" y="26"/>
                  </a:cubicBezTo>
                  <a:cubicBezTo>
                    <a:pt x="3" y="27"/>
                    <a:pt x="3" y="28"/>
                    <a:pt x="2" y="28"/>
                  </a:cubicBezTo>
                  <a:cubicBezTo>
                    <a:pt x="2" y="29"/>
                    <a:pt x="1" y="30"/>
                    <a:pt x="1" y="30"/>
                  </a:cubicBezTo>
                  <a:cubicBezTo>
                    <a:pt x="1" y="31"/>
                    <a:pt x="0" y="31"/>
                    <a:pt x="1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1"/>
                    <a:pt x="29" y="2"/>
                    <a:pt x="28" y="2"/>
                  </a:cubicBezTo>
                  <a:cubicBezTo>
                    <a:pt x="28" y="2"/>
                    <a:pt x="24" y="1"/>
                    <a:pt x="22" y="0"/>
                  </a:cubicBezTo>
                  <a:cubicBezTo>
                    <a:pt x="18" y="0"/>
                    <a:pt x="14" y="0"/>
                    <a:pt x="11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46" name="apple"/>
          <p:cNvGrpSpPr/>
          <p:nvPr/>
        </p:nvGrpSpPr>
        <p:grpSpPr>
          <a:xfrm>
            <a:off x="6258220" y="2821705"/>
            <a:ext cx="563343" cy="497995"/>
            <a:chOff x="3274890" y="2257048"/>
            <a:chExt cx="563343" cy="497995"/>
          </a:xfrm>
        </p:grpSpPr>
        <p:sp>
          <p:nvSpPr>
            <p:cNvPr id="1375" name="Freeform 96"/>
            <p:cNvSpPr>
              <a:spLocks/>
            </p:cNvSpPr>
            <p:nvPr/>
          </p:nvSpPr>
          <p:spPr bwMode="auto">
            <a:xfrm>
              <a:off x="3274890" y="2333662"/>
              <a:ext cx="283925" cy="421381"/>
            </a:xfrm>
            <a:custGeom>
              <a:avLst/>
              <a:gdLst>
                <a:gd name="T0" fmla="*/ 63 w 63"/>
                <a:gd name="T1" fmla="*/ 8 h 93"/>
                <a:gd name="T2" fmla="*/ 33 w 63"/>
                <a:gd name="T3" fmla="*/ 5 h 93"/>
                <a:gd name="T4" fmla="*/ 13 w 63"/>
                <a:gd name="T5" fmla="*/ 59 h 93"/>
                <a:gd name="T6" fmla="*/ 62 w 63"/>
                <a:gd name="T7" fmla="*/ 93 h 93"/>
                <a:gd name="T8" fmla="*/ 63 w 63"/>
                <a:gd name="T9" fmla="*/ 93 h 93"/>
                <a:gd name="T10" fmla="*/ 63 w 63"/>
                <a:gd name="T11" fmla="*/ 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3">
                  <a:moveTo>
                    <a:pt x="63" y="8"/>
                  </a:moveTo>
                  <a:cubicBezTo>
                    <a:pt x="55" y="8"/>
                    <a:pt x="46" y="0"/>
                    <a:pt x="33" y="5"/>
                  </a:cubicBezTo>
                  <a:cubicBezTo>
                    <a:pt x="19" y="9"/>
                    <a:pt x="0" y="28"/>
                    <a:pt x="13" y="59"/>
                  </a:cubicBezTo>
                  <a:cubicBezTo>
                    <a:pt x="25" y="90"/>
                    <a:pt x="55" y="93"/>
                    <a:pt x="62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8"/>
                    <a:pt x="63" y="8"/>
                    <a:pt x="63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6" name="Freeform 97"/>
            <p:cNvSpPr>
              <a:spLocks/>
            </p:cNvSpPr>
            <p:nvPr/>
          </p:nvSpPr>
          <p:spPr bwMode="auto">
            <a:xfrm>
              <a:off x="3558815" y="2333662"/>
              <a:ext cx="279418" cy="421381"/>
            </a:xfrm>
            <a:custGeom>
              <a:avLst/>
              <a:gdLst>
                <a:gd name="T0" fmla="*/ 30 w 62"/>
                <a:gd name="T1" fmla="*/ 5 h 93"/>
                <a:gd name="T2" fmla="*/ 0 w 62"/>
                <a:gd name="T3" fmla="*/ 8 h 93"/>
                <a:gd name="T4" fmla="*/ 0 w 62"/>
                <a:gd name="T5" fmla="*/ 93 h 93"/>
                <a:gd name="T6" fmla="*/ 50 w 62"/>
                <a:gd name="T7" fmla="*/ 59 h 93"/>
                <a:gd name="T8" fmla="*/ 30 w 62"/>
                <a:gd name="T9" fmla="*/ 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3">
                  <a:moveTo>
                    <a:pt x="30" y="5"/>
                  </a:moveTo>
                  <a:cubicBezTo>
                    <a:pt x="17" y="0"/>
                    <a:pt x="7" y="7"/>
                    <a:pt x="0" y="8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7" y="93"/>
                    <a:pt x="37" y="90"/>
                    <a:pt x="50" y="59"/>
                  </a:cubicBezTo>
                  <a:cubicBezTo>
                    <a:pt x="62" y="28"/>
                    <a:pt x="43" y="9"/>
                    <a:pt x="30" y="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7" name="Freeform 98"/>
            <p:cNvSpPr>
              <a:spLocks/>
            </p:cNvSpPr>
            <p:nvPr/>
          </p:nvSpPr>
          <p:spPr bwMode="auto">
            <a:xfrm>
              <a:off x="3536281" y="2257048"/>
              <a:ext cx="22534" cy="139709"/>
            </a:xfrm>
            <a:custGeom>
              <a:avLst/>
              <a:gdLst>
                <a:gd name="T0" fmla="*/ 5 w 5"/>
                <a:gd name="T1" fmla="*/ 1 h 31"/>
                <a:gd name="T2" fmla="*/ 0 w 5"/>
                <a:gd name="T3" fmla="*/ 2 h 31"/>
                <a:gd name="T4" fmla="*/ 0 w 5"/>
                <a:gd name="T5" fmla="*/ 2 h 31"/>
                <a:gd name="T6" fmla="*/ 0 w 5"/>
                <a:gd name="T7" fmla="*/ 2 h 31"/>
                <a:gd name="T8" fmla="*/ 0 w 5"/>
                <a:gd name="T9" fmla="*/ 2 h 31"/>
                <a:gd name="T10" fmla="*/ 0 w 5"/>
                <a:gd name="T11" fmla="*/ 2 h 31"/>
                <a:gd name="T12" fmla="*/ 3 w 5"/>
                <a:gd name="T13" fmla="*/ 30 h 31"/>
                <a:gd name="T14" fmla="*/ 3 w 5"/>
                <a:gd name="T15" fmla="*/ 30 h 31"/>
                <a:gd name="T16" fmla="*/ 5 w 5"/>
                <a:gd name="T17" fmla="*/ 31 h 31"/>
                <a:gd name="T18" fmla="*/ 5 w 5"/>
                <a:gd name="T19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31">
                  <a:moveTo>
                    <a:pt x="5" y="1"/>
                  </a:moveTo>
                  <a:cubicBezTo>
                    <a:pt x="2" y="1"/>
                    <a:pt x="1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3" y="30"/>
                    <a:pt x="3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3" y="31"/>
                    <a:pt x="3" y="31"/>
                    <a:pt x="5" y="31"/>
                  </a:cubicBezTo>
                  <a:cubicBezTo>
                    <a:pt x="5" y="1"/>
                    <a:pt x="5" y="1"/>
                    <a:pt x="5" y="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8" name="Freeform 99"/>
            <p:cNvSpPr>
              <a:spLocks/>
            </p:cNvSpPr>
            <p:nvPr/>
          </p:nvSpPr>
          <p:spPr bwMode="auto">
            <a:xfrm>
              <a:off x="3558815" y="2257048"/>
              <a:ext cx="18027" cy="139709"/>
            </a:xfrm>
            <a:custGeom>
              <a:avLst/>
              <a:gdLst>
                <a:gd name="T0" fmla="*/ 4 w 4"/>
                <a:gd name="T1" fmla="*/ 2 h 31"/>
                <a:gd name="T2" fmla="*/ 4 w 4"/>
                <a:gd name="T3" fmla="*/ 2 h 31"/>
                <a:gd name="T4" fmla="*/ 4 w 4"/>
                <a:gd name="T5" fmla="*/ 2 h 31"/>
                <a:gd name="T6" fmla="*/ 0 w 4"/>
                <a:gd name="T7" fmla="*/ 1 h 31"/>
                <a:gd name="T8" fmla="*/ 0 w 4"/>
                <a:gd name="T9" fmla="*/ 31 h 31"/>
                <a:gd name="T10" fmla="*/ 1 w 4"/>
                <a:gd name="T11" fmla="*/ 30 h 31"/>
                <a:gd name="T12" fmla="*/ 4 w 4"/>
                <a:gd name="T13" fmla="*/ 2 h 31"/>
                <a:gd name="T14" fmla="*/ 4 w 4"/>
                <a:gd name="T15" fmla="*/ 2 h 31"/>
                <a:gd name="T16" fmla="*/ 4 w 4"/>
                <a:gd name="T17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1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2" y="1"/>
                    <a:pt x="0" y="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" y="31"/>
                    <a:pt x="1" y="31"/>
                    <a:pt x="1" y="3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9" name="Freeform 100"/>
            <p:cNvSpPr>
              <a:spLocks/>
            </p:cNvSpPr>
            <p:nvPr/>
          </p:nvSpPr>
          <p:spPr bwMode="auto">
            <a:xfrm>
              <a:off x="3437133" y="2378730"/>
              <a:ext cx="139709" cy="135202"/>
            </a:xfrm>
            <a:custGeom>
              <a:avLst/>
              <a:gdLst>
                <a:gd name="T0" fmla="*/ 1 w 31"/>
                <a:gd name="T1" fmla="*/ 29 h 30"/>
                <a:gd name="T2" fmla="*/ 3 w 31"/>
                <a:gd name="T3" fmla="*/ 28 h 30"/>
                <a:gd name="T4" fmla="*/ 5 w 31"/>
                <a:gd name="T5" fmla="*/ 27 h 30"/>
                <a:gd name="T6" fmla="*/ 10 w 31"/>
                <a:gd name="T7" fmla="*/ 26 h 30"/>
                <a:gd name="T8" fmla="*/ 12 w 31"/>
                <a:gd name="T9" fmla="*/ 25 h 30"/>
                <a:gd name="T10" fmla="*/ 27 w 31"/>
                <a:gd name="T11" fmla="*/ 19 h 30"/>
                <a:gd name="T12" fmla="*/ 30 w 31"/>
                <a:gd name="T13" fmla="*/ 7 h 30"/>
                <a:gd name="T14" fmla="*/ 28 w 31"/>
                <a:gd name="T15" fmla="*/ 1 h 30"/>
                <a:gd name="T16" fmla="*/ 29 w 31"/>
                <a:gd name="T17" fmla="*/ 0 h 30"/>
                <a:gd name="T18" fmla="*/ 0 w 31"/>
                <a:gd name="T19" fmla="*/ 30 h 30"/>
                <a:gd name="T20" fmla="*/ 1 w 31"/>
                <a:gd name="T21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30">
                  <a:moveTo>
                    <a:pt x="1" y="29"/>
                  </a:moveTo>
                  <a:cubicBezTo>
                    <a:pt x="2" y="29"/>
                    <a:pt x="2" y="28"/>
                    <a:pt x="3" y="28"/>
                  </a:cubicBezTo>
                  <a:cubicBezTo>
                    <a:pt x="4" y="27"/>
                    <a:pt x="4" y="27"/>
                    <a:pt x="5" y="27"/>
                  </a:cubicBezTo>
                  <a:cubicBezTo>
                    <a:pt x="7" y="26"/>
                    <a:pt x="8" y="26"/>
                    <a:pt x="10" y="26"/>
                  </a:cubicBezTo>
                  <a:cubicBezTo>
                    <a:pt x="11" y="25"/>
                    <a:pt x="12" y="25"/>
                    <a:pt x="12" y="25"/>
                  </a:cubicBezTo>
                  <a:cubicBezTo>
                    <a:pt x="17" y="24"/>
                    <a:pt x="22" y="22"/>
                    <a:pt x="27" y="19"/>
                  </a:cubicBezTo>
                  <a:cubicBezTo>
                    <a:pt x="30" y="15"/>
                    <a:pt x="31" y="11"/>
                    <a:pt x="30" y="7"/>
                  </a:cubicBezTo>
                  <a:cubicBezTo>
                    <a:pt x="30" y="5"/>
                    <a:pt x="28" y="2"/>
                    <a:pt x="28" y="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" y="29"/>
                    <a:pt x="1" y="2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0" name="Freeform 101"/>
            <p:cNvSpPr>
              <a:spLocks/>
            </p:cNvSpPr>
            <p:nvPr/>
          </p:nvSpPr>
          <p:spPr bwMode="auto">
            <a:xfrm>
              <a:off x="3432626" y="2369716"/>
              <a:ext cx="135202" cy="144216"/>
            </a:xfrm>
            <a:custGeom>
              <a:avLst/>
              <a:gdLst>
                <a:gd name="T0" fmla="*/ 11 w 30"/>
                <a:gd name="T1" fmla="*/ 4 h 32"/>
                <a:gd name="T2" fmla="*/ 5 w 30"/>
                <a:gd name="T3" fmla="*/ 19 h 32"/>
                <a:gd name="T4" fmla="*/ 4 w 30"/>
                <a:gd name="T5" fmla="*/ 21 h 32"/>
                <a:gd name="T6" fmla="*/ 3 w 30"/>
                <a:gd name="T7" fmla="*/ 26 h 32"/>
                <a:gd name="T8" fmla="*/ 2 w 30"/>
                <a:gd name="T9" fmla="*/ 28 h 32"/>
                <a:gd name="T10" fmla="*/ 1 w 30"/>
                <a:gd name="T11" fmla="*/ 30 h 32"/>
                <a:gd name="T12" fmla="*/ 1 w 30"/>
                <a:gd name="T13" fmla="*/ 32 h 32"/>
                <a:gd name="T14" fmla="*/ 1 w 30"/>
                <a:gd name="T15" fmla="*/ 32 h 32"/>
                <a:gd name="T16" fmla="*/ 30 w 30"/>
                <a:gd name="T17" fmla="*/ 2 h 32"/>
                <a:gd name="T18" fmla="*/ 28 w 30"/>
                <a:gd name="T19" fmla="*/ 2 h 32"/>
                <a:gd name="T20" fmla="*/ 22 w 30"/>
                <a:gd name="T21" fmla="*/ 0 h 32"/>
                <a:gd name="T22" fmla="*/ 11 w 30"/>
                <a:gd name="T23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2">
                  <a:moveTo>
                    <a:pt x="11" y="4"/>
                  </a:moveTo>
                  <a:cubicBezTo>
                    <a:pt x="7" y="9"/>
                    <a:pt x="6" y="14"/>
                    <a:pt x="5" y="19"/>
                  </a:cubicBezTo>
                  <a:cubicBezTo>
                    <a:pt x="5" y="20"/>
                    <a:pt x="5" y="20"/>
                    <a:pt x="4" y="21"/>
                  </a:cubicBezTo>
                  <a:cubicBezTo>
                    <a:pt x="4" y="23"/>
                    <a:pt x="4" y="25"/>
                    <a:pt x="3" y="26"/>
                  </a:cubicBezTo>
                  <a:cubicBezTo>
                    <a:pt x="3" y="27"/>
                    <a:pt x="3" y="28"/>
                    <a:pt x="2" y="28"/>
                  </a:cubicBezTo>
                  <a:cubicBezTo>
                    <a:pt x="2" y="29"/>
                    <a:pt x="1" y="30"/>
                    <a:pt x="1" y="30"/>
                  </a:cubicBezTo>
                  <a:cubicBezTo>
                    <a:pt x="1" y="31"/>
                    <a:pt x="0" y="31"/>
                    <a:pt x="1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1"/>
                    <a:pt x="29" y="2"/>
                    <a:pt x="28" y="2"/>
                  </a:cubicBezTo>
                  <a:cubicBezTo>
                    <a:pt x="28" y="2"/>
                    <a:pt x="24" y="1"/>
                    <a:pt x="22" y="0"/>
                  </a:cubicBezTo>
                  <a:cubicBezTo>
                    <a:pt x="18" y="0"/>
                    <a:pt x="14" y="0"/>
                    <a:pt x="11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47" name="apple"/>
          <p:cNvGrpSpPr/>
          <p:nvPr/>
        </p:nvGrpSpPr>
        <p:grpSpPr>
          <a:xfrm>
            <a:off x="6258220" y="2241803"/>
            <a:ext cx="563343" cy="497995"/>
            <a:chOff x="3274890" y="2257048"/>
            <a:chExt cx="563343" cy="497995"/>
          </a:xfrm>
        </p:grpSpPr>
        <p:sp>
          <p:nvSpPr>
            <p:cNvPr id="1369" name="Freeform 96"/>
            <p:cNvSpPr>
              <a:spLocks/>
            </p:cNvSpPr>
            <p:nvPr/>
          </p:nvSpPr>
          <p:spPr bwMode="auto">
            <a:xfrm>
              <a:off x="3274890" y="2333662"/>
              <a:ext cx="283925" cy="421381"/>
            </a:xfrm>
            <a:custGeom>
              <a:avLst/>
              <a:gdLst>
                <a:gd name="T0" fmla="*/ 63 w 63"/>
                <a:gd name="T1" fmla="*/ 8 h 93"/>
                <a:gd name="T2" fmla="*/ 33 w 63"/>
                <a:gd name="T3" fmla="*/ 5 h 93"/>
                <a:gd name="T4" fmla="*/ 13 w 63"/>
                <a:gd name="T5" fmla="*/ 59 h 93"/>
                <a:gd name="T6" fmla="*/ 62 w 63"/>
                <a:gd name="T7" fmla="*/ 93 h 93"/>
                <a:gd name="T8" fmla="*/ 63 w 63"/>
                <a:gd name="T9" fmla="*/ 93 h 93"/>
                <a:gd name="T10" fmla="*/ 63 w 63"/>
                <a:gd name="T11" fmla="*/ 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3">
                  <a:moveTo>
                    <a:pt x="63" y="8"/>
                  </a:moveTo>
                  <a:cubicBezTo>
                    <a:pt x="55" y="8"/>
                    <a:pt x="46" y="0"/>
                    <a:pt x="33" y="5"/>
                  </a:cubicBezTo>
                  <a:cubicBezTo>
                    <a:pt x="19" y="9"/>
                    <a:pt x="0" y="28"/>
                    <a:pt x="13" y="59"/>
                  </a:cubicBezTo>
                  <a:cubicBezTo>
                    <a:pt x="25" y="90"/>
                    <a:pt x="55" y="93"/>
                    <a:pt x="62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8"/>
                    <a:pt x="63" y="8"/>
                    <a:pt x="63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0" name="Freeform 97"/>
            <p:cNvSpPr>
              <a:spLocks/>
            </p:cNvSpPr>
            <p:nvPr/>
          </p:nvSpPr>
          <p:spPr bwMode="auto">
            <a:xfrm>
              <a:off x="3558815" y="2333662"/>
              <a:ext cx="279418" cy="421381"/>
            </a:xfrm>
            <a:custGeom>
              <a:avLst/>
              <a:gdLst>
                <a:gd name="T0" fmla="*/ 30 w 62"/>
                <a:gd name="T1" fmla="*/ 5 h 93"/>
                <a:gd name="T2" fmla="*/ 0 w 62"/>
                <a:gd name="T3" fmla="*/ 8 h 93"/>
                <a:gd name="T4" fmla="*/ 0 w 62"/>
                <a:gd name="T5" fmla="*/ 93 h 93"/>
                <a:gd name="T6" fmla="*/ 50 w 62"/>
                <a:gd name="T7" fmla="*/ 59 h 93"/>
                <a:gd name="T8" fmla="*/ 30 w 62"/>
                <a:gd name="T9" fmla="*/ 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3">
                  <a:moveTo>
                    <a:pt x="30" y="5"/>
                  </a:moveTo>
                  <a:cubicBezTo>
                    <a:pt x="17" y="0"/>
                    <a:pt x="7" y="7"/>
                    <a:pt x="0" y="8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7" y="93"/>
                    <a:pt x="37" y="90"/>
                    <a:pt x="50" y="59"/>
                  </a:cubicBezTo>
                  <a:cubicBezTo>
                    <a:pt x="62" y="28"/>
                    <a:pt x="43" y="9"/>
                    <a:pt x="30" y="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1" name="Freeform 98"/>
            <p:cNvSpPr>
              <a:spLocks/>
            </p:cNvSpPr>
            <p:nvPr/>
          </p:nvSpPr>
          <p:spPr bwMode="auto">
            <a:xfrm>
              <a:off x="3536281" y="2257048"/>
              <a:ext cx="22534" cy="139709"/>
            </a:xfrm>
            <a:custGeom>
              <a:avLst/>
              <a:gdLst>
                <a:gd name="T0" fmla="*/ 5 w 5"/>
                <a:gd name="T1" fmla="*/ 1 h 31"/>
                <a:gd name="T2" fmla="*/ 0 w 5"/>
                <a:gd name="T3" fmla="*/ 2 h 31"/>
                <a:gd name="T4" fmla="*/ 0 w 5"/>
                <a:gd name="T5" fmla="*/ 2 h 31"/>
                <a:gd name="T6" fmla="*/ 0 w 5"/>
                <a:gd name="T7" fmla="*/ 2 h 31"/>
                <a:gd name="T8" fmla="*/ 0 w 5"/>
                <a:gd name="T9" fmla="*/ 2 h 31"/>
                <a:gd name="T10" fmla="*/ 0 w 5"/>
                <a:gd name="T11" fmla="*/ 2 h 31"/>
                <a:gd name="T12" fmla="*/ 3 w 5"/>
                <a:gd name="T13" fmla="*/ 30 h 31"/>
                <a:gd name="T14" fmla="*/ 3 w 5"/>
                <a:gd name="T15" fmla="*/ 30 h 31"/>
                <a:gd name="T16" fmla="*/ 5 w 5"/>
                <a:gd name="T17" fmla="*/ 31 h 31"/>
                <a:gd name="T18" fmla="*/ 5 w 5"/>
                <a:gd name="T19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31">
                  <a:moveTo>
                    <a:pt x="5" y="1"/>
                  </a:moveTo>
                  <a:cubicBezTo>
                    <a:pt x="2" y="1"/>
                    <a:pt x="1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3" y="30"/>
                    <a:pt x="3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3" y="31"/>
                    <a:pt x="3" y="31"/>
                    <a:pt x="5" y="31"/>
                  </a:cubicBezTo>
                  <a:cubicBezTo>
                    <a:pt x="5" y="1"/>
                    <a:pt x="5" y="1"/>
                    <a:pt x="5" y="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2" name="Freeform 99"/>
            <p:cNvSpPr>
              <a:spLocks/>
            </p:cNvSpPr>
            <p:nvPr/>
          </p:nvSpPr>
          <p:spPr bwMode="auto">
            <a:xfrm>
              <a:off x="3558815" y="2257048"/>
              <a:ext cx="18027" cy="139709"/>
            </a:xfrm>
            <a:custGeom>
              <a:avLst/>
              <a:gdLst>
                <a:gd name="T0" fmla="*/ 4 w 4"/>
                <a:gd name="T1" fmla="*/ 2 h 31"/>
                <a:gd name="T2" fmla="*/ 4 w 4"/>
                <a:gd name="T3" fmla="*/ 2 h 31"/>
                <a:gd name="T4" fmla="*/ 4 w 4"/>
                <a:gd name="T5" fmla="*/ 2 h 31"/>
                <a:gd name="T6" fmla="*/ 0 w 4"/>
                <a:gd name="T7" fmla="*/ 1 h 31"/>
                <a:gd name="T8" fmla="*/ 0 w 4"/>
                <a:gd name="T9" fmla="*/ 31 h 31"/>
                <a:gd name="T10" fmla="*/ 1 w 4"/>
                <a:gd name="T11" fmla="*/ 30 h 31"/>
                <a:gd name="T12" fmla="*/ 4 w 4"/>
                <a:gd name="T13" fmla="*/ 2 h 31"/>
                <a:gd name="T14" fmla="*/ 4 w 4"/>
                <a:gd name="T15" fmla="*/ 2 h 31"/>
                <a:gd name="T16" fmla="*/ 4 w 4"/>
                <a:gd name="T17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1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2" y="1"/>
                    <a:pt x="0" y="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" y="31"/>
                    <a:pt x="1" y="31"/>
                    <a:pt x="1" y="3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3" name="Freeform 100"/>
            <p:cNvSpPr>
              <a:spLocks/>
            </p:cNvSpPr>
            <p:nvPr/>
          </p:nvSpPr>
          <p:spPr bwMode="auto">
            <a:xfrm>
              <a:off x="3437133" y="2378730"/>
              <a:ext cx="139709" cy="135202"/>
            </a:xfrm>
            <a:custGeom>
              <a:avLst/>
              <a:gdLst>
                <a:gd name="T0" fmla="*/ 1 w 31"/>
                <a:gd name="T1" fmla="*/ 29 h 30"/>
                <a:gd name="T2" fmla="*/ 3 w 31"/>
                <a:gd name="T3" fmla="*/ 28 h 30"/>
                <a:gd name="T4" fmla="*/ 5 w 31"/>
                <a:gd name="T5" fmla="*/ 27 h 30"/>
                <a:gd name="T6" fmla="*/ 10 w 31"/>
                <a:gd name="T7" fmla="*/ 26 h 30"/>
                <a:gd name="T8" fmla="*/ 12 w 31"/>
                <a:gd name="T9" fmla="*/ 25 h 30"/>
                <a:gd name="T10" fmla="*/ 27 w 31"/>
                <a:gd name="T11" fmla="*/ 19 h 30"/>
                <a:gd name="T12" fmla="*/ 30 w 31"/>
                <a:gd name="T13" fmla="*/ 7 h 30"/>
                <a:gd name="T14" fmla="*/ 28 w 31"/>
                <a:gd name="T15" fmla="*/ 1 h 30"/>
                <a:gd name="T16" fmla="*/ 29 w 31"/>
                <a:gd name="T17" fmla="*/ 0 h 30"/>
                <a:gd name="T18" fmla="*/ 0 w 31"/>
                <a:gd name="T19" fmla="*/ 30 h 30"/>
                <a:gd name="T20" fmla="*/ 1 w 31"/>
                <a:gd name="T21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30">
                  <a:moveTo>
                    <a:pt x="1" y="29"/>
                  </a:moveTo>
                  <a:cubicBezTo>
                    <a:pt x="2" y="29"/>
                    <a:pt x="2" y="28"/>
                    <a:pt x="3" y="28"/>
                  </a:cubicBezTo>
                  <a:cubicBezTo>
                    <a:pt x="4" y="27"/>
                    <a:pt x="4" y="27"/>
                    <a:pt x="5" y="27"/>
                  </a:cubicBezTo>
                  <a:cubicBezTo>
                    <a:pt x="7" y="26"/>
                    <a:pt x="8" y="26"/>
                    <a:pt x="10" y="26"/>
                  </a:cubicBezTo>
                  <a:cubicBezTo>
                    <a:pt x="11" y="25"/>
                    <a:pt x="12" y="25"/>
                    <a:pt x="12" y="25"/>
                  </a:cubicBezTo>
                  <a:cubicBezTo>
                    <a:pt x="17" y="24"/>
                    <a:pt x="22" y="22"/>
                    <a:pt x="27" y="19"/>
                  </a:cubicBezTo>
                  <a:cubicBezTo>
                    <a:pt x="30" y="15"/>
                    <a:pt x="31" y="11"/>
                    <a:pt x="30" y="7"/>
                  </a:cubicBezTo>
                  <a:cubicBezTo>
                    <a:pt x="30" y="5"/>
                    <a:pt x="28" y="2"/>
                    <a:pt x="28" y="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" y="29"/>
                    <a:pt x="1" y="2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4" name="Freeform 101"/>
            <p:cNvSpPr>
              <a:spLocks/>
            </p:cNvSpPr>
            <p:nvPr/>
          </p:nvSpPr>
          <p:spPr bwMode="auto">
            <a:xfrm>
              <a:off x="3432626" y="2369716"/>
              <a:ext cx="135202" cy="144216"/>
            </a:xfrm>
            <a:custGeom>
              <a:avLst/>
              <a:gdLst>
                <a:gd name="T0" fmla="*/ 11 w 30"/>
                <a:gd name="T1" fmla="*/ 4 h 32"/>
                <a:gd name="T2" fmla="*/ 5 w 30"/>
                <a:gd name="T3" fmla="*/ 19 h 32"/>
                <a:gd name="T4" fmla="*/ 4 w 30"/>
                <a:gd name="T5" fmla="*/ 21 h 32"/>
                <a:gd name="T6" fmla="*/ 3 w 30"/>
                <a:gd name="T7" fmla="*/ 26 h 32"/>
                <a:gd name="T8" fmla="*/ 2 w 30"/>
                <a:gd name="T9" fmla="*/ 28 h 32"/>
                <a:gd name="T10" fmla="*/ 1 w 30"/>
                <a:gd name="T11" fmla="*/ 30 h 32"/>
                <a:gd name="T12" fmla="*/ 1 w 30"/>
                <a:gd name="T13" fmla="*/ 32 h 32"/>
                <a:gd name="T14" fmla="*/ 1 w 30"/>
                <a:gd name="T15" fmla="*/ 32 h 32"/>
                <a:gd name="T16" fmla="*/ 30 w 30"/>
                <a:gd name="T17" fmla="*/ 2 h 32"/>
                <a:gd name="T18" fmla="*/ 28 w 30"/>
                <a:gd name="T19" fmla="*/ 2 h 32"/>
                <a:gd name="T20" fmla="*/ 22 w 30"/>
                <a:gd name="T21" fmla="*/ 0 h 32"/>
                <a:gd name="T22" fmla="*/ 11 w 30"/>
                <a:gd name="T23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2">
                  <a:moveTo>
                    <a:pt x="11" y="4"/>
                  </a:moveTo>
                  <a:cubicBezTo>
                    <a:pt x="7" y="9"/>
                    <a:pt x="6" y="14"/>
                    <a:pt x="5" y="19"/>
                  </a:cubicBezTo>
                  <a:cubicBezTo>
                    <a:pt x="5" y="20"/>
                    <a:pt x="5" y="20"/>
                    <a:pt x="4" y="21"/>
                  </a:cubicBezTo>
                  <a:cubicBezTo>
                    <a:pt x="4" y="23"/>
                    <a:pt x="4" y="25"/>
                    <a:pt x="3" y="26"/>
                  </a:cubicBezTo>
                  <a:cubicBezTo>
                    <a:pt x="3" y="27"/>
                    <a:pt x="3" y="28"/>
                    <a:pt x="2" y="28"/>
                  </a:cubicBezTo>
                  <a:cubicBezTo>
                    <a:pt x="2" y="29"/>
                    <a:pt x="1" y="30"/>
                    <a:pt x="1" y="30"/>
                  </a:cubicBezTo>
                  <a:cubicBezTo>
                    <a:pt x="1" y="31"/>
                    <a:pt x="0" y="31"/>
                    <a:pt x="1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1"/>
                    <a:pt x="29" y="2"/>
                    <a:pt x="28" y="2"/>
                  </a:cubicBezTo>
                  <a:cubicBezTo>
                    <a:pt x="28" y="2"/>
                    <a:pt x="24" y="1"/>
                    <a:pt x="22" y="0"/>
                  </a:cubicBezTo>
                  <a:cubicBezTo>
                    <a:pt x="18" y="0"/>
                    <a:pt x="14" y="0"/>
                    <a:pt x="11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00" name="apple"/>
          <p:cNvGrpSpPr/>
          <p:nvPr/>
        </p:nvGrpSpPr>
        <p:grpSpPr>
          <a:xfrm>
            <a:off x="7175314" y="4561413"/>
            <a:ext cx="563343" cy="497995"/>
            <a:chOff x="3274890" y="2257048"/>
            <a:chExt cx="563343" cy="497995"/>
          </a:xfrm>
        </p:grpSpPr>
        <p:sp>
          <p:nvSpPr>
            <p:cNvPr id="1450" name="Freeform 96"/>
            <p:cNvSpPr>
              <a:spLocks/>
            </p:cNvSpPr>
            <p:nvPr/>
          </p:nvSpPr>
          <p:spPr bwMode="auto">
            <a:xfrm>
              <a:off x="3274890" y="2333662"/>
              <a:ext cx="283925" cy="421381"/>
            </a:xfrm>
            <a:custGeom>
              <a:avLst/>
              <a:gdLst>
                <a:gd name="T0" fmla="*/ 63 w 63"/>
                <a:gd name="T1" fmla="*/ 8 h 93"/>
                <a:gd name="T2" fmla="*/ 33 w 63"/>
                <a:gd name="T3" fmla="*/ 5 h 93"/>
                <a:gd name="T4" fmla="*/ 13 w 63"/>
                <a:gd name="T5" fmla="*/ 59 h 93"/>
                <a:gd name="T6" fmla="*/ 62 w 63"/>
                <a:gd name="T7" fmla="*/ 93 h 93"/>
                <a:gd name="T8" fmla="*/ 63 w 63"/>
                <a:gd name="T9" fmla="*/ 93 h 93"/>
                <a:gd name="T10" fmla="*/ 63 w 63"/>
                <a:gd name="T11" fmla="*/ 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3">
                  <a:moveTo>
                    <a:pt x="63" y="8"/>
                  </a:moveTo>
                  <a:cubicBezTo>
                    <a:pt x="55" y="8"/>
                    <a:pt x="46" y="0"/>
                    <a:pt x="33" y="5"/>
                  </a:cubicBezTo>
                  <a:cubicBezTo>
                    <a:pt x="19" y="9"/>
                    <a:pt x="0" y="28"/>
                    <a:pt x="13" y="59"/>
                  </a:cubicBezTo>
                  <a:cubicBezTo>
                    <a:pt x="25" y="90"/>
                    <a:pt x="55" y="93"/>
                    <a:pt x="62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8"/>
                    <a:pt x="63" y="8"/>
                    <a:pt x="63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1" name="Freeform 97"/>
            <p:cNvSpPr>
              <a:spLocks/>
            </p:cNvSpPr>
            <p:nvPr/>
          </p:nvSpPr>
          <p:spPr bwMode="auto">
            <a:xfrm>
              <a:off x="3558815" y="2333662"/>
              <a:ext cx="279418" cy="421381"/>
            </a:xfrm>
            <a:custGeom>
              <a:avLst/>
              <a:gdLst>
                <a:gd name="T0" fmla="*/ 30 w 62"/>
                <a:gd name="T1" fmla="*/ 5 h 93"/>
                <a:gd name="T2" fmla="*/ 0 w 62"/>
                <a:gd name="T3" fmla="*/ 8 h 93"/>
                <a:gd name="T4" fmla="*/ 0 w 62"/>
                <a:gd name="T5" fmla="*/ 93 h 93"/>
                <a:gd name="T6" fmla="*/ 50 w 62"/>
                <a:gd name="T7" fmla="*/ 59 h 93"/>
                <a:gd name="T8" fmla="*/ 30 w 62"/>
                <a:gd name="T9" fmla="*/ 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3">
                  <a:moveTo>
                    <a:pt x="30" y="5"/>
                  </a:moveTo>
                  <a:cubicBezTo>
                    <a:pt x="17" y="0"/>
                    <a:pt x="7" y="7"/>
                    <a:pt x="0" y="8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7" y="93"/>
                    <a:pt x="37" y="90"/>
                    <a:pt x="50" y="59"/>
                  </a:cubicBezTo>
                  <a:cubicBezTo>
                    <a:pt x="62" y="28"/>
                    <a:pt x="43" y="9"/>
                    <a:pt x="30" y="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2" name="Freeform 98"/>
            <p:cNvSpPr>
              <a:spLocks/>
            </p:cNvSpPr>
            <p:nvPr/>
          </p:nvSpPr>
          <p:spPr bwMode="auto">
            <a:xfrm>
              <a:off x="3536281" y="2257048"/>
              <a:ext cx="22534" cy="139709"/>
            </a:xfrm>
            <a:custGeom>
              <a:avLst/>
              <a:gdLst>
                <a:gd name="T0" fmla="*/ 5 w 5"/>
                <a:gd name="T1" fmla="*/ 1 h 31"/>
                <a:gd name="T2" fmla="*/ 0 w 5"/>
                <a:gd name="T3" fmla="*/ 2 h 31"/>
                <a:gd name="T4" fmla="*/ 0 w 5"/>
                <a:gd name="T5" fmla="*/ 2 h 31"/>
                <a:gd name="T6" fmla="*/ 0 w 5"/>
                <a:gd name="T7" fmla="*/ 2 h 31"/>
                <a:gd name="T8" fmla="*/ 0 w 5"/>
                <a:gd name="T9" fmla="*/ 2 h 31"/>
                <a:gd name="T10" fmla="*/ 0 w 5"/>
                <a:gd name="T11" fmla="*/ 2 h 31"/>
                <a:gd name="T12" fmla="*/ 3 w 5"/>
                <a:gd name="T13" fmla="*/ 30 h 31"/>
                <a:gd name="T14" fmla="*/ 3 w 5"/>
                <a:gd name="T15" fmla="*/ 30 h 31"/>
                <a:gd name="T16" fmla="*/ 5 w 5"/>
                <a:gd name="T17" fmla="*/ 31 h 31"/>
                <a:gd name="T18" fmla="*/ 5 w 5"/>
                <a:gd name="T19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31">
                  <a:moveTo>
                    <a:pt x="5" y="1"/>
                  </a:moveTo>
                  <a:cubicBezTo>
                    <a:pt x="2" y="1"/>
                    <a:pt x="1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3" y="30"/>
                    <a:pt x="3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3" y="31"/>
                    <a:pt x="3" y="31"/>
                    <a:pt x="5" y="31"/>
                  </a:cubicBezTo>
                  <a:cubicBezTo>
                    <a:pt x="5" y="1"/>
                    <a:pt x="5" y="1"/>
                    <a:pt x="5" y="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3" name="Freeform 99"/>
            <p:cNvSpPr>
              <a:spLocks/>
            </p:cNvSpPr>
            <p:nvPr/>
          </p:nvSpPr>
          <p:spPr bwMode="auto">
            <a:xfrm>
              <a:off x="3558815" y="2257048"/>
              <a:ext cx="18027" cy="139709"/>
            </a:xfrm>
            <a:custGeom>
              <a:avLst/>
              <a:gdLst>
                <a:gd name="T0" fmla="*/ 4 w 4"/>
                <a:gd name="T1" fmla="*/ 2 h 31"/>
                <a:gd name="T2" fmla="*/ 4 w 4"/>
                <a:gd name="T3" fmla="*/ 2 h 31"/>
                <a:gd name="T4" fmla="*/ 4 w 4"/>
                <a:gd name="T5" fmla="*/ 2 h 31"/>
                <a:gd name="T6" fmla="*/ 0 w 4"/>
                <a:gd name="T7" fmla="*/ 1 h 31"/>
                <a:gd name="T8" fmla="*/ 0 w 4"/>
                <a:gd name="T9" fmla="*/ 31 h 31"/>
                <a:gd name="T10" fmla="*/ 1 w 4"/>
                <a:gd name="T11" fmla="*/ 30 h 31"/>
                <a:gd name="T12" fmla="*/ 4 w 4"/>
                <a:gd name="T13" fmla="*/ 2 h 31"/>
                <a:gd name="T14" fmla="*/ 4 w 4"/>
                <a:gd name="T15" fmla="*/ 2 h 31"/>
                <a:gd name="T16" fmla="*/ 4 w 4"/>
                <a:gd name="T17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1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2" y="1"/>
                    <a:pt x="0" y="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" y="31"/>
                    <a:pt x="1" y="31"/>
                    <a:pt x="1" y="3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4" name="Freeform 100"/>
            <p:cNvSpPr>
              <a:spLocks/>
            </p:cNvSpPr>
            <p:nvPr/>
          </p:nvSpPr>
          <p:spPr bwMode="auto">
            <a:xfrm>
              <a:off x="3437133" y="2378730"/>
              <a:ext cx="139709" cy="135202"/>
            </a:xfrm>
            <a:custGeom>
              <a:avLst/>
              <a:gdLst>
                <a:gd name="T0" fmla="*/ 1 w 31"/>
                <a:gd name="T1" fmla="*/ 29 h 30"/>
                <a:gd name="T2" fmla="*/ 3 w 31"/>
                <a:gd name="T3" fmla="*/ 28 h 30"/>
                <a:gd name="T4" fmla="*/ 5 w 31"/>
                <a:gd name="T5" fmla="*/ 27 h 30"/>
                <a:gd name="T6" fmla="*/ 10 w 31"/>
                <a:gd name="T7" fmla="*/ 26 h 30"/>
                <a:gd name="T8" fmla="*/ 12 w 31"/>
                <a:gd name="T9" fmla="*/ 25 h 30"/>
                <a:gd name="T10" fmla="*/ 27 w 31"/>
                <a:gd name="T11" fmla="*/ 19 h 30"/>
                <a:gd name="T12" fmla="*/ 30 w 31"/>
                <a:gd name="T13" fmla="*/ 7 h 30"/>
                <a:gd name="T14" fmla="*/ 28 w 31"/>
                <a:gd name="T15" fmla="*/ 1 h 30"/>
                <a:gd name="T16" fmla="*/ 29 w 31"/>
                <a:gd name="T17" fmla="*/ 0 h 30"/>
                <a:gd name="T18" fmla="*/ 0 w 31"/>
                <a:gd name="T19" fmla="*/ 30 h 30"/>
                <a:gd name="T20" fmla="*/ 1 w 31"/>
                <a:gd name="T21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30">
                  <a:moveTo>
                    <a:pt x="1" y="29"/>
                  </a:moveTo>
                  <a:cubicBezTo>
                    <a:pt x="2" y="29"/>
                    <a:pt x="2" y="28"/>
                    <a:pt x="3" y="28"/>
                  </a:cubicBezTo>
                  <a:cubicBezTo>
                    <a:pt x="4" y="27"/>
                    <a:pt x="4" y="27"/>
                    <a:pt x="5" y="27"/>
                  </a:cubicBezTo>
                  <a:cubicBezTo>
                    <a:pt x="7" y="26"/>
                    <a:pt x="8" y="26"/>
                    <a:pt x="10" y="26"/>
                  </a:cubicBezTo>
                  <a:cubicBezTo>
                    <a:pt x="11" y="25"/>
                    <a:pt x="12" y="25"/>
                    <a:pt x="12" y="25"/>
                  </a:cubicBezTo>
                  <a:cubicBezTo>
                    <a:pt x="17" y="24"/>
                    <a:pt x="22" y="22"/>
                    <a:pt x="27" y="19"/>
                  </a:cubicBezTo>
                  <a:cubicBezTo>
                    <a:pt x="30" y="15"/>
                    <a:pt x="31" y="11"/>
                    <a:pt x="30" y="7"/>
                  </a:cubicBezTo>
                  <a:cubicBezTo>
                    <a:pt x="30" y="5"/>
                    <a:pt x="28" y="2"/>
                    <a:pt x="28" y="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" y="29"/>
                    <a:pt x="1" y="2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5" name="Freeform 101"/>
            <p:cNvSpPr>
              <a:spLocks/>
            </p:cNvSpPr>
            <p:nvPr/>
          </p:nvSpPr>
          <p:spPr bwMode="auto">
            <a:xfrm>
              <a:off x="3432626" y="2369716"/>
              <a:ext cx="135202" cy="144216"/>
            </a:xfrm>
            <a:custGeom>
              <a:avLst/>
              <a:gdLst>
                <a:gd name="T0" fmla="*/ 11 w 30"/>
                <a:gd name="T1" fmla="*/ 4 h 32"/>
                <a:gd name="T2" fmla="*/ 5 w 30"/>
                <a:gd name="T3" fmla="*/ 19 h 32"/>
                <a:gd name="T4" fmla="*/ 4 w 30"/>
                <a:gd name="T5" fmla="*/ 21 h 32"/>
                <a:gd name="T6" fmla="*/ 3 w 30"/>
                <a:gd name="T7" fmla="*/ 26 h 32"/>
                <a:gd name="T8" fmla="*/ 2 w 30"/>
                <a:gd name="T9" fmla="*/ 28 h 32"/>
                <a:gd name="T10" fmla="*/ 1 w 30"/>
                <a:gd name="T11" fmla="*/ 30 h 32"/>
                <a:gd name="T12" fmla="*/ 1 w 30"/>
                <a:gd name="T13" fmla="*/ 32 h 32"/>
                <a:gd name="T14" fmla="*/ 1 w 30"/>
                <a:gd name="T15" fmla="*/ 32 h 32"/>
                <a:gd name="T16" fmla="*/ 30 w 30"/>
                <a:gd name="T17" fmla="*/ 2 h 32"/>
                <a:gd name="T18" fmla="*/ 28 w 30"/>
                <a:gd name="T19" fmla="*/ 2 h 32"/>
                <a:gd name="T20" fmla="*/ 22 w 30"/>
                <a:gd name="T21" fmla="*/ 0 h 32"/>
                <a:gd name="T22" fmla="*/ 11 w 30"/>
                <a:gd name="T23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2">
                  <a:moveTo>
                    <a:pt x="11" y="4"/>
                  </a:moveTo>
                  <a:cubicBezTo>
                    <a:pt x="7" y="9"/>
                    <a:pt x="6" y="14"/>
                    <a:pt x="5" y="19"/>
                  </a:cubicBezTo>
                  <a:cubicBezTo>
                    <a:pt x="5" y="20"/>
                    <a:pt x="5" y="20"/>
                    <a:pt x="4" y="21"/>
                  </a:cubicBezTo>
                  <a:cubicBezTo>
                    <a:pt x="4" y="23"/>
                    <a:pt x="4" y="25"/>
                    <a:pt x="3" y="26"/>
                  </a:cubicBezTo>
                  <a:cubicBezTo>
                    <a:pt x="3" y="27"/>
                    <a:pt x="3" y="28"/>
                    <a:pt x="2" y="28"/>
                  </a:cubicBezTo>
                  <a:cubicBezTo>
                    <a:pt x="2" y="29"/>
                    <a:pt x="1" y="30"/>
                    <a:pt x="1" y="30"/>
                  </a:cubicBezTo>
                  <a:cubicBezTo>
                    <a:pt x="1" y="31"/>
                    <a:pt x="0" y="31"/>
                    <a:pt x="1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1"/>
                    <a:pt x="29" y="2"/>
                    <a:pt x="28" y="2"/>
                  </a:cubicBezTo>
                  <a:cubicBezTo>
                    <a:pt x="28" y="2"/>
                    <a:pt x="24" y="1"/>
                    <a:pt x="22" y="0"/>
                  </a:cubicBezTo>
                  <a:cubicBezTo>
                    <a:pt x="18" y="0"/>
                    <a:pt x="14" y="0"/>
                    <a:pt x="11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01" name="apple"/>
          <p:cNvGrpSpPr/>
          <p:nvPr/>
        </p:nvGrpSpPr>
        <p:grpSpPr>
          <a:xfrm>
            <a:off x="7175314" y="3981509"/>
            <a:ext cx="563343" cy="497995"/>
            <a:chOff x="3274890" y="2257048"/>
            <a:chExt cx="563343" cy="497995"/>
          </a:xfrm>
        </p:grpSpPr>
        <p:sp>
          <p:nvSpPr>
            <p:cNvPr id="1444" name="Freeform 96"/>
            <p:cNvSpPr>
              <a:spLocks/>
            </p:cNvSpPr>
            <p:nvPr/>
          </p:nvSpPr>
          <p:spPr bwMode="auto">
            <a:xfrm>
              <a:off x="3274890" y="2333662"/>
              <a:ext cx="283925" cy="421381"/>
            </a:xfrm>
            <a:custGeom>
              <a:avLst/>
              <a:gdLst>
                <a:gd name="T0" fmla="*/ 63 w 63"/>
                <a:gd name="T1" fmla="*/ 8 h 93"/>
                <a:gd name="T2" fmla="*/ 33 w 63"/>
                <a:gd name="T3" fmla="*/ 5 h 93"/>
                <a:gd name="T4" fmla="*/ 13 w 63"/>
                <a:gd name="T5" fmla="*/ 59 h 93"/>
                <a:gd name="T6" fmla="*/ 62 w 63"/>
                <a:gd name="T7" fmla="*/ 93 h 93"/>
                <a:gd name="T8" fmla="*/ 63 w 63"/>
                <a:gd name="T9" fmla="*/ 93 h 93"/>
                <a:gd name="T10" fmla="*/ 63 w 63"/>
                <a:gd name="T11" fmla="*/ 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3">
                  <a:moveTo>
                    <a:pt x="63" y="8"/>
                  </a:moveTo>
                  <a:cubicBezTo>
                    <a:pt x="55" y="8"/>
                    <a:pt x="46" y="0"/>
                    <a:pt x="33" y="5"/>
                  </a:cubicBezTo>
                  <a:cubicBezTo>
                    <a:pt x="19" y="9"/>
                    <a:pt x="0" y="28"/>
                    <a:pt x="13" y="59"/>
                  </a:cubicBezTo>
                  <a:cubicBezTo>
                    <a:pt x="25" y="90"/>
                    <a:pt x="55" y="93"/>
                    <a:pt x="62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8"/>
                    <a:pt x="63" y="8"/>
                    <a:pt x="63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5" name="Freeform 97"/>
            <p:cNvSpPr>
              <a:spLocks/>
            </p:cNvSpPr>
            <p:nvPr/>
          </p:nvSpPr>
          <p:spPr bwMode="auto">
            <a:xfrm>
              <a:off x="3558815" y="2333662"/>
              <a:ext cx="279418" cy="421381"/>
            </a:xfrm>
            <a:custGeom>
              <a:avLst/>
              <a:gdLst>
                <a:gd name="T0" fmla="*/ 30 w 62"/>
                <a:gd name="T1" fmla="*/ 5 h 93"/>
                <a:gd name="T2" fmla="*/ 0 w 62"/>
                <a:gd name="T3" fmla="*/ 8 h 93"/>
                <a:gd name="T4" fmla="*/ 0 w 62"/>
                <a:gd name="T5" fmla="*/ 93 h 93"/>
                <a:gd name="T6" fmla="*/ 50 w 62"/>
                <a:gd name="T7" fmla="*/ 59 h 93"/>
                <a:gd name="T8" fmla="*/ 30 w 62"/>
                <a:gd name="T9" fmla="*/ 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3">
                  <a:moveTo>
                    <a:pt x="30" y="5"/>
                  </a:moveTo>
                  <a:cubicBezTo>
                    <a:pt x="17" y="0"/>
                    <a:pt x="7" y="7"/>
                    <a:pt x="0" y="8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7" y="93"/>
                    <a:pt x="37" y="90"/>
                    <a:pt x="50" y="59"/>
                  </a:cubicBezTo>
                  <a:cubicBezTo>
                    <a:pt x="62" y="28"/>
                    <a:pt x="43" y="9"/>
                    <a:pt x="30" y="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6" name="Freeform 98"/>
            <p:cNvSpPr>
              <a:spLocks/>
            </p:cNvSpPr>
            <p:nvPr/>
          </p:nvSpPr>
          <p:spPr bwMode="auto">
            <a:xfrm>
              <a:off x="3536281" y="2257048"/>
              <a:ext cx="22534" cy="139709"/>
            </a:xfrm>
            <a:custGeom>
              <a:avLst/>
              <a:gdLst>
                <a:gd name="T0" fmla="*/ 5 w 5"/>
                <a:gd name="T1" fmla="*/ 1 h 31"/>
                <a:gd name="T2" fmla="*/ 0 w 5"/>
                <a:gd name="T3" fmla="*/ 2 h 31"/>
                <a:gd name="T4" fmla="*/ 0 w 5"/>
                <a:gd name="T5" fmla="*/ 2 h 31"/>
                <a:gd name="T6" fmla="*/ 0 w 5"/>
                <a:gd name="T7" fmla="*/ 2 h 31"/>
                <a:gd name="T8" fmla="*/ 0 w 5"/>
                <a:gd name="T9" fmla="*/ 2 h 31"/>
                <a:gd name="T10" fmla="*/ 0 w 5"/>
                <a:gd name="T11" fmla="*/ 2 h 31"/>
                <a:gd name="T12" fmla="*/ 3 w 5"/>
                <a:gd name="T13" fmla="*/ 30 h 31"/>
                <a:gd name="T14" fmla="*/ 3 w 5"/>
                <a:gd name="T15" fmla="*/ 30 h 31"/>
                <a:gd name="T16" fmla="*/ 5 w 5"/>
                <a:gd name="T17" fmla="*/ 31 h 31"/>
                <a:gd name="T18" fmla="*/ 5 w 5"/>
                <a:gd name="T19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31">
                  <a:moveTo>
                    <a:pt x="5" y="1"/>
                  </a:moveTo>
                  <a:cubicBezTo>
                    <a:pt x="2" y="1"/>
                    <a:pt x="1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3" y="30"/>
                    <a:pt x="3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3" y="31"/>
                    <a:pt x="3" y="31"/>
                    <a:pt x="5" y="31"/>
                  </a:cubicBezTo>
                  <a:cubicBezTo>
                    <a:pt x="5" y="1"/>
                    <a:pt x="5" y="1"/>
                    <a:pt x="5" y="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7" name="Freeform 99"/>
            <p:cNvSpPr>
              <a:spLocks/>
            </p:cNvSpPr>
            <p:nvPr/>
          </p:nvSpPr>
          <p:spPr bwMode="auto">
            <a:xfrm>
              <a:off x="3558815" y="2257048"/>
              <a:ext cx="18027" cy="139709"/>
            </a:xfrm>
            <a:custGeom>
              <a:avLst/>
              <a:gdLst>
                <a:gd name="T0" fmla="*/ 4 w 4"/>
                <a:gd name="T1" fmla="*/ 2 h 31"/>
                <a:gd name="T2" fmla="*/ 4 w 4"/>
                <a:gd name="T3" fmla="*/ 2 h 31"/>
                <a:gd name="T4" fmla="*/ 4 w 4"/>
                <a:gd name="T5" fmla="*/ 2 h 31"/>
                <a:gd name="T6" fmla="*/ 0 w 4"/>
                <a:gd name="T7" fmla="*/ 1 h 31"/>
                <a:gd name="T8" fmla="*/ 0 w 4"/>
                <a:gd name="T9" fmla="*/ 31 h 31"/>
                <a:gd name="T10" fmla="*/ 1 w 4"/>
                <a:gd name="T11" fmla="*/ 30 h 31"/>
                <a:gd name="T12" fmla="*/ 4 w 4"/>
                <a:gd name="T13" fmla="*/ 2 h 31"/>
                <a:gd name="T14" fmla="*/ 4 w 4"/>
                <a:gd name="T15" fmla="*/ 2 h 31"/>
                <a:gd name="T16" fmla="*/ 4 w 4"/>
                <a:gd name="T17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1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2" y="1"/>
                    <a:pt x="0" y="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" y="31"/>
                    <a:pt x="1" y="31"/>
                    <a:pt x="1" y="3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8" name="Freeform 100"/>
            <p:cNvSpPr>
              <a:spLocks/>
            </p:cNvSpPr>
            <p:nvPr/>
          </p:nvSpPr>
          <p:spPr bwMode="auto">
            <a:xfrm>
              <a:off x="3437133" y="2378730"/>
              <a:ext cx="139709" cy="135202"/>
            </a:xfrm>
            <a:custGeom>
              <a:avLst/>
              <a:gdLst>
                <a:gd name="T0" fmla="*/ 1 w 31"/>
                <a:gd name="T1" fmla="*/ 29 h 30"/>
                <a:gd name="T2" fmla="*/ 3 w 31"/>
                <a:gd name="T3" fmla="*/ 28 h 30"/>
                <a:gd name="T4" fmla="*/ 5 w 31"/>
                <a:gd name="T5" fmla="*/ 27 h 30"/>
                <a:gd name="T6" fmla="*/ 10 w 31"/>
                <a:gd name="T7" fmla="*/ 26 h 30"/>
                <a:gd name="T8" fmla="*/ 12 w 31"/>
                <a:gd name="T9" fmla="*/ 25 h 30"/>
                <a:gd name="T10" fmla="*/ 27 w 31"/>
                <a:gd name="T11" fmla="*/ 19 h 30"/>
                <a:gd name="T12" fmla="*/ 30 w 31"/>
                <a:gd name="T13" fmla="*/ 7 h 30"/>
                <a:gd name="T14" fmla="*/ 28 w 31"/>
                <a:gd name="T15" fmla="*/ 1 h 30"/>
                <a:gd name="T16" fmla="*/ 29 w 31"/>
                <a:gd name="T17" fmla="*/ 0 h 30"/>
                <a:gd name="T18" fmla="*/ 0 w 31"/>
                <a:gd name="T19" fmla="*/ 30 h 30"/>
                <a:gd name="T20" fmla="*/ 1 w 31"/>
                <a:gd name="T21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30">
                  <a:moveTo>
                    <a:pt x="1" y="29"/>
                  </a:moveTo>
                  <a:cubicBezTo>
                    <a:pt x="2" y="29"/>
                    <a:pt x="2" y="28"/>
                    <a:pt x="3" y="28"/>
                  </a:cubicBezTo>
                  <a:cubicBezTo>
                    <a:pt x="4" y="27"/>
                    <a:pt x="4" y="27"/>
                    <a:pt x="5" y="27"/>
                  </a:cubicBezTo>
                  <a:cubicBezTo>
                    <a:pt x="7" y="26"/>
                    <a:pt x="8" y="26"/>
                    <a:pt x="10" y="26"/>
                  </a:cubicBezTo>
                  <a:cubicBezTo>
                    <a:pt x="11" y="25"/>
                    <a:pt x="12" y="25"/>
                    <a:pt x="12" y="25"/>
                  </a:cubicBezTo>
                  <a:cubicBezTo>
                    <a:pt x="17" y="24"/>
                    <a:pt x="22" y="22"/>
                    <a:pt x="27" y="19"/>
                  </a:cubicBezTo>
                  <a:cubicBezTo>
                    <a:pt x="30" y="15"/>
                    <a:pt x="31" y="11"/>
                    <a:pt x="30" y="7"/>
                  </a:cubicBezTo>
                  <a:cubicBezTo>
                    <a:pt x="30" y="5"/>
                    <a:pt x="28" y="2"/>
                    <a:pt x="28" y="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" y="29"/>
                    <a:pt x="1" y="2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9" name="Freeform 101"/>
            <p:cNvSpPr>
              <a:spLocks/>
            </p:cNvSpPr>
            <p:nvPr/>
          </p:nvSpPr>
          <p:spPr bwMode="auto">
            <a:xfrm>
              <a:off x="3432626" y="2369716"/>
              <a:ext cx="135202" cy="144216"/>
            </a:xfrm>
            <a:custGeom>
              <a:avLst/>
              <a:gdLst>
                <a:gd name="T0" fmla="*/ 11 w 30"/>
                <a:gd name="T1" fmla="*/ 4 h 32"/>
                <a:gd name="T2" fmla="*/ 5 w 30"/>
                <a:gd name="T3" fmla="*/ 19 h 32"/>
                <a:gd name="T4" fmla="*/ 4 w 30"/>
                <a:gd name="T5" fmla="*/ 21 h 32"/>
                <a:gd name="T6" fmla="*/ 3 w 30"/>
                <a:gd name="T7" fmla="*/ 26 h 32"/>
                <a:gd name="T8" fmla="*/ 2 w 30"/>
                <a:gd name="T9" fmla="*/ 28 h 32"/>
                <a:gd name="T10" fmla="*/ 1 w 30"/>
                <a:gd name="T11" fmla="*/ 30 h 32"/>
                <a:gd name="T12" fmla="*/ 1 w 30"/>
                <a:gd name="T13" fmla="*/ 32 h 32"/>
                <a:gd name="T14" fmla="*/ 1 w 30"/>
                <a:gd name="T15" fmla="*/ 32 h 32"/>
                <a:gd name="T16" fmla="*/ 30 w 30"/>
                <a:gd name="T17" fmla="*/ 2 h 32"/>
                <a:gd name="T18" fmla="*/ 28 w 30"/>
                <a:gd name="T19" fmla="*/ 2 h 32"/>
                <a:gd name="T20" fmla="*/ 22 w 30"/>
                <a:gd name="T21" fmla="*/ 0 h 32"/>
                <a:gd name="T22" fmla="*/ 11 w 30"/>
                <a:gd name="T23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2">
                  <a:moveTo>
                    <a:pt x="11" y="4"/>
                  </a:moveTo>
                  <a:cubicBezTo>
                    <a:pt x="7" y="9"/>
                    <a:pt x="6" y="14"/>
                    <a:pt x="5" y="19"/>
                  </a:cubicBezTo>
                  <a:cubicBezTo>
                    <a:pt x="5" y="20"/>
                    <a:pt x="5" y="20"/>
                    <a:pt x="4" y="21"/>
                  </a:cubicBezTo>
                  <a:cubicBezTo>
                    <a:pt x="4" y="23"/>
                    <a:pt x="4" y="25"/>
                    <a:pt x="3" y="26"/>
                  </a:cubicBezTo>
                  <a:cubicBezTo>
                    <a:pt x="3" y="27"/>
                    <a:pt x="3" y="28"/>
                    <a:pt x="2" y="28"/>
                  </a:cubicBezTo>
                  <a:cubicBezTo>
                    <a:pt x="2" y="29"/>
                    <a:pt x="1" y="30"/>
                    <a:pt x="1" y="30"/>
                  </a:cubicBezTo>
                  <a:cubicBezTo>
                    <a:pt x="1" y="31"/>
                    <a:pt x="0" y="31"/>
                    <a:pt x="1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1"/>
                    <a:pt x="29" y="2"/>
                    <a:pt x="28" y="2"/>
                  </a:cubicBezTo>
                  <a:cubicBezTo>
                    <a:pt x="28" y="2"/>
                    <a:pt x="24" y="1"/>
                    <a:pt x="22" y="0"/>
                  </a:cubicBezTo>
                  <a:cubicBezTo>
                    <a:pt x="18" y="0"/>
                    <a:pt x="14" y="0"/>
                    <a:pt x="11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02" name="apple"/>
          <p:cNvGrpSpPr/>
          <p:nvPr/>
        </p:nvGrpSpPr>
        <p:grpSpPr>
          <a:xfrm>
            <a:off x="7175314" y="3401607"/>
            <a:ext cx="563343" cy="497995"/>
            <a:chOff x="3274890" y="2257048"/>
            <a:chExt cx="563343" cy="497995"/>
          </a:xfrm>
        </p:grpSpPr>
        <p:sp>
          <p:nvSpPr>
            <p:cNvPr id="1438" name="Freeform 96"/>
            <p:cNvSpPr>
              <a:spLocks/>
            </p:cNvSpPr>
            <p:nvPr/>
          </p:nvSpPr>
          <p:spPr bwMode="auto">
            <a:xfrm>
              <a:off x="3274890" y="2333662"/>
              <a:ext cx="283925" cy="421381"/>
            </a:xfrm>
            <a:custGeom>
              <a:avLst/>
              <a:gdLst>
                <a:gd name="T0" fmla="*/ 63 w 63"/>
                <a:gd name="T1" fmla="*/ 8 h 93"/>
                <a:gd name="T2" fmla="*/ 33 w 63"/>
                <a:gd name="T3" fmla="*/ 5 h 93"/>
                <a:gd name="T4" fmla="*/ 13 w 63"/>
                <a:gd name="T5" fmla="*/ 59 h 93"/>
                <a:gd name="T6" fmla="*/ 62 w 63"/>
                <a:gd name="T7" fmla="*/ 93 h 93"/>
                <a:gd name="T8" fmla="*/ 63 w 63"/>
                <a:gd name="T9" fmla="*/ 93 h 93"/>
                <a:gd name="T10" fmla="*/ 63 w 63"/>
                <a:gd name="T11" fmla="*/ 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3">
                  <a:moveTo>
                    <a:pt x="63" y="8"/>
                  </a:moveTo>
                  <a:cubicBezTo>
                    <a:pt x="55" y="8"/>
                    <a:pt x="46" y="0"/>
                    <a:pt x="33" y="5"/>
                  </a:cubicBezTo>
                  <a:cubicBezTo>
                    <a:pt x="19" y="9"/>
                    <a:pt x="0" y="28"/>
                    <a:pt x="13" y="59"/>
                  </a:cubicBezTo>
                  <a:cubicBezTo>
                    <a:pt x="25" y="90"/>
                    <a:pt x="55" y="93"/>
                    <a:pt x="62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8"/>
                    <a:pt x="63" y="8"/>
                    <a:pt x="63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9" name="Freeform 97"/>
            <p:cNvSpPr>
              <a:spLocks/>
            </p:cNvSpPr>
            <p:nvPr/>
          </p:nvSpPr>
          <p:spPr bwMode="auto">
            <a:xfrm>
              <a:off x="3558815" y="2333662"/>
              <a:ext cx="279418" cy="421381"/>
            </a:xfrm>
            <a:custGeom>
              <a:avLst/>
              <a:gdLst>
                <a:gd name="T0" fmla="*/ 30 w 62"/>
                <a:gd name="T1" fmla="*/ 5 h 93"/>
                <a:gd name="T2" fmla="*/ 0 w 62"/>
                <a:gd name="T3" fmla="*/ 8 h 93"/>
                <a:gd name="T4" fmla="*/ 0 w 62"/>
                <a:gd name="T5" fmla="*/ 93 h 93"/>
                <a:gd name="T6" fmla="*/ 50 w 62"/>
                <a:gd name="T7" fmla="*/ 59 h 93"/>
                <a:gd name="T8" fmla="*/ 30 w 62"/>
                <a:gd name="T9" fmla="*/ 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3">
                  <a:moveTo>
                    <a:pt x="30" y="5"/>
                  </a:moveTo>
                  <a:cubicBezTo>
                    <a:pt x="17" y="0"/>
                    <a:pt x="7" y="7"/>
                    <a:pt x="0" y="8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7" y="93"/>
                    <a:pt x="37" y="90"/>
                    <a:pt x="50" y="59"/>
                  </a:cubicBezTo>
                  <a:cubicBezTo>
                    <a:pt x="62" y="28"/>
                    <a:pt x="43" y="9"/>
                    <a:pt x="30" y="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0" name="Freeform 98"/>
            <p:cNvSpPr>
              <a:spLocks/>
            </p:cNvSpPr>
            <p:nvPr/>
          </p:nvSpPr>
          <p:spPr bwMode="auto">
            <a:xfrm>
              <a:off x="3536281" y="2257048"/>
              <a:ext cx="22534" cy="139709"/>
            </a:xfrm>
            <a:custGeom>
              <a:avLst/>
              <a:gdLst>
                <a:gd name="T0" fmla="*/ 5 w 5"/>
                <a:gd name="T1" fmla="*/ 1 h 31"/>
                <a:gd name="T2" fmla="*/ 0 w 5"/>
                <a:gd name="T3" fmla="*/ 2 h 31"/>
                <a:gd name="T4" fmla="*/ 0 w 5"/>
                <a:gd name="T5" fmla="*/ 2 h 31"/>
                <a:gd name="T6" fmla="*/ 0 w 5"/>
                <a:gd name="T7" fmla="*/ 2 h 31"/>
                <a:gd name="T8" fmla="*/ 0 w 5"/>
                <a:gd name="T9" fmla="*/ 2 h 31"/>
                <a:gd name="T10" fmla="*/ 0 w 5"/>
                <a:gd name="T11" fmla="*/ 2 h 31"/>
                <a:gd name="T12" fmla="*/ 3 w 5"/>
                <a:gd name="T13" fmla="*/ 30 h 31"/>
                <a:gd name="T14" fmla="*/ 3 w 5"/>
                <a:gd name="T15" fmla="*/ 30 h 31"/>
                <a:gd name="T16" fmla="*/ 5 w 5"/>
                <a:gd name="T17" fmla="*/ 31 h 31"/>
                <a:gd name="T18" fmla="*/ 5 w 5"/>
                <a:gd name="T19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31">
                  <a:moveTo>
                    <a:pt x="5" y="1"/>
                  </a:moveTo>
                  <a:cubicBezTo>
                    <a:pt x="2" y="1"/>
                    <a:pt x="1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3" y="30"/>
                    <a:pt x="3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3" y="31"/>
                    <a:pt x="3" y="31"/>
                    <a:pt x="5" y="31"/>
                  </a:cubicBezTo>
                  <a:cubicBezTo>
                    <a:pt x="5" y="1"/>
                    <a:pt x="5" y="1"/>
                    <a:pt x="5" y="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1" name="Freeform 99"/>
            <p:cNvSpPr>
              <a:spLocks/>
            </p:cNvSpPr>
            <p:nvPr/>
          </p:nvSpPr>
          <p:spPr bwMode="auto">
            <a:xfrm>
              <a:off x="3558815" y="2257048"/>
              <a:ext cx="18027" cy="139709"/>
            </a:xfrm>
            <a:custGeom>
              <a:avLst/>
              <a:gdLst>
                <a:gd name="T0" fmla="*/ 4 w 4"/>
                <a:gd name="T1" fmla="*/ 2 h 31"/>
                <a:gd name="T2" fmla="*/ 4 w 4"/>
                <a:gd name="T3" fmla="*/ 2 h 31"/>
                <a:gd name="T4" fmla="*/ 4 w 4"/>
                <a:gd name="T5" fmla="*/ 2 h 31"/>
                <a:gd name="T6" fmla="*/ 0 w 4"/>
                <a:gd name="T7" fmla="*/ 1 h 31"/>
                <a:gd name="T8" fmla="*/ 0 w 4"/>
                <a:gd name="T9" fmla="*/ 31 h 31"/>
                <a:gd name="T10" fmla="*/ 1 w 4"/>
                <a:gd name="T11" fmla="*/ 30 h 31"/>
                <a:gd name="T12" fmla="*/ 4 w 4"/>
                <a:gd name="T13" fmla="*/ 2 h 31"/>
                <a:gd name="T14" fmla="*/ 4 w 4"/>
                <a:gd name="T15" fmla="*/ 2 h 31"/>
                <a:gd name="T16" fmla="*/ 4 w 4"/>
                <a:gd name="T17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1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2" y="1"/>
                    <a:pt x="0" y="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" y="31"/>
                    <a:pt x="1" y="31"/>
                    <a:pt x="1" y="3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2" name="Freeform 100"/>
            <p:cNvSpPr>
              <a:spLocks/>
            </p:cNvSpPr>
            <p:nvPr/>
          </p:nvSpPr>
          <p:spPr bwMode="auto">
            <a:xfrm>
              <a:off x="3437133" y="2378730"/>
              <a:ext cx="139709" cy="135202"/>
            </a:xfrm>
            <a:custGeom>
              <a:avLst/>
              <a:gdLst>
                <a:gd name="T0" fmla="*/ 1 w 31"/>
                <a:gd name="T1" fmla="*/ 29 h 30"/>
                <a:gd name="T2" fmla="*/ 3 w 31"/>
                <a:gd name="T3" fmla="*/ 28 h 30"/>
                <a:gd name="T4" fmla="*/ 5 w 31"/>
                <a:gd name="T5" fmla="*/ 27 h 30"/>
                <a:gd name="T6" fmla="*/ 10 w 31"/>
                <a:gd name="T7" fmla="*/ 26 h 30"/>
                <a:gd name="T8" fmla="*/ 12 w 31"/>
                <a:gd name="T9" fmla="*/ 25 h 30"/>
                <a:gd name="T10" fmla="*/ 27 w 31"/>
                <a:gd name="T11" fmla="*/ 19 h 30"/>
                <a:gd name="T12" fmla="*/ 30 w 31"/>
                <a:gd name="T13" fmla="*/ 7 h 30"/>
                <a:gd name="T14" fmla="*/ 28 w 31"/>
                <a:gd name="T15" fmla="*/ 1 h 30"/>
                <a:gd name="T16" fmla="*/ 29 w 31"/>
                <a:gd name="T17" fmla="*/ 0 h 30"/>
                <a:gd name="T18" fmla="*/ 0 w 31"/>
                <a:gd name="T19" fmla="*/ 30 h 30"/>
                <a:gd name="T20" fmla="*/ 1 w 31"/>
                <a:gd name="T21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30">
                  <a:moveTo>
                    <a:pt x="1" y="29"/>
                  </a:moveTo>
                  <a:cubicBezTo>
                    <a:pt x="2" y="29"/>
                    <a:pt x="2" y="28"/>
                    <a:pt x="3" y="28"/>
                  </a:cubicBezTo>
                  <a:cubicBezTo>
                    <a:pt x="4" y="27"/>
                    <a:pt x="4" y="27"/>
                    <a:pt x="5" y="27"/>
                  </a:cubicBezTo>
                  <a:cubicBezTo>
                    <a:pt x="7" y="26"/>
                    <a:pt x="8" y="26"/>
                    <a:pt x="10" y="26"/>
                  </a:cubicBezTo>
                  <a:cubicBezTo>
                    <a:pt x="11" y="25"/>
                    <a:pt x="12" y="25"/>
                    <a:pt x="12" y="25"/>
                  </a:cubicBezTo>
                  <a:cubicBezTo>
                    <a:pt x="17" y="24"/>
                    <a:pt x="22" y="22"/>
                    <a:pt x="27" y="19"/>
                  </a:cubicBezTo>
                  <a:cubicBezTo>
                    <a:pt x="30" y="15"/>
                    <a:pt x="31" y="11"/>
                    <a:pt x="30" y="7"/>
                  </a:cubicBezTo>
                  <a:cubicBezTo>
                    <a:pt x="30" y="5"/>
                    <a:pt x="28" y="2"/>
                    <a:pt x="28" y="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" y="29"/>
                    <a:pt x="1" y="2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3" name="Freeform 101"/>
            <p:cNvSpPr>
              <a:spLocks/>
            </p:cNvSpPr>
            <p:nvPr/>
          </p:nvSpPr>
          <p:spPr bwMode="auto">
            <a:xfrm>
              <a:off x="3432626" y="2369716"/>
              <a:ext cx="135202" cy="144216"/>
            </a:xfrm>
            <a:custGeom>
              <a:avLst/>
              <a:gdLst>
                <a:gd name="T0" fmla="*/ 11 w 30"/>
                <a:gd name="T1" fmla="*/ 4 h 32"/>
                <a:gd name="T2" fmla="*/ 5 w 30"/>
                <a:gd name="T3" fmla="*/ 19 h 32"/>
                <a:gd name="T4" fmla="*/ 4 w 30"/>
                <a:gd name="T5" fmla="*/ 21 h 32"/>
                <a:gd name="T6" fmla="*/ 3 w 30"/>
                <a:gd name="T7" fmla="*/ 26 h 32"/>
                <a:gd name="T8" fmla="*/ 2 w 30"/>
                <a:gd name="T9" fmla="*/ 28 h 32"/>
                <a:gd name="T10" fmla="*/ 1 w 30"/>
                <a:gd name="T11" fmla="*/ 30 h 32"/>
                <a:gd name="T12" fmla="*/ 1 w 30"/>
                <a:gd name="T13" fmla="*/ 32 h 32"/>
                <a:gd name="T14" fmla="*/ 1 w 30"/>
                <a:gd name="T15" fmla="*/ 32 h 32"/>
                <a:gd name="T16" fmla="*/ 30 w 30"/>
                <a:gd name="T17" fmla="*/ 2 h 32"/>
                <a:gd name="T18" fmla="*/ 28 w 30"/>
                <a:gd name="T19" fmla="*/ 2 h 32"/>
                <a:gd name="T20" fmla="*/ 22 w 30"/>
                <a:gd name="T21" fmla="*/ 0 h 32"/>
                <a:gd name="T22" fmla="*/ 11 w 30"/>
                <a:gd name="T23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2">
                  <a:moveTo>
                    <a:pt x="11" y="4"/>
                  </a:moveTo>
                  <a:cubicBezTo>
                    <a:pt x="7" y="9"/>
                    <a:pt x="6" y="14"/>
                    <a:pt x="5" y="19"/>
                  </a:cubicBezTo>
                  <a:cubicBezTo>
                    <a:pt x="5" y="20"/>
                    <a:pt x="5" y="20"/>
                    <a:pt x="4" y="21"/>
                  </a:cubicBezTo>
                  <a:cubicBezTo>
                    <a:pt x="4" y="23"/>
                    <a:pt x="4" y="25"/>
                    <a:pt x="3" y="26"/>
                  </a:cubicBezTo>
                  <a:cubicBezTo>
                    <a:pt x="3" y="27"/>
                    <a:pt x="3" y="28"/>
                    <a:pt x="2" y="28"/>
                  </a:cubicBezTo>
                  <a:cubicBezTo>
                    <a:pt x="2" y="29"/>
                    <a:pt x="1" y="30"/>
                    <a:pt x="1" y="30"/>
                  </a:cubicBezTo>
                  <a:cubicBezTo>
                    <a:pt x="1" y="31"/>
                    <a:pt x="0" y="31"/>
                    <a:pt x="1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1"/>
                    <a:pt x="29" y="2"/>
                    <a:pt x="28" y="2"/>
                  </a:cubicBezTo>
                  <a:cubicBezTo>
                    <a:pt x="28" y="2"/>
                    <a:pt x="24" y="1"/>
                    <a:pt x="22" y="0"/>
                  </a:cubicBezTo>
                  <a:cubicBezTo>
                    <a:pt x="18" y="0"/>
                    <a:pt x="14" y="0"/>
                    <a:pt x="11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03" name="apple"/>
          <p:cNvGrpSpPr/>
          <p:nvPr/>
        </p:nvGrpSpPr>
        <p:grpSpPr>
          <a:xfrm>
            <a:off x="7175314" y="2821705"/>
            <a:ext cx="563343" cy="497995"/>
            <a:chOff x="3274890" y="2257048"/>
            <a:chExt cx="563343" cy="497995"/>
          </a:xfrm>
        </p:grpSpPr>
        <p:sp>
          <p:nvSpPr>
            <p:cNvPr id="1432" name="Freeform 96"/>
            <p:cNvSpPr>
              <a:spLocks/>
            </p:cNvSpPr>
            <p:nvPr/>
          </p:nvSpPr>
          <p:spPr bwMode="auto">
            <a:xfrm>
              <a:off x="3274890" y="2333662"/>
              <a:ext cx="283925" cy="421381"/>
            </a:xfrm>
            <a:custGeom>
              <a:avLst/>
              <a:gdLst>
                <a:gd name="T0" fmla="*/ 63 w 63"/>
                <a:gd name="T1" fmla="*/ 8 h 93"/>
                <a:gd name="T2" fmla="*/ 33 w 63"/>
                <a:gd name="T3" fmla="*/ 5 h 93"/>
                <a:gd name="T4" fmla="*/ 13 w 63"/>
                <a:gd name="T5" fmla="*/ 59 h 93"/>
                <a:gd name="T6" fmla="*/ 62 w 63"/>
                <a:gd name="T7" fmla="*/ 93 h 93"/>
                <a:gd name="T8" fmla="*/ 63 w 63"/>
                <a:gd name="T9" fmla="*/ 93 h 93"/>
                <a:gd name="T10" fmla="*/ 63 w 63"/>
                <a:gd name="T11" fmla="*/ 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3">
                  <a:moveTo>
                    <a:pt x="63" y="8"/>
                  </a:moveTo>
                  <a:cubicBezTo>
                    <a:pt x="55" y="8"/>
                    <a:pt x="46" y="0"/>
                    <a:pt x="33" y="5"/>
                  </a:cubicBezTo>
                  <a:cubicBezTo>
                    <a:pt x="19" y="9"/>
                    <a:pt x="0" y="28"/>
                    <a:pt x="13" y="59"/>
                  </a:cubicBezTo>
                  <a:cubicBezTo>
                    <a:pt x="25" y="90"/>
                    <a:pt x="55" y="93"/>
                    <a:pt x="62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8"/>
                    <a:pt x="63" y="8"/>
                    <a:pt x="63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3" name="Freeform 97"/>
            <p:cNvSpPr>
              <a:spLocks/>
            </p:cNvSpPr>
            <p:nvPr/>
          </p:nvSpPr>
          <p:spPr bwMode="auto">
            <a:xfrm>
              <a:off x="3558815" y="2333662"/>
              <a:ext cx="279418" cy="421381"/>
            </a:xfrm>
            <a:custGeom>
              <a:avLst/>
              <a:gdLst>
                <a:gd name="T0" fmla="*/ 30 w 62"/>
                <a:gd name="T1" fmla="*/ 5 h 93"/>
                <a:gd name="T2" fmla="*/ 0 w 62"/>
                <a:gd name="T3" fmla="*/ 8 h 93"/>
                <a:gd name="T4" fmla="*/ 0 w 62"/>
                <a:gd name="T5" fmla="*/ 93 h 93"/>
                <a:gd name="T6" fmla="*/ 50 w 62"/>
                <a:gd name="T7" fmla="*/ 59 h 93"/>
                <a:gd name="T8" fmla="*/ 30 w 62"/>
                <a:gd name="T9" fmla="*/ 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3">
                  <a:moveTo>
                    <a:pt x="30" y="5"/>
                  </a:moveTo>
                  <a:cubicBezTo>
                    <a:pt x="17" y="0"/>
                    <a:pt x="7" y="7"/>
                    <a:pt x="0" y="8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7" y="93"/>
                    <a:pt x="37" y="90"/>
                    <a:pt x="50" y="59"/>
                  </a:cubicBezTo>
                  <a:cubicBezTo>
                    <a:pt x="62" y="28"/>
                    <a:pt x="43" y="9"/>
                    <a:pt x="30" y="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4" name="Freeform 98"/>
            <p:cNvSpPr>
              <a:spLocks/>
            </p:cNvSpPr>
            <p:nvPr/>
          </p:nvSpPr>
          <p:spPr bwMode="auto">
            <a:xfrm>
              <a:off x="3536281" y="2257048"/>
              <a:ext cx="22534" cy="139709"/>
            </a:xfrm>
            <a:custGeom>
              <a:avLst/>
              <a:gdLst>
                <a:gd name="T0" fmla="*/ 5 w 5"/>
                <a:gd name="T1" fmla="*/ 1 h 31"/>
                <a:gd name="T2" fmla="*/ 0 w 5"/>
                <a:gd name="T3" fmla="*/ 2 h 31"/>
                <a:gd name="T4" fmla="*/ 0 w 5"/>
                <a:gd name="T5" fmla="*/ 2 h 31"/>
                <a:gd name="T6" fmla="*/ 0 w 5"/>
                <a:gd name="T7" fmla="*/ 2 h 31"/>
                <a:gd name="T8" fmla="*/ 0 w 5"/>
                <a:gd name="T9" fmla="*/ 2 h 31"/>
                <a:gd name="T10" fmla="*/ 0 w 5"/>
                <a:gd name="T11" fmla="*/ 2 h 31"/>
                <a:gd name="T12" fmla="*/ 3 w 5"/>
                <a:gd name="T13" fmla="*/ 30 h 31"/>
                <a:gd name="T14" fmla="*/ 3 w 5"/>
                <a:gd name="T15" fmla="*/ 30 h 31"/>
                <a:gd name="T16" fmla="*/ 5 w 5"/>
                <a:gd name="T17" fmla="*/ 31 h 31"/>
                <a:gd name="T18" fmla="*/ 5 w 5"/>
                <a:gd name="T19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31">
                  <a:moveTo>
                    <a:pt x="5" y="1"/>
                  </a:moveTo>
                  <a:cubicBezTo>
                    <a:pt x="2" y="1"/>
                    <a:pt x="1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3" y="30"/>
                    <a:pt x="3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3" y="31"/>
                    <a:pt x="3" y="31"/>
                    <a:pt x="5" y="31"/>
                  </a:cubicBezTo>
                  <a:cubicBezTo>
                    <a:pt x="5" y="1"/>
                    <a:pt x="5" y="1"/>
                    <a:pt x="5" y="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5" name="Freeform 99"/>
            <p:cNvSpPr>
              <a:spLocks/>
            </p:cNvSpPr>
            <p:nvPr/>
          </p:nvSpPr>
          <p:spPr bwMode="auto">
            <a:xfrm>
              <a:off x="3558815" y="2257048"/>
              <a:ext cx="18027" cy="139709"/>
            </a:xfrm>
            <a:custGeom>
              <a:avLst/>
              <a:gdLst>
                <a:gd name="T0" fmla="*/ 4 w 4"/>
                <a:gd name="T1" fmla="*/ 2 h 31"/>
                <a:gd name="T2" fmla="*/ 4 w 4"/>
                <a:gd name="T3" fmla="*/ 2 h 31"/>
                <a:gd name="T4" fmla="*/ 4 w 4"/>
                <a:gd name="T5" fmla="*/ 2 h 31"/>
                <a:gd name="T6" fmla="*/ 0 w 4"/>
                <a:gd name="T7" fmla="*/ 1 h 31"/>
                <a:gd name="T8" fmla="*/ 0 w 4"/>
                <a:gd name="T9" fmla="*/ 31 h 31"/>
                <a:gd name="T10" fmla="*/ 1 w 4"/>
                <a:gd name="T11" fmla="*/ 30 h 31"/>
                <a:gd name="T12" fmla="*/ 4 w 4"/>
                <a:gd name="T13" fmla="*/ 2 h 31"/>
                <a:gd name="T14" fmla="*/ 4 w 4"/>
                <a:gd name="T15" fmla="*/ 2 h 31"/>
                <a:gd name="T16" fmla="*/ 4 w 4"/>
                <a:gd name="T17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1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2" y="1"/>
                    <a:pt x="0" y="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" y="31"/>
                    <a:pt x="1" y="31"/>
                    <a:pt x="1" y="3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" name="Freeform 100"/>
            <p:cNvSpPr>
              <a:spLocks/>
            </p:cNvSpPr>
            <p:nvPr/>
          </p:nvSpPr>
          <p:spPr bwMode="auto">
            <a:xfrm>
              <a:off x="3437133" y="2378730"/>
              <a:ext cx="139709" cy="135202"/>
            </a:xfrm>
            <a:custGeom>
              <a:avLst/>
              <a:gdLst>
                <a:gd name="T0" fmla="*/ 1 w 31"/>
                <a:gd name="T1" fmla="*/ 29 h 30"/>
                <a:gd name="T2" fmla="*/ 3 w 31"/>
                <a:gd name="T3" fmla="*/ 28 h 30"/>
                <a:gd name="T4" fmla="*/ 5 w 31"/>
                <a:gd name="T5" fmla="*/ 27 h 30"/>
                <a:gd name="T6" fmla="*/ 10 w 31"/>
                <a:gd name="T7" fmla="*/ 26 h 30"/>
                <a:gd name="T8" fmla="*/ 12 w 31"/>
                <a:gd name="T9" fmla="*/ 25 h 30"/>
                <a:gd name="T10" fmla="*/ 27 w 31"/>
                <a:gd name="T11" fmla="*/ 19 h 30"/>
                <a:gd name="T12" fmla="*/ 30 w 31"/>
                <a:gd name="T13" fmla="*/ 7 h 30"/>
                <a:gd name="T14" fmla="*/ 28 w 31"/>
                <a:gd name="T15" fmla="*/ 1 h 30"/>
                <a:gd name="T16" fmla="*/ 29 w 31"/>
                <a:gd name="T17" fmla="*/ 0 h 30"/>
                <a:gd name="T18" fmla="*/ 0 w 31"/>
                <a:gd name="T19" fmla="*/ 30 h 30"/>
                <a:gd name="T20" fmla="*/ 1 w 31"/>
                <a:gd name="T21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30">
                  <a:moveTo>
                    <a:pt x="1" y="29"/>
                  </a:moveTo>
                  <a:cubicBezTo>
                    <a:pt x="2" y="29"/>
                    <a:pt x="2" y="28"/>
                    <a:pt x="3" y="28"/>
                  </a:cubicBezTo>
                  <a:cubicBezTo>
                    <a:pt x="4" y="27"/>
                    <a:pt x="4" y="27"/>
                    <a:pt x="5" y="27"/>
                  </a:cubicBezTo>
                  <a:cubicBezTo>
                    <a:pt x="7" y="26"/>
                    <a:pt x="8" y="26"/>
                    <a:pt x="10" y="26"/>
                  </a:cubicBezTo>
                  <a:cubicBezTo>
                    <a:pt x="11" y="25"/>
                    <a:pt x="12" y="25"/>
                    <a:pt x="12" y="25"/>
                  </a:cubicBezTo>
                  <a:cubicBezTo>
                    <a:pt x="17" y="24"/>
                    <a:pt x="22" y="22"/>
                    <a:pt x="27" y="19"/>
                  </a:cubicBezTo>
                  <a:cubicBezTo>
                    <a:pt x="30" y="15"/>
                    <a:pt x="31" y="11"/>
                    <a:pt x="30" y="7"/>
                  </a:cubicBezTo>
                  <a:cubicBezTo>
                    <a:pt x="30" y="5"/>
                    <a:pt x="28" y="2"/>
                    <a:pt x="28" y="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" y="29"/>
                    <a:pt x="1" y="2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7" name="Freeform 101"/>
            <p:cNvSpPr>
              <a:spLocks/>
            </p:cNvSpPr>
            <p:nvPr/>
          </p:nvSpPr>
          <p:spPr bwMode="auto">
            <a:xfrm>
              <a:off x="3432626" y="2369716"/>
              <a:ext cx="135202" cy="144216"/>
            </a:xfrm>
            <a:custGeom>
              <a:avLst/>
              <a:gdLst>
                <a:gd name="T0" fmla="*/ 11 w 30"/>
                <a:gd name="T1" fmla="*/ 4 h 32"/>
                <a:gd name="T2" fmla="*/ 5 w 30"/>
                <a:gd name="T3" fmla="*/ 19 h 32"/>
                <a:gd name="T4" fmla="*/ 4 w 30"/>
                <a:gd name="T5" fmla="*/ 21 h 32"/>
                <a:gd name="T6" fmla="*/ 3 w 30"/>
                <a:gd name="T7" fmla="*/ 26 h 32"/>
                <a:gd name="T8" fmla="*/ 2 w 30"/>
                <a:gd name="T9" fmla="*/ 28 h 32"/>
                <a:gd name="T10" fmla="*/ 1 w 30"/>
                <a:gd name="T11" fmla="*/ 30 h 32"/>
                <a:gd name="T12" fmla="*/ 1 w 30"/>
                <a:gd name="T13" fmla="*/ 32 h 32"/>
                <a:gd name="T14" fmla="*/ 1 w 30"/>
                <a:gd name="T15" fmla="*/ 32 h 32"/>
                <a:gd name="T16" fmla="*/ 30 w 30"/>
                <a:gd name="T17" fmla="*/ 2 h 32"/>
                <a:gd name="T18" fmla="*/ 28 w 30"/>
                <a:gd name="T19" fmla="*/ 2 h 32"/>
                <a:gd name="T20" fmla="*/ 22 w 30"/>
                <a:gd name="T21" fmla="*/ 0 h 32"/>
                <a:gd name="T22" fmla="*/ 11 w 30"/>
                <a:gd name="T23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2">
                  <a:moveTo>
                    <a:pt x="11" y="4"/>
                  </a:moveTo>
                  <a:cubicBezTo>
                    <a:pt x="7" y="9"/>
                    <a:pt x="6" y="14"/>
                    <a:pt x="5" y="19"/>
                  </a:cubicBezTo>
                  <a:cubicBezTo>
                    <a:pt x="5" y="20"/>
                    <a:pt x="5" y="20"/>
                    <a:pt x="4" y="21"/>
                  </a:cubicBezTo>
                  <a:cubicBezTo>
                    <a:pt x="4" y="23"/>
                    <a:pt x="4" y="25"/>
                    <a:pt x="3" y="26"/>
                  </a:cubicBezTo>
                  <a:cubicBezTo>
                    <a:pt x="3" y="27"/>
                    <a:pt x="3" y="28"/>
                    <a:pt x="2" y="28"/>
                  </a:cubicBezTo>
                  <a:cubicBezTo>
                    <a:pt x="2" y="29"/>
                    <a:pt x="1" y="30"/>
                    <a:pt x="1" y="30"/>
                  </a:cubicBezTo>
                  <a:cubicBezTo>
                    <a:pt x="1" y="31"/>
                    <a:pt x="0" y="31"/>
                    <a:pt x="1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1"/>
                    <a:pt x="29" y="2"/>
                    <a:pt x="28" y="2"/>
                  </a:cubicBezTo>
                  <a:cubicBezTo>
                    <a:pt x="28" y="2"/>
                    <a:pt x="24" y="1"/>
                    <a:pt x="22" y="0"/>
                  </a:cubicBezTo>
                  <a:cubicBezTo>
                    <a:pt x="18" y="0"/>
                    <a:pt x="14" y="0"/>
                    <a:pt x="11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04" name="apple"/>
          <p:cNvGrpSpPr/>
          <p:nvPr/>
        </p:nvGrpSpPr>
        <p:grpSpPr>
          <a:xfrm>
            <a:off x="7175314" y="2241803"/>
            <a:ext cx="563343" cy="497995"/>
            <a:chOff x="3274890" y="2257048"/>
            <a:chExt cx="563343" cy="497995"/>
          </a:xfrm>
        </p:grpSpPr>
        <p:sp>
          <p:nvSpPr>
            <p:cNvPr id="1426" name="Freeform 96"/>
            <p:cNvSpPr>
              <a:spLocks/>
            </p:cNvSpPr>
            <p:nvPr/>
          </p:nvSpPr>
          <p:spPr bwMode="auto">
            <a:xfrm>
              <a:off x="3274890" y="2333662"/>
              <a:ext cx="283925" cy="421381"/>
            </a:xfrm>
            <a:custGeom>
              <a:avLst/>
              <a:gdLst>
                <a:gd name="T0" fmla="*/ 63 w 63"/>
                <a:gd name="T1" fmla="*/ 8 h 93"/>
                <a:gd name="T2" fmla="*/ 33 w 63"/>
                <a:gd name="T3" fmla="*/ 5 h 93"/>
                <a:gd name="T4" fmla="*/ 13 w 63"/>
                <a:gd name="T5" fmla="*/ 59 h 93"/>
                <a:gd name="T6" fmla="*/ 62 w 63"/>
                <a:gd name="T7" fmla="*/ 93 h 93"/>
                <a:gd name="T8" fmla="*/ 63 w 63"/>
                <a:gd name="T9" fmla="*/ 93 h 93"/>
                <a:gd name="T10" fmla="*/ 63 w 63"/>
                <a:gd name="T11" fmla="*/ 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3">
                  <a:moveTo>
                    <a:pt x="63" y="8"/>
                  </a:moveTo>
                  <a:cubicBezTo>
                    <a:pt x="55" y="8"/>
                    <a:pt x="46" y="0"/>
                    <a:pt x="33" y="5"/>
                  </a:cubicBezTo>
                  <a:cubicBezTo>
                    <a:pt x="19" y="9"/>
                    <a:pt x="0" y="28"/>
                    <a:pt x="13" y="59"/>
                  </a:cubicBezTo>
                  <a:cubicBezTo>
                    <a:pt x="25" y="90"/>
                    <a:pt x="55" y="93"/>
                    <a:pt x="62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8"/>
                    <a:pt x="63" y="8"/>
                    <a:pt x="63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7" name="Freeform 97"/>
            <p:cNvSpPr>
              <a:spLocks/>
            </p:cNvSpPr>
            <p:nvPr/>
          </p:nvSpPr>
          <p:spPr bwMode="auto">
            <a:xfrm>
              <a:off x="3558815" y="2333662"/>
              <a:ext cx="279418" cy="421381"/>
            </a:xfrm>
            <a:custGeom>
              <a:avLst/>
              <a:gdLst>
                <a:gd name="T0" fmla="*/ 30 w 62"/>
                <a:gd name="T1" fmla="*/ 5 h 93"/>
                <a:gd name="T2" fmla="*/ 0 w 62"/>
                <a:gd name="T3" fmla="*/ 8 h 93"/>
                <a:gd name="T4" fmla="*/ 0 w 62"/>
                <a:gd name="T5" fmla="*/ 93 h 93"/>
                <a:gd name="T6" fmla="*/ 50 w 62"/>
                <a:gd name="T7" fmla="*/ 59 h 93"/>
                <a:gd name="T8" fmla="*/ 30 w 62"/>
                <a:gd name="T9" fmla="*/ 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3">
                  <a:moveTo>
                    <a:pt x="30" y="5"/>
                  </a:moveTo>
                  <a:cubicBezTo>
                    <a:pt x="17" y="0"/>
                    <a:pt x="7" y="7"/>
                    <a:pt x="0" y="8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7" y="93"/>
                    <a:pt x="37" y="90"/>
                    <a:pt x="50" y="59"/>
                  </a:cubicBezTo>
                  <a:cubicBezTo>
                    <a:pt x="62" y="28"/>
                    <a:pt x="43" y="9"/>
                    <a:pt x="30" y="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8" name="Freeform 98"/>
            <p:cNvSpPr>
              <a:spLocks/>
            </p:cNvSpPr>
            <p:nvPr/>
          </p:nvSpPr>
          <p:spPr bwMode="auto">
            <a:xfrm>
              <a:off x="3536281" y="2257048"/>
              <a:ext cx="22534" cy="139709"/>
            </a:xfrm>
            <a:custGeom>
              <a:avLst/>
              <a:gdLst>
                <a:gd name="T0" fmla="*/ 5 w 5"/>
                <a:gd name="T1" fmla="*/ 1 h 31"/>
                <a:gd name="T2" fmla="*/ 0 w 5"/>
                <a:gd name="T3" fmla="*/ 2 h 31"/>
                <a:gd name="T4" fmla="*/ 0 w 5"/>
                <a:gd name="T5" fmla="*/ 2 h 31"/>
                <a:gd name="T6" fmla="*/ 0 w 5"/>
                <a:gd name="T7" fmla="*/ 2 h 31"/>
                <a:gd name="T8" fmla="*/ 0 w 5"/>
                <a:gd name="T9" fmla="*/ 2 h 31"/>
                <a:gd name="T10" fmla="*/ 0 w 5"/>
                <a:gd name="T11" fmla="*/ 2 h 31"/>
                <a:gd name="T12" fmla="*/ 3 w 5"/>
                <a:gd name="T13" fmla="*/ 30 h 31"/>
                <a:gd name="T14" fmla="*/ 3 w 5"/>
                <a:gd name="T15" fmla="*/ 30 h 31"/>
                <a:gd name="T16" fmla="*/ 5 w 5"/>
                <a:gd name="T17" fmla="*/ 31 h 31"/>
                <a:gd name="T18" fmla="*/ 5 w 5"/>
                <a:gd name="T19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31">
                  <a:moveTo>
                    <a:pt x="5" y="1"/>
                  </a:moveTo>
                  <a:cubicBezTo>
                    <a:pt x="2" y="1"/>
                    <a:pt x="1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3" y="30"/>
                    <a:pt x="3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3" y="31"/>
                    <a:pt x="3" y="31"/>
                    <a:pt x="5" y="31"/>
                  </a:cubicBezTo>
                  <a:cubicBezTo>
                    <a:pt x="5" y="1"/>
                    <a:pt x="5" y="1"/>
                    <a:pt x="5" y="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9" name="Freeform 99"/>
            <p:cNvSpPr>
              <a:spLocks/>
            </p:cNvSpPr>
            <p:nvPr/>
          </p:nvSpPr>
          <p:spPr bwMode="auto">
            <a:xfrm>
              <a:off x="3558815" y="2257048"/>
              <a:ext cx="18027" cy="139709"/>
            </a:xfrm>
            <a:custGeom>
              <a:avLst/>
              <a:gdLst>
                <a:gd name="T0" fmla="*/ 4 w 4"/>
                <a:gd name="T1" fmla="*/ 2 h 31"/>
                <a:gd name="T2" fmla="*/ 4 w 4"/>
                <a:gd name="T3" fmla="*/ 2 h 31"/>
                <a:gd name="T4" fmla="*/ 4 w 4"/>
                <a:gd name="T5" fmla="*/ 2 h 31"/>
                <a:gd name="T6" fmla="*/ 0 w 4"/>
                <a:gd name="T7" fmla="*/ 1 h 31"/>
                <a:gd name="T8" fmla="*/ 0 w 4"/>
                <a:gd name="T9" fmla="*/ 31 h 31"/>
                <a:gd name="T10" fmla="*/ 1 w 4"/>
                <a:gd name="T11" fmla="*/ 30 h 31"/>
                <a:gd name="T12" fmla="*/ 4 w 4"/>
                <a:gd name="T13" fmla="*/ 2 h 31"/>
                <a:gd name="T14" fmla="*/ 4 w 4"/>
                <a:gd name="T15" fmla="*/ 2 h 31"/>
                <a:gd name="T16" fmla="*/ 4 w 4"/>
                <a:gd name="T17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1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2" y="1"/>
                    <a:pt x="0" y="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" y="31"/>
                    <a:pt x="1" y="31"/>
                    <a:pt x="1" y="3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0" name="Freeform 100"/>
            <p:cNvSpPr>
              <a:spLocks/>
            </p:cNvSpPr>
            <p:nvPr/>
          </p:nvSpPr>
          <p:spPr bwMode="auto">
            <a:xfrm>
              <a:off x="3437133" y="2378730"/>
              <a:ext cx="139709" cy="135202"/>
            </a:xfrm>
            <a:custGeom>
              <a:avLst/>
              <a:gdLst>
                <a:gd name="T0" fmla="*/ 1 w 31"/>
                <a:gd name="T1" fmla="*/ 29 h 30"/>
                <a:gd name="T2" fmla="*/ 3 w 31"/>
                <a:gd name="T3" fmla="*/ 28 h 30"/>
                <a:gd name="T4" fmla="*/ 5 w 31"/>
                <a:gd name="T5" fmla="*/ 27 h 30"/>
                <a:gd name="T6" fmla="*/ 10 w 31"/>
                <a:gd name="T7" fmla="*/ 26 h 30"/>
                <a:gd name="T8" fmla="*/ 12 w 31"/>
                <a:gd name="T9" fmla="*/ 25 h 30"/>
                <a:gd name="T10" fmla="*/ 27 w 31"/>
                <a:gd name="T11" fmla="*/ 19 h 30"/>
                <a:gd name="T12" fmla="*/ 30 w 31"/>
                <a:gd name="T13" fmla="*/ 7 h 30"/>
                <a:gd name="T14" fmla="*/ 28 w 31"/>
                <a:gd name="T15" fmla="*/ 1 h 30"/>
                <a:gd name="T16" fmla="*/ 29 w 31"/>
                <a:gd name="T17" fmla="*/ 0 h 30"/>
                <a:gd name="T18" fmla="*/ 0 w 31"/>
                <a:gd name="T19" fmla="*/ 30 h 30"/>
                <a:gd name="T20" fmla="*/ 1 w 31"/>
                <a:gd name="T21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30">
                  <a:moveTo>
                    <a:pt x="1" y="29"/>
                  </a:moveTo>
                  <a:cubicBezTo>
                    <a:pt x="2" y="29"/>
                    <a:pt x="2" y="28"/>
                    <a:pt x="3" y="28"/>
                  </a:cubicBezTo>
                  <a:cubicBezTo>
                    <a:pt x="4" y="27"/>
                    <a:pt x="4" y="27"/>
                    <a:pt x="5" y="27"/>
                  </a:cubicBezTo>
                  <a:cubicBezTo>
                    <a:pt x="7" y="26"/>
                    <a:pt x="8" y="26"/>
                    <a:pt x="10" y="26"/>
                  </a:cubicBezTo>
                  <a:cubicBezTo>
                    <a:pt x="11" y="25"/>
                    <a:pt x="12" y="25"/>
                    <a:pt x="12" y="25"/>
                  </a:cubicBezTo>
                  <a:cubicBezTo>
                    <a:pt x="17" y="24"/>
                    <a:pt x="22" y="22"/>
                    <a:pt x="27" y="19"/>
                  </a:cubicBezTo>
                  <a:cubicBezTo>
                    <a:pt x="30" y="15"/>
                    <a:pt x="31" y="11"/>
                    <a:pt x="30" y="7"/>
                  </a:cubicBezTo>
                  <a:cubicBezTo>
                    <a:pt x="30" y="5"/>
                    <a:pt x="28" y="2"/>
                    <a:pt x="28" y="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" y="29"/>
                    <a:pt x="1" y="2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1" name="Freeform 101"/>
            <p:cNvSpPr>
              <a:spLocks/>
            </p:cNvSpPr>
            <p:nvPr/>
          </p:nvSpPr>
          <p:spPr bwMode="auto">
            <a:xfrm>
              <a:off x="3432626" y="2369716"/>
              <a:ext cx="135202" cy="144216"/>
            </a:xfrm>
            <a:custGeom>
              <a:avLst/>
              <a:gdLst>
                <a:gd name="T0" fmla="*/ 11 w 30"/>
                <a:gd name="T1" fmla="*/ 4 h 32"/>
                <a:gd name="T2" fmla="*/ 5 w 30"/>
                <a:gd name="T3" fmla="*/ 19 h 32"/>
                <a:gd name="T4" fmla="*/ 4 w 30"/>
                <a:gd name="T5" fmla="*/ 21 h 32"/>
                <a:gd name="T6" fmla="*/ 3 w 30"/>
                <a:gd name="T7" fmla="*/ 26 h 32"/>
                <a:gd name="T8" fmla="*/ 2 w 30"/>
                <a:gd name="T9" fmla="*/ 28 h 32"/>
                <a:gd name="T10" fmla="*/ 1 w 30"/>
                <a:gd name="T11" fmla="*/ 30 h 32"/>
                <a:gd name="T12" fmla="*/ 1 w 30"/>
                <a:gd name="T13" fmla="*/ 32 h 32"/>
                <a:gd name="T14" fmla="*/ 1 w 30"/>
                <a:gd name="T15" fmla="*/ 32 h 32"/>
                <a:gd name="T16" fmla="*/ 30 w 30"/>
                <a:gd name="T17" fmla="*/ 2 h 32"/>
                <a:gd name="T18" fmla="*/ 28 w 30"/>
                <a:gd name="T19" fmla="*/ 2 h 32"/>
                <a:gd name="T20" fmla="*/ 22 w 30"/>
                <a:gd name="T21" fmla="*/ 0 h 32"/>
                <a:gd name="T22" fmla="*/ 11 w 30"/>
                <a:gd name="T23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2">
                  <a:moveTo>
                    <a:pt x="11" y="4"/>
                  </a:moveTo>
                  <a:cubicBezTo>
                    <a:pt x="7" y="9"/>
                    <a:pt x="6" y="14"/>
                    <a:pt x="5" y="19"/>
                  </a:cubicBezTo>
                  <a:cubicBezTo>
                    <a:pt x="5" y="20"/>
                    <a:pt x="5" y="20"/>
                    <a:pt x="4" y="21"/>
                  </a:cubicBezTo>
                  <a:cubicBezTo>
                    <a:pt x="4" y="23"/>
                    <a:pt x="4" y="25"/>
                    <a:pt x="3" y="26"/>
                  </a:cubicBezTo>
                  <a:cubicBezTo>
                    <a:pt x="3" y="27"/>
                    <a:pt x="3" y="28"/>
                    <a:pt x="2" y="28"/>
                  </a:cubicBezTo>
                  <a:cubicBezTo>
                    <a:pt x="2" y="29"/>
                    <a:pt x="1" y="30"/>
                    <a:pt x="1" y="30"/>
                  </a:cubicBezTo>
                  <a:cubicBezTo>
                    <a:pt x="1" y="31"/>
                    <a:pt x="0" y="31"/>
                    <a:pt x="1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1"/>
                    <a:pt x="29" y="2"/>
                    <a:pt x="28" y="2"/>
                  </a:cubicBezTo>
                  <a:cubicBezTo>
                    <a:pt x="28" y="2"/>
                    <a:pt x="24" y="1"/>
                    <a:pt x="22" y="0"/>
                  </a:cubicBezTo>
                  <a:cubicBezTo>
                    <a:pt x="18" y="0"/>
                    <a:pt x="14" y="0"/>
                    <a:pt x="11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05" name="apple"/>
          <p:cNvGrpSpPr/>
          <p:nvPr/>
        </p:nvGrpSpPr>
        <p:grpSpPr>
          <a:xfrm>
            <a:off x="7175314" y="1661901"/>
            <a:ext cx="563343" cy="497995"/>
            <a:chOff x="3274890" y="2257048"/>
            <a:chExt cx="563343" cy="497995"/>
          </a:xfrm>
        </p:grpSpPr>
        <p:sp>
          <p:nvSpPr>
            <p:cNvPr id="1420" name="Freeform 96"/>
            <p:cNvSpPr>
              <a:spLocks/>
            </p:cNvSpPr>
            <p:nvPr/>
          </p:nvSpPr>
          <p:spPr bwMode="auto">
            <a:xfrm>
              <a:off x="3274890" y="2333662"/>
              <a:ext cx="283925" cy="421381"/>
            </a:xfrm>
            <a:custGeom>
              <a:avLst/>
              <a:gdLst>
                <a:gd name="T0" fmla="*/ 63 w 63"/>
                <a:gd name="T1" fmla="*/ 8 h 93"/>
                <a:gd name="T2" fmla="*/ 33 w 63"/>
                <a:gd name="T3" fmla="*/ 5 h 93"/>
                <a:gd name="T4" fmla="*/ 13 w 63"/>
                <a:gd name="T5" fmla="*/ 59 h 93"/>
                <a:gd name="T6" fmla="*/ 62 w 63"/>
                <a:gd name="T7" fmla="*/ 93 h 93"/>
                <a:gd name="T8" fmla="*/ 63 w 63"/>
                <a:gd name="T9" fmla="*/ 93 h 93"/>
                <a:gd name="T10" fmla="*/ 63 w 63"/>
                <a:gd name="T11" fmla="*/ 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3">
                  <a:moveTo>
                    <a:pt x="63" y="8"/>
                  </a:moveTo>
                  <a:cubicBezTo>
                    <a:pt x="55" y="8"/>
                    <a:pt x="46" y="0"/>
                    <a:pt x="33" y="5"/>
                  </a:cubicBezTo>
                  <a:cubicBezTo>
                    <a:pt x="19" y="9"/>
                    <a:pt x="0" y="28"/>
                    <a:pt x="13" y="59"/>
                  </a:cubicBezTo>
                  <a:cubicBezTo>
                    <a:pt x="25" y="90"/>
                    <a:pt x="55" y="93"/>
                    <a:pt x="62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8"/>
                    <a:pt x="63" y="8"/>
                    <a:pt x="63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1" name="Freeform 97"/>
            <p:cNvSpPr>
              <a:spLocks/>
            </p:cNvSpPr>
            <p:nvPr/>
          </p:nvSpPr>
          <p:spPr bwMode="auto">
            <a:xfrm>
              <a:off x="3558815" y="2333662"/>
              <a:ext cx="279418" cy="421381"/>
            </a:xfrm>
            <a:custGeom>
              <a:avLst/>
              <a:gdLst>
                <a:gd name="T0" fmla="*/ 30 w 62"/>
                <a:gd name="T1" fmla="*/ 5 h 93"/>
                <a:gd name="T2" fmla="*/ 0 w 62"/>
                <a:gd name="T3" fmla="*/ 8 h 93"/>
                <a:gd name="T4" fmla="*/ 0 w 62"/>
                <a:gd name="T5" fmla="*/ 93 h 93"/>
                <a:gd name="T6" fmla="*/ 50 w 62"/>
                <a:gd name="T7" fmla="*/ 59 h 93"/>
                <a:gd name="T8" fmla="*/ 30 w 62"/>
                <a:gd name="T9" fmla="*/ 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3">
                  <a:moveTo>
                    <a:pt x="30" y="5"/>
                  </a:moveTo>
                  <a:cubicBezTo>
                    <a:pt x="17" y="0"/>
                    <a:pt x="7" y="7"/>
                    <a:pt x="0" y="8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7" y="93"/>
                    <a:pt x="37" y="90"/>
                    <a:pt x="50" y="59"/>
                  </a:cubicBezTo>
                  <a:cubicBezTo>
                    <a:pt x="62" y="28"/>
                    <a:pt x="43" y="9"/>
                    <a:pt x="30" y="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2" name="Freeform 98"/>
            <p:cNvSpPr>
              <a:spLocks/>
            </p:cNvSpPr>
            <p:nvPr/>
          </p:nvSpPr>
          <p:spPr bwMode="auto">
            <a:xfrm>
              <a:off x="3536281" y="2257048"/>
              <a:ext cx="22534" cy="139709"/>
            </a:xfrm>
            <a:custGeom>
              <a:avLst/>
              <a:gdLst>
                <a:gd name="T0" fmla="*/ 5 w 5"/>
                <a:gd name="T1" fmla="*/ 1 h 31"/>
                <a:gd name="T2" fmla="*/ 0 w 5"/>
                <a:gd name="T3" fmla="*/ 2 h 31"/>
                <a:gd name="T4" fmla="*/ 0 w 5"/>
                <a:gd name="T5" fmla="*/ 2 h 31"/>
                <a:gd name="T6" fmla="*/ 0 w 5"/>
                <a:gd name="T7" fmla="*/ 2 h 31"/>
                <a:gd name="T8" fmla="*/ 0 w 5"/>
                <a:gd name="T9" fmla="*/ 2 h 31"/>
                <a:gd name="T10" fmla="*/ 0 w 5"/>
                <a:gd name="T11" fmla="*/ 2 h 31"/>
                <a:gd name="T12" fmla="*/ 3 w 5"/>
                <a:gd name="T13" fmla="*/ 30 h 31"/>
                <a:gd name="T14" fmla="*/ 3 w 5"/>
                <a:gd name="T15" fmla="*/ 30 h 31"/>
                <a:gd name="T16" fmla="*/ 5 w 5"/>
                <a:gd name="T17" fmla="*/ 31 h 31"/>
                <a:gd name="T18" fmla="*/ 5 w 5"/>
                <a:gd name="T19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31">
                  <a:moveTo>
                    <a:pt x="5" y="1"/>
                  </a:moveTo>
                  <a:cubicBezTo>
                    <a:pt x="2" y="1"/>
                    <a:pt x="1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3" y="30"/>
                    <a:pt x="3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3" y="31"/>
                    <a:pt x="3" y="31"/>
                    <a:pt x="5" y="31"/>
                  </a:cubicBezTo>
                  <a:cubicBezTo>
                    <a:pt x="5" y="1"/>
                    <a:pt x="5" y="1"/>
                    <a:pt x="5" y="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3" name="Freeform 99"/>
            <p:cNvSpPr>
              <a:spLocks/>
            </p:cNvSpPr>
            <p:nvPr/>
          </p:nvSpPr>
          <p:spPr bwMode="auto">
            <a:xfrm>
              <a:off x="3558815" y="2257048"/>
              <a:ext cx="18027" cy="139709"/>
            </a:xfrm>
            <a:custGeom>
              <a:avLst/>
              <a:gdLst>
                <a:gd name="T0" fmla="*/ 4 w 4"/>
                <a:gd name="T1" fmla="*/ 2 h 31"/>
                <a:gd name="T2" fmla="*/ 4 w 4"/>
                <a:gd name="T3" fmla="*/ 2 h 31"/>
                <a:gd name="T4" fmla="*/ 4 w 4"/>
                <a:gd name="T5" fmla="*/ 2 h 31"/>
                <a:gd name="T6" fmla="*/ 0 w 4"/>
                <a:gd name="T7" fmla="*/ 1 h 31"/>
                <a:gd name="T8" fmla="*/ 0 w 4"/>
                <a:gd name="T9" fmla="*/ 31 h 31"/>
                <a:gd name="T10" fmla="*/ 1 w 4"/>
                <a:gd name="T11" fmla="*/ 30 h 31"/>
                <a:gd name="T12" fmla="*/ 4 w 4"/>
                <a:gd name="T13" fmla="*/ 2 h 31"/>
                <a:gd name="T14" fmla="*/ 4 w 4"/>
                <a:gd name="T15" fmla="*/ 2 h 31"/>
                <a:gd name="T16" fmla="*/ 4 w 4"/>
                <a:gd name="T17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1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2" y="1"/>
                    <a:pt x="0" y="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" y="31"/>
                    <a:pt x="1" y="31"/>
                    <a:pt x="1" y="3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4" name="Freeform 100"/>
            <p:cNvSpPr>
              <a:spLocks/>
            </p:cNvSpPr>
            <p:nvPr/>
          </p:nvSpPr>
          <p:spPr bwMode="auto">
            <a:xfrm>
              <a:off x="3437133" y="2378730"/>
              <a:ext cx="139709" cy="135202"/>
            </a:xfrm>
            <a:custGeom>
              <a:avLst/>
              <a:gdLst>
                <a:gd name="T0" fmla="*/ 1 w 31"/>
                <a:gd name="T1" fmla="*/ 29 h 30"/>
                <a:gd name="T2" fmla="*/ 3 w 31"/>
                <a:gd name="T3" fmla="*/ 28 h 30"/>
                <a:gd name="T4" fmla="*/ 5 w 31"/>
                <a:gd name="T5" fmla="*/ 27 h 30"/>
                <a:gd name="T6" fmla="*/ 10 w 31"/>
                <a:gd name="T7" fmla="*/ 26 h 30"/>
                <a:gd name="T8" fmla="*/ 12 w 31"/>
                <a:gd name="T9" fmla="*/ 25 h 30"/>
                <a:gd name="T10" fmla="*/ 27 w 31"/>
                <a:gd name="T11" fmla="*/ 19 h 30"/>
                <a:gd name="T12" fmla="*/ 30 w 31"/>
                <a:gd name="T13" fmla="*/ 7 h 30"/>
                <a:gd name="T14" fmla="*/ 28 w 31"/>
                <a:gd name="T15" fmla="*/ 1 h 30"/>
                <a:gd name="T16" fmla="*/ 29 w 31"/>
                <a:gd name="T17" fmla="*/ 0 h 30"/>
                <a:gd name="T18" fmla="*/ 0 w 31"/>
                <a:gd name="T19" fmla="*/ 30 h 30"/>
                <a:gd name="T20" fmla="*/ 1 w 31"/>
                <a:gd name="T21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30">
                  <a:moveTo>
                    <a:pt x="1" y="29"/>
                  </a:moveTo>
                  <a:cubicBezTo>
                    <a:pt x="2" y="29"/>
                    <a:pt x="2" y="28"/>
                    <a:pt x="3" y="28"/>
                  </a:cubicBezTo>
                  <a:cubicBezTo>
                    <a:pt x="4" y="27"/>
                    <a:pt x="4" y="27"/>
                    <a:pt x="5" y="27"/>
                  </a:cubicBezTo>
                  <a:cubicBezTo>
                    <a:pt x="7" y="26"/>
                    <a:pt x="8" y="26"/>
                    <a:pt x="10" y="26"/>
                  </a:cubicBezTo>
                  <a:cubicBezTo>
                    <a:pt x="11" y="25"/>
                    <a:pt x="12" y="25"/>
                    <a:pt x="12" y="25"/>
                  </a:cubicBezTo>
                  <a:cubicBezTo>
                    <a:pt x="17" y="24"/>
                    <a:pt x="22" y="22"/>
                    <a:pt x="27" y="19"/>
                  </a:cubicBezTo>
                  <a:cubicBezTo>
                    <a:pt x="30" y="15"/>
                    <a:pt x="31" y="11"/>
                    <a:pt x="30" y="7"/>
                  </a:cubicBezTo>
                  <a:cubicBezTo>
                    <a:pt x="30" y="5"/>
                    <a:pt x="28" y="2"/>
                    <a:pt x="28" y="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" y="29"/>
                    <a:pt x="1" y="2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5" name="Freeform 101"/>
            <p:cNvSpPr>
              <a:spLocks/>
            </p:cNvSpPr>
            <p:nvPr/>
          </p:nvSpPr>
          <p:spPr bwMode="auto">
            <a:xfrm>
              <a:off x="3432626" y="2369716"/>
              <a:ext cx="135202" cy="144216"/>
            </a:xfrm>
            <a:custGeom>
              <a:avLst/>
              <a:gdLst>
                <a:gd name="T0" fmla="*/ 11 w 30"/>
                <a:gd name="T1" fmla="*/ 4 h 32"/>
                <a:gd name="T2" fmla="*/ 5 w 30"/>
                <a:gd name="T3" fmla="*/ 19 h 32"/>
                <a:gd name="T4" fmla="*/ 4 w 30"/>
                <a:gd name="T5" fmla="*/ 21 h 32"/>
                <a:gd name="T6" fmla="*/ 3 w 30"/>
                <a:gd name="T7" fmla="*/ 26 h 32"/>
                <a:gd name="T8" fmla="*/ 2 w 30"/>
                <a:gd name="T9" fmla="*/ 28 h 32"/>
                <a:gd name="T10" fmla="*/ 1 w 30"/>
                <a:gd name="T11" fmla="*/ 30 h 32"/>
                <a:gd name="T12" fmla="*/ 1 w 30"/>
                <a:gd name="T13" fmla="*/ 32 h 32"/>
                <a:gd name="T14" fmla="*/ 1 w 30"/>
                <a:gd name="T15" fmla="*/ 32 h 32"/>
                <a:gd name="T16" fmla="*/ 30 w 30"/>
                <a:gd name="T17" fmla="*/ 2 h 32"/>
                <a:gd name="T18" fmla="*/ 28 w 30"/>
                <a:gd name="T19" fmla="*/ 2 h 32"/>
                <a:gd name="T20" fmla="*/ 22 w 30"/>
                <a:gd name="T21" fmla="*/ 0 h 32"/>
                <a:gd name="T22" fmla="*/ 11 w 30"/>
                <a:gd name="T23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2">
                  <a:moveTo>
                    <a:pt x="11" y="4"/>
                  </a:moveTo>
                  <a:cubicBezTo>
                    <a:pt x="7" y="9"/>
                    <a:pt x="6" y="14"/>
                    <a:pt x="5" y="19"/>
                  </a:cubicBezTo>
                  <a:cubicBezTo>
                    <a:pt x="5" y="20"/>
                    <a:pt x="5" y="20"/>
                    <a:pt x="4" y="21"/>
                  </a:cubicBezTo>
                  <a:cubicBezTo>
                    <a:pt x="4" y="23"/>
                    <a:pt x="4" y="25"/>
                    <a:pt x="3" y="26"/>
                  </a:cubicBezTo>
                  <a:cubicBezTo>
                    <a:pt x="3" y="27"/>
                    <a:pt x="3" y="28"/>
                    <a:pt x="2" y="28"/>
                  </a:cubicBezTo>
                  <a:cubicBezTo>
                    <a:pt x="2" y="29"/>
                    <a:pt x="1" y="30"/>
                    <a:pt x="1" y="30"/>
                  </a:cubicBezTo>
                  <a:cubicBezTo>
                    <a:pt x="1" y="31"/>
                    <a:pt x="0" y="31"/>
                    <a:pt x="1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1"/>
                    <a:pt x="29" y="2"/>
                    <a:pt x="28" y="2"/>
                  </a:cubicBezTo>
                  <a:cubicBezTo>
                    <a:pt x="28" y="2"/>
                    <a:pt x="24" y="1"/>
                    <a:pt x="22" y="0"/>
                  </a:cubicBezTo>
                  <a:cubicBezTo>
                    <a:pt x="18" y="0"/>
                    <a:pt x="14" y="0"/>
                    <a:pt x="11" y="4"/>
                  </a:cubicBezTo>
                  <a:close/>
                </a:path>
              </a:pathLst>
            </a:custGeom>
            <a:solidFill>
              <a:schemeClr val="accent4"/>
            </a:solidFill>
            <a:ln w="127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5" name="animation details"/>
          <p:cNvSpPr txBox="1"/>
          <p:nvPr/>
        </p:nvSpPr>
        <p:spPr>
          <a:xfrm>
            <a:off x="7199790" y="2883"/>
            <a:ext cx="1944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This slide is static and</a:t>
            </a:r>
          </a:p>
          <a:p>
            <a:pPr algn="r"/>
            <a:r>
              <a:rPr lang="en-US" sz="1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does not animate.</a:t>
            </a:r>
          </a:p>
        </p:txBody>
      </p:sp>
    </p:spTree>
    <p:extLst>
      <p:ext uri="{BB962C8B-B14F-4D97-AF65-F5344CB8AC3E}">
        <p14:creationId xmlns:p14="http://schemas.microsoft.com/office/powerpoint/2010/main" val="3118078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owing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EE31A"/>
      </a:accent1>
      <a:accent2>
        <a:srgbClr val="B41423"/>
      </a:accent2>
      <a:accent3>
        <a:srgbClr val="1B587C"/>
      </a:accent3>
      <a:accent4>
        <a:srgbClr val="3B9137"/>
      </a:accent4>
      <a:accent5>
        <a:srgbClr val="604878"/>
      </a:accent5>
      <a:accent6>
        <a:srgbClr val="7F5439"/>
      </a:accent6>
      <a:hlink>
        <a:srgbClr val="6B9F25"/>
      </a:hlink>
      <a:folHlink>
        <a:srgbClr val="B26B0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376</TotalTime>
  <Words>309</Words>
  <Application>Microsoft Macintosh PowerPoint</Application>
  <PresentationFormat>On-screen Show (4:3)</PresentationFormat>
  <Paragraphs>92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PresenterMedia.com</dc:creator>
  <cp:lastModifiedBy>Floyd Eisenberg</cp:lastModifiedBy>
  <cp:revision>38</cp:revision>
  <dcterms:created xsi:type="dcterms:W3CDTF">2014-09-11T16:18:44Z</dcterms:created>
  <dcterms:modified xsi:type="dcterms:W3CDTF">2014-09-15T14:31:06Z</dcterms:modified>
</cp:coreProperties>
</file>