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  <p:sldId id="270" r:id="rId3"/>
    <p:sldId id="256" r:id="rId4"/>
    <p:sldId id="257" r:id="rId5"/>
    <p:sldId id="281" r:id="rId6"/>
    <p:sldId id="282" r:id="rId7"/>
    <p:sldId id="283" r:id="rId8"/>
    <p:sldId id="271" r:id="rId9"/>
    <p:sldId id="272" r:id="rId10"/>
    <p:sldId id="278" r:id="rId11"/>
    <p:sldId id="280" r:id="rId12"/>
    <p:sldId id="279" r:id="rId13"/>
    <p:sldId id="276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08C3-D50D-E643-AB03-4B45D82D8DF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D903-3DF6-BE4B-9CB0-19F325453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52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08C3-D50D-E643-AB03-4B45D82D8DF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D903-3DF6-BE4B-9CB0-19F325453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529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08C3-D50D-E643-AB03-4B45D82D8DF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D903-3DF6-BE4B-9CB0-19F325453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9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08C3-D50D-E643-AB03-4B45D82D8DF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D903-3DF6-BE4B-9CB0-19F325453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920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08C3-D50D-E643-AB03-4B45D82D8DF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D903-3DF6-BE4B-9CB0-19F325453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08C3-D50D-E643-AB03-4B45D82D8DF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D903-3DF6-BE4B-9CB0-19F325453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8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08C3-D50D-E643-AB03-4B45D82D8DF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D903-3DF6-BE4B-9CB0-19F325453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3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08C3-D50D-E643-AB03-4B45D82D8DF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D903-3DF6-BE4B-9CB0-19F325453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886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08C3-D50D-E643-AB03-4B45D82D8DF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D903-3DF6-BE4B-9CB0-19F325453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417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08C3-D50D-E643-AB03-4B45D82D8DF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D903-3DF6-BE4B-9CB0-19F325453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9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08C3-D50D-E643-AB03-4B45D82D8DF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9D903-3DF6-BE4B-9CB0-19F325453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80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508C3-D50D-E643-AB03-4B45D82D8DF4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9D903-3DF6-BE4B-9CB0-19F325453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2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LHS WG</a:t>
            </a:r>
            <a:br>
              <a:rPr lang="en-US" dirty="0"/>
            </a:br>
            <a:r>
              <a:rPr lang="en-US" dirty="0"/>
              <a:t>Feb 1, Thurs, Q4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02088"/>
            <a:ext cx="9144000" cy="1655762"/>
          </a:xfrm>
        </p:spPr>
        <p:txBody>
          <a:bodyPr>
            <a:normAutofit/>
          </a:bodyPr>
          <a:lstStyle/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71542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Temporal Relationships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Encounter based</a:t>
            </a:r>
          </a:p>
          <a:p>
            <a:pPr lvl="1"/>
            <a:r>
              <a:rPr lang="en-US" dirty="0"/>
              <a:t>Care managers who are “episode limited”, </a:t>
            </a:r>
            <a:r>
              <a:rPr lang="en-US" dirty="0" err="1"/>
              <a:t>eg</a:t>
            </a:r>
            <a:r>
              <a:rPr lang="en-US" dirty="0"/>
              <a:t> rehab coordinator</a:t>
            </a:r>
          </a:p>
          <a:p>
            <a:pPr lvl="1"/>
            <a:r>
              <a:rPr lang="en-US" dirty="0"/>
              <a:t>Encounters may overlap with concept of “episode of care”</a:t>
            </a:r>
          </a:p>
          <a:p>
            <a:pPr lvl="1"/>
            <a:r>
              <a:rPr lang="en-US" dirty="0"/>
              <a:t>Condition specific encounters: surgical, pregnancy, injury-recovery</a:t>
            </a:r>
          </a:p>
          <a:p>
            <a:r>
              <a:rPr lang="en-US" dirty="0"/>
              <a:t>One time encounter (specialist consult or procedure)</a:t>
            </a:r>
          </a:p>
          <a:p>
            <a:r>
              <a:rPr lang="en-US" dirty="0"/>
              <a:t>Terminated relationship</a:t>
            </a:r>
          </a:p>
          <a:p>
            <a:r>
              <a:rPr lang="en-US" dirty="0"/>
              <a:t>Temporary: on call or vacation coverage</a:t>
            </a:r>
          </a:p>
          <a:p>
            <a:r>
              <a:rPr lang="en-US" dirty="0"/>
              <a:t>Away from home encounters</a:t>
            </a:r>
          </a:p>
          <a:p>
            <a:r>
              <a:rPr lang="en-US" dirty="0"/>
              <a:t>Seasonal relocations</a:t>
            </a:r>
          </a:p>
        </p:txBody>
      </p:sp>
    </p:spTree>
    <p:extLst>
      <p:ext uri="{BB962C8B-B14F-4D97-AF65-F5344CB8AC3E}">
        <p14:creationId xmlns:p14="http://schemas.microsoft.com/office/powerpoint/2010/main" val="969091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fulfilling care team role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806113" cy="4351338"/>
          </a:xfrm>
        </p:spPr>
        <p:txBody>
          <a:bodyPr/>
          <a:lstStyle/>
          <a:p>
            <a:r>
              <a:rPr lang="en-US" dirty="0"/>
              <a:t>Organized group of individuals in a care team role</a:t>
            </a:r>
          </a:p>
          <a:p>
            <a:pPr lvl="1"/>
            <a:r>
              <a:rPr lang="en-US" dirty="0"/>
              <a:t>A unique electronic endpoint or telecom for “the group”</a:t>
            </a:r>
          </a:p>
          <a:p>
            <a:pPr lvl="1"/>
            <a:r>
              <a:rPr lang="en-US" dirty="0"/>
              <a:t>Consent should flow to the group, not just individuals</a:t>
            </a:r>
          </a:p>
          <a:p>
            <a:pPr lvl="1"/>
            <a:r>
              <a:rPr lang="en-US" dirty="0"/>
              <a:t>Governance: how does a group participate in planning or decisions?</a:t>
            </a:r>
          </a:p>
          <a:p>
            <a:r>
              <a:rPr lang="en-US" dirty="0"/>
              <a:t>Maybe Public Health and Clinical Research could be “a team on a team”</a:t>
            </a:r>
          </a:p>
          <a:p>
            <a:r>
              <a:rPr lang="en-US" dirty="0"/>
              <a:t>Need to develop representative use cases of team fulfilling a role</a:t>
            </a:r>
          </a:p>
        </p:txBody>
      </p:sp>
    </p:spTree>
    <p:extLst>
      <p:ext uri="{BB962C8B-B14F-4D97-AF65-F5344CB8AC3E}">
        <p14:creationId xmlns:p14="http://schemas.microsoft.com/office/powerpoint/2010/main" val="3227153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 Team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Leadership</a:t>
            </a:r>
          </a:p>
          <a:p>
            <a:r>
              <a:rPr lang="en-US" dirty="0"/>
              <a:t>Team management</a:t>
            </a:r>
          </a:p>
          <a:p>
            <a:r>
              <a:rPr lang="en-US" dirty="0"/>
              <a:t>Planning vs service delivery</a:t>
            </a:r>
          </a:p>
          <a:p>
            <a:r>
              <a:rPr lang="en-US" dirty="0"/>
              <a:t>Decision making</a:t>
            </a:r>
          </a:p>
          <a:p>
            <a:r>
              <a:rPr lang="en-US" dirty="0"/>
              <a:t>Related attributes</a:t>
            </a:r>
          </a:p>
          <a:p>
            <a:pPr lvl="1"/>
            <a:r>
              <a:rPr lang="en-US" dirty="0"/>
              <a:t>Consent </a:t>
            </a:r>
          </a:p>
          <a:p>
            <a:pPr lvl="1"/>
            <a:r>
              <a:rPr lang="en-US" dirty="0"/>
              <a:t>Communication</a:t>
            </a:r>
          </a:p>
          <a:p>
            <a:pPr lvl="1"/>
            <a:r>
              <a:rPr lang="en-US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1962828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Starter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starter set use case categories has been identified:</a:t>
            </a:r>
            <a:endParaRPr lang="en-US" sz="6000" dirty="0"/>
          </a:p>
          <a:p>
            <a:pPr fontAlgn="base"/>
            <a:r>
              <a:rPr lang="en-US" dirty="0"/>
              <a:t>Collaborative/shared care (Use Case 4)</a:t>
            </a:r>
          </a:p>
          <a:p>
            <a:pPr lvl="1" fontAlgn="base"/>
            <a:r>
              <a:rPr lang="en-US" dirty="0"/>
              <a:t>Community-based collaborative care (Evelyn)</a:t>
            </a:r>
          </a:p>
          <a:p>
            <a:pPr fontAlgn="base"/>
            <a:r>
              <a:rPr lang="en-US" dirty="0"/>
              <a:t>Transition of care (Use Case 4)</a:t>
            </a:r>
          </a:p>
          <a:p>
            <a:pPr fontAlgn="base"/>
            <a:r>
              <a:rPr lang="en-US" dirty="0"/>
              <a:t>Care team that plays a role within a care team (Stephen)</a:t>
            </a:r>
          </a:p>
          <a:p>
            <a:pPr fontAlgn="base"/>
            <a:r>
              <a:rPr lang="en-US" dirty="0"/>
              <a:t>Clinical unit/department/</a:t>
            </a:r>
            <a:r>
              <a:rPr lang="en-US" dirty="0" err="1"/>
              <a:t>organisation</a:t>
            </a:r>
            <a:r>
              <a:rPr lang="en-US" dirty="0"/>
              <a:t> plays a role within a care team (this may apply to non clinical services and </a:t>
            </a:r>
            <a:r>
              <a:rPr lang="en-US" dirty="0" err="1"/>
              <a:t>organisations</a:t>
            </a:r>
            <a:r>
              <a:rPr lang="en-US" dirty="0"/>
              <a:t>, e.g. meals on wheels service) (Use Case 5)</a:t>
            </a:r>
          </a:p>
          <a:p>
            <a:pPr fontAlgn="base"/>
            <a:r>
              <a:rPr lang="en-US" dirty="0"/>
              <a:t>Public health (Use Case 3)</a:t>
            </a:r>
          </a:p>
          <a:p>
            <a:pPr fontAlgn="base"/>
            <a:r>
              <a:rPr lang="en-US" dirty="0"/>
              <a:t>Research (Elaine)</a:t>
            </a:r>
          </a:p>
          <a:p>
            <a:pPr fontAlgn="base"/>
            <a:r>
              <a:rPr lang="en-US" dirty="0"/>
              <a:t>Consent (Use case 1 &amp; 2)</a:t>
            </a:r>
          </a:p>
        </p:txBody>
      </p:sp>
    </p:spTree>
    <p:extLst>
      <p:ext uri="{BB962C8B-B14F-4D97-AF65-F5344CB8AC3E}">
        <p14:creationId xmlns:p14="http://schemas.microsoft.com/office/powerpoint/2010/main" val="1118345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Care Team Use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There are other use cases that may be subsumed into the above categories</a:t>
            </a:r>
            <a:endParaRPr lang="en-US" sz="7200" dirty="0"/>
          </a:p>
          <a:p>
            <a:pPr fontAlgn="base"/>
            <a:r>
              <a:rPr lang="en-US" dirty="0"/>
              <a:t>Children with special care needs (Use case 6)</a:t>
            </a:r>
          </a:p>
          <a:p>
            <a:pPr fontAlgn="base"/>
            <a:r>
              <a:rPr lang="en-US" dirty="0"/>
              <a:t>Behavioral health (Emma, Mike)</a:t>
            </a:r>
          </a:p>
          <a:p>
            <a:pPr fontAlgn="base"/>
            <a:r>
              <a:rPr lang="en-US" dirty="0"/>
              <a:t>Patient as care coordinator/manager (Use case 1)</a:t>
            </a:r>
          </a:p>
          <a:p>
            <a:pPr fontAlgn="base"/>
            <a:r>
              <a:rPr lang="en-US" dirty="0"/>
              <a:t>Virtual care team without explicit care coordinator/manager (Use case 2)</a:t>
            </a:r>
          </a:p>
          <a:p>
            <a:pPr fontAlgn="base"/>
            <a:r>
              <a:rPr lang="en-US" dirty="0"/>
              <a:t>Nutrition care team (Elaine)</a:t>
            </a:r>
          </a:p>
          <a:p>
            <a:pPr fontAlgn="base"/>
            <a:r>
              <a:rPr lang="en-US" dirty="0"/>
              <a:t>[Emma] suggest adding behavioral health as a possible use case in case there are nuances about behavioral health that needs to be spelled out. </a:t>
            </a:r>
          </a:p>
          <a:p>
            <a:pPr fontAlgn="base"/>
            <a:r>
              <a:rPr lang="en-US" dirty="0"/>
              <a:t>Family member as legal guardian (Use case 7)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203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Introductions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eLTSS</a:t>
            </a:r>
            <a:r>
              <a:rPr lang="en-US" dirty="0"/>
              <a:t> – Evelyn </a:t>
            </a:r>
            <a:r>
              <a:rPr lang="en-US" dirty="0" err="1"/>
              <a:t>Gallego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Approach to Care Team DAM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Call time -  Wednesdays, 4 pm 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CIMI Modelling – Claude Nanjo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Other business</a:t>
            </a:r>
          </a:p>
        </p:txBody>
      </p:sp>
    </p:spTree>
    <p:extLst>
      <p:ext uri="{BB962C8B-B14F-4D97-AF65-F5344CB8AC3E}">
        <p14:creationId xmlns:p14="http://schemas.microsoft.com/office/powerpoint/2010/main" val="998509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LHS Care Team DAM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 Approach to Building the DAM</a:t>
            </a:r>
          </a:p>
        </p:txBody>
      </p:sp>
    </p:spTree>
    <p:extLst>
      <p:ext uri="{BB962C8B-B14F-4D97-AF65-F5344CB8AC3E}">
        <p14:creationId xmlns:p14="http://schemas.microsoft.com/office/powerpoint/2010/main" val="563942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07" y="365125"/>
            <a:ext cx="11099409" cy="1325563"/>
          </a:xfrm>
        </p:spPr>
        <p:txBody>
          <a:bodyPr/>
          <a:lstStyle/>
          <a:p>
            <a:r>
              <a:rPr lang="en-US" dirty="0"/>
              <a:t>Suppose we reverse engineer a virtual </a:t>
            </a:r>
            <a:r>
              <a:rPr lang="en-US"/>
              <a:t>care team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any individual their care team is everyone who touches them</a:t>
            </a:r>
          </a:p>
          <a:p>
            <a:r>
              <a:rPr lang="mr-IN" dirty="0"/>
              <a:t>…</a:t>
            </a:r>
            <a:r>
              <a:rPr lang="en-US" dirty="0"/>
              <a:t> touches them physically, face to face, or virtually </a:t>
            </a:r>
          </a:p>
          <a:p>
            <a:r>
              <a:rPr lang="en-US" dirty="0"/>
              <a:t>touches may be episodic, usually are</a:t>
            </a:r>
          </a:p>
          <a:p>
            <a:r>
              <a:rPr lang="en-US" dirty="0"/>
              <a:t>care team participants or roles may be limited time engagements</a:t>
            </a:r>
          </a:p>
          <a:p>
            <a:r>
              <a:rPr lang="en-US" dirty="0"/>
              <a:t>care team participants may be inactive in the plan for periods of time</a:t>
            </a:r>
          </a:p>
          <a:p>
            <a:r>
              <a:rPr lang="en-US"/>
              <a:t>there is a difference between inactive and retired (not expected back)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6260" y="2545617"/>
            <a:ext cx="8454683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Over the life of an individual both care plans and care teams </a:t>
            </a:r>
            <a:r>
              <a:rPr lang="en-US"/>
              <a:t>are dynamic.</a:t>
            </a:r>
          </a:p>
        </p:txBody>
      </p:sp>
    </p:spTree>
    <p:extLst>
      <p:ext uri="{BB962C8B-B14F-4D97-AF65-F5344CB8AC3E}">
        <p14:creationId xmlns:p14="http://schemas.microsoft.com/office/powerpoint/2010/main" val="1883338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2" y="1982909"/>
            <a:ext cx="8454683" cy="2138925"/>
          </a:xfrm>
        </p:spPr>
        <p:txBody>
          <a:bodyPr>
            <a:normAutofit/>
          </a:bodyPr>
          <a:lstStyle/>
          <a:p>
            <a:r>
              <a:rPr lang="en-US" dirty="0"/>
              <a:t>This WHOLE PATIENT care team is made up of multiple component teams or sub-teams. </a:t>
            </a:r>
          </a:p>
        </p:txBody>
      </p:sp>
    </p:spTree>
    <p:extLst>
      <p:ext uri="{BB962C8B-B14F-4D97-AF65-F5344CB8AC3E}">
        <p14:creationId xmlns:p14="http://schemas.microsoft.com/office/powerpoint/2010/main" val="977852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7612" y="1982909"/>
            <a:ext cx="8426553" cy="2138925"/>
          </a:xfrm>
        </p:spPr>
        <p:txBody>
          <a:bodyPr>
            <a:normAutofit/>
          </a:bodyPr>
          <a:lstStyle/>
          <a:p>
            <a:r>
              <a:rPr lang="en-US" dirty="0"/>
              <a:t>These component teams or sub-teams usually have only a transactional business relationship. </a:t>
            </a:r>
          </a:p>
        </p:txBody>
      </p:sp>
    </p:spTree>
    <p:extLst>
      <p:ext uri="{BB962C8B-B14F-4D97-AF65-F5344CB8AC3E}">
        <p14:creationId xmlns:p14="http://schemas.microsoft.com/office/powerpoint/2010/main" val="1532494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 of 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Face to face</a:t>
            </a:r>
          </a:p>
          <a:p>
            <a:r>
              <a:rPr lang="en-US" dirty="0"/>
              <a:t>Telehealth</a:t>
            </a:r>
          </a:p>
          <a:p>
            <a:r>
              <a:rPr lang="en-US" dirty="0"/>
              <a:t>Interpretation of diagnostic procedures</a:t>
            </a:r>
          </a:p>
          <a:p>
            <a:r>
              <a:rPr lang="en-US" dirty="0"/>
              <a:t>Remote care manager</a:t>
            </a:r>
          </a:p>
          <a:p>
            <a:r>
              <a:rPr lang="en-US" dirty="0"/>
              <a:t>Remote patient education or instruction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069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Diagnostic report authors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make proposals for care plan activities</a:t>
            </a:r>
          </a:p>
          <a:p>
            <a:pPr lvl="1"/>
            <a:r>
              <a:rPr lang="en-US" dirty="0"/>
              <a:t>Additional studies/special studies</a:t>
            </a:r>
          </a:p>
          <a:p>
            <a:r>
              <a:rPr lang="en-US" dirty="0"/>
              <a:t>LHS should enable a feed-back loop for the diagnostic report author</a:t>
            </a:r>
          </a:p>
          <a:p>
            <a:pPr lvl="1"/>
            <a:r>
              <a:rPr lang="en-US" dirty="0"/>
              <a:t>Was the analysis correct?</a:t>
            </a:r>
          </a:p>
          <a:p>
            <a:pPr lvl="1"/>
            <a:r>
              <a:rPr lang="en-US" dirty="0"/>
              <a:t>What was the effect on goal and activity?</a:t>
            </a:r>
          </a:p>
          <a:p>
            <a:pPr lvl="1"/>
            <a:r>
              <a:rPr lang="en-US" dirty="0"/>
              <a:t>What was the outcome?</a:t>
            </a:r>
          </a:p>
        </p:txBody>
      </p:sp>
    </p:spTree>
    <p:extLst>
      <p:ext uri="{BB962C8B-B14F-4D97-AF65-F5344CB8AC3E}">
        <p14:creationId xmlns:p14="http://schemas.microsoft.com/office/powerpoint/2010/main" val="1771913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</TotalTime>
  <Words>561</Words>
  <Application>Microsoft Office PowerPoint</Application>
  <PresentationFormat>Widescreen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Mangal</vt:lpstr>
      <vt:lpstr>Office Theme</vt:lpstr>
      <vt:lpstr>LHS WG Feb 1, Thurs, Q4</vt:lpstr>
      <vt:lpstr>Agenda</vt:lpstr>
      <vt:lpstr>LHS Care Team DAM</vt:lpstr>
      <vt:lpstr>Suppose we reverse engineer a virtual care team </vt:lpstr>
      <vt:lpstr>Over the life of an individual both care plans and care teams are dynamic.</vt:lpstr>
      <vt:lpstr>This WHOLE PATIENT care team is made up of multiple component teams or sub-teams. </vt:lpstr>
      <vt:lpstr>These component teams or sub-teams usually have only a transactional business relationship. </vt:lpstr>
      <vt:lpstr>Mode of contact</vt:lpstr>
      <vt:lpstr>Diagnostic report authors</vt:lpstr>
      <vt:lpstr>Temporal Relationships</vt:lpstr>
      <vt:lpstr>Group fulfilling care team role</vt:lpstr>
      <vt:lpstr>Care Team Governance</vt:lpstr>
      <vt:lpstr>Starter Set</vt:lpstr>
      <vt:lpstr>Other Care Team Use Cases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LHS Care Team DAM</dc:title>
  <dc:creator>Russell Leftwich</dc:creator>
  <cp:lastModifiedBy>Jones, Emma</cp:lastModifiedBy>
  <cp:revision>25</cp:revision>
  <dcterms:created xsi:type="dcterms:W3CDTF">2017-04-21T19:34:38Z</dcterms:created>
  <dcterms:modified xsi:type="dcterms:W3CDTF">2018-02-01T23:34:29Z</dcterms:modified>
</cp:coreProperties>
</file>