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4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2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5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5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7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F8AFA-9108-495C-99D4-98B225E6DD8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D736C-385C-47F1-A315-FCC1A3028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4188-FDAB-453F-BC0A-ACFAB784621B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1690"/>
            <a:ext cx="9144000" cy="5845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66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Connor</dc:creator>
  <cp:lastModifiedBy>Kathleen Connor</cp:lastModifiedBy>
  <cp:revision>2</cp:revision>
  <dcterms:created xsi:type="dcterms:W3CDTF">2012-10-31T03:39:51Z</dcterms:created>
  <dcterms:modified xsi:type="dcterms:W3CDTF">2012-11-13T04:17:23Z</dcterms:modified>
</cp:coreProperties>
</file>