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836" r:id="rId2"/>
    <p:sldId id="983" r:id="rId3"/>
    <p:sldId id="1106" r:id="rId4"/>
    <p:sldId id="1045" r:id="rId5"/>
    <p:sldId id="1105" r:id="rId6"/>
    <p:sldId id="1107" r:id="rId7"/>
    <p:sldId id="1108" r:id="rId8"/>
    <p:sldId id="1114" r:id="rId9"/>
    <p:sldId id="1113" r:id="rId10"/>
    <p:sldId id="1110" r:id="rId11"/>
    <p:sldId id="1050" r:id="rId12"/>
    <p:sldId id="1069" r:id="rId13"/>
    <p:sldId id="1064" r:id="rId14"/>
  </p:sldIdLst>
  <p:sldSz cx="9144000" cy="6858000" type="screen4x3"/>
  <p:notesSz cx="7010400" cy="9296400"/>
  <p:defaultTextStyle>
    <a:defPPr>
      <a:defRPr lang="en-CA"/>
    </a:defPPr>
    <a:lvl1pPr algn="l" rtl="0" fontAlgn="base">
      <a:spcBef>
        <a:spcPct val="0"/>
      </a:spcBef>
      <a:spcAft>
        <a:spcPct val="0"/>
      </a:spcAft>
      <a:defRPr b="1" kern="1200">
        <a:solidFill>
          <a:schemeClr val="bg1"/>
        </a:solidFill>
        <a:latin typeface="Arial" charset="0"/>
        <a:ea typeface="+mn-ea"/>
        <a:cs typeface="Arial" charset="0"/>
      </a:defRPr>
    </a:lvl1pPr>
    <a:lvl2pPr marL="457200" algn="l" rtl="0" fontAlgn="base">
      <a:spcBef>
        <a:spcPct val="0"/>
      </a:spcBef>
      <a:spcAft>
        <a:spcPct val="0"/>
      </a:spcAft>
      <a:defRPr b="1" kern="1200">
        <a:solidFill>
          <a:schemeClr val="bg1"/>
        </a:solidFill>
        <a:latin typeface="Arial" charset="0"/>
        <a:ea typeface="+mn-ea"/>
        <a:cs typeface="Arial" charset="0"/>
      </a:defRPr>
    </a:lvl2pPr>
    <a:lvl3pPr marL="914400" algn="l" rtl="0" fontAlgn="base">
      <a:spcBef>
        <a:spcPct val="0"/>
      </a:spcBef>
      <a:spcAft>
        <a:spcPct val="0"/>
      </a:spcAft>
      <a:defRPr b="1" kern="1200">
        <a:solidFill>
          <a:schemeClr val="bg1"/>
        </a:solidFill>
        <a:latin typeface="Arial" charset="0"/>
        <a:ea typeface="+mn-ea"/>
        <a:cs typeface="Arial" charset="0"/>
      </a:defRPr>
    </a:lvl3pPr>
    <a:lvl4pPr marL="1371600" algn="l" rtl="0" fontAlgn="base">
      <a:spcBef>
        <a:spcPct val="0"/>
      </a:spcBef>
      <a:spcAft>
        <a:spcPct val="0"/>
      </a:spcAft>
      <a:defRPr b="1" kern="1200">
        <a:solidFill>
          <a:schemeClr val="bg1"/>
        </a:solidFill>
        <a:latin typeface="Arial" charset="0"/>
        <a:ea typeface="+mn-ea"/>
        <a:cs typeface="Arial" charset="0"/>
      </a:defRPr>
    </a:lvl4pPr>
    <a:lvl5pPr marL="1828800" algn="l" rtl="0" fontAlgn="base">
      <a:spcBef>
        <a:spcPct val="0"/>
      </a:spcBef>
      <a:spcAft>
        <a:spcPct val="0"/>
      </a:spcAft>
      <a:defRPr b="1" kern="1200">
        <a:solidFill>
          <a:schemeClr val="bg1"/>
        </a:solidFill>
        <a:latin typeface="Arial" charset="0"/>
        <a:ea typeface="+mn-ea"/>
        <a:cs typeface="Arial" charset="0"/>
      </a:defRPr>
    </a:lvl5pPr>
    <a:lvl6pPr marL="2286000" algn="l" defTabSz="914400" rtl="0" eaLnBrk="1" latinLnBrk="0" hangingPunct="1">
      <a:defRPr b="1" kern="1200">
        <a:solidFill>
          <a:schemeClr val="bg1"/>
        </a:solidFill>
        <a:latin typeface="Arial" charset="0"/>
        <a:ea typeface="+mn-ea"/>
        <a:cs typeface="Arial" charset="0"/>
      </a:defRPr>
    </a:lvl6pPr>
    <a:lvl7pPr marL="2743200" algn="l" defTabSz="914400" rtl="0" eaLnBrk="1" latinLnBrk="0" hangingPunct="1">
      <a:defRPr b="1" kern="1200">
        <a:solidFill>
          <a:schemeClr val="bg1"/>
        </a:solidFill>
        <a:latin typeface="Arial" charset="0"/>
        <a:ea typeface="+mn-ea"/>
        <a:cs typeface="Arial" charset="0"/>
      </a:defRPr>
    </a:lvl7pPr>
    <a:lvl8pPr marL="3200400" algn="l" defTabSz="914400" rtl="0" eaLnBrk="1" latinLnBrk="0" hangingPunct="1">
      <a:defRPr b="1" kern="1200">
        <a:solidFill>
          <a:schemeClr val="bg1"/>
        </a:solidFill>
        <a:latin typeface="Arial" charset="0"/>
        <a:ea typeface="+mn-ea"/>
        <a:cs typeface="Arial" charset="0"/>
      </a:defRPr>
    </a:lvl8pPr>
    <a:lvl9pPr marL="3657600" algn="l" defTabSz="914400" rtl="0" eaLnBrk="1" latinLnBrk="0" hangingPunct="1">
      <a:defRPr b="1" kern="1200">
        <a:solidFill>
          <a:schemeClr val="bg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dré Boudreau" initials="AB"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2929"/>
    <a:srgbClr val="0066FF"/>
    <a:srgbClr val="FFFFCC"/>
    <a:srgbClr val="7AC4F2"/>
    <a:srgbClr val="ACB6AB"/>
    <a:srgbClr val="CACEC2"/>
    <a:srgbClr val="5F5F5F"/>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71" autoAdjust="0"/>
    <p:restoredTop sz="97404" autoAdjust="0"/>
  </p:normalViewPr>
  <p:slideViewPr>
    <p:cSldViewPr>
      <p:cViewPr varScale="1">
        <p:scale>
          <a:sx n="86" d="100"/>
          <a:sy n="86" d="100"/>
        </p:scale>
        <p:origin x="-158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9" d="100"/>
        <a:sy n="119" d="100"/>
      </p:scale>
      <p:origin x="0" y="0"/>
    </p:cViewPr>
  </p:sorterViewPr>
  <p:notesViewPr>
    <p:cSldViewPr>
      <p:cViewPr varScale="1">
        <p:scale>
          <a:sx n="86" d="100"/>
          <a:sy n="86" d="100"/>
        </p:scale>
        <p:origin x="-2298" y="-96"/>
      </p:cViewPr>
      <p:guideLst>
        <p:guide orient="horz" pos="2928"/>
        <p:guide pos="2208"/>
      </p:guideLst>
    </p:cSldViewPr>
  </p:notesViewPr>
  <p:gridSpacing cx="72010" cy="7201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commentAuthors" Target="commentAuthors.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896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cs typeface="+mn-cs"/>
              </a:defRPr>
            </a:lvl1pPr>
          </a:lstStyle>
          <a:p>
            <a:pPr>
              <a:defRPr/>
            </a:pPr>
            <a:endParaRPr lang="en-US"/>
          </a:p>
        </p:txBody>
      </p:sp>
      <p:sp>
        <p:nvSpPr>
          <p:cNvPr id="168963"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cs typeface="+mn-cs"/>
              </a:defRPr>
            </a:lvl1pPr>
          </a:lstStyle>
          <a:p>
            <a:pPr>
              <a:defRPr/>
            </a:pPr>
            <a:endParaRPr lang="en-US"/>
          </a:p>
        </p:txBody>
      </p:sp>
      <p:sp>
        <p:nvSpPr>
          <p:cNvPr id="168964"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cs typeface="+mn-cs"/>
              </a:defRPr>
            </a:lvl1pPr>
          </a:lstStyle>
          <a:p>
            <a:pPr>
              <a:defRPr/>
            </a:pPr>
            <a:endParaRPr lang="en-US" dirty="0"/>
          </a:p>
        </p:txBody>
      </p:sp>
      <p:sp>
        <p:nvSpPr>
          <p:cNvPr id="168965"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cs typeface="+mn-cs"/>
              </a:defRPr>
            </a:lvl1pPr>
          </a:lstStyle>
          <a:p>
            <a:pPr>
              <a:defRPr/>
            </a:pPr>
            <a:fld id="{047A367E-F720-4A41-8100-18BDE4B298E7}" type="slidenum">
              <a:rPr lang="en-US"/>
              <a:pPr>
                <a:defRPr/>
              </a:pPr>
              <a:t>‹#›</a:t>
            </a:fld>
            <a:endParaRPr lang="en-US"/>
          </a:p>
        </p:txBody>
      </p:sp>
    </p:spTree>
    <p:extLst>
      <p:ext uri="{BB962C8B-B14F-4D97-AF65-F5344CB8AC3E}">
        <p14:creationId xmlns:p14="http://schemas.microsoft.com/office/powerpoint/2010/main" val="28465620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b="0">
                <a:solidFill>
                  <a:schemeClr val="tx1"/>
                </a:solidFill>
                <a:latin typeface="Arial" charset="0"/>
                <a:cs typeface="+mn-cs"/>
              </a:defRPr>
            </a:lvl1pPr>
          </a:lstStyle>
          <a:p>
            <a:pPr>
              <a:defRPr/>
            </a:pPr>
            <a:endParaRPr lang="en-CA"/>
          </a:p>
        </p:txBody>
      </p:sp>
      <p:sp>
        <p:nvSpPr>
          <p:cNvPr id="614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b="0">
                <a:solidFill>
                  <a:schemeClr val="tx1"/>
                </a:solidFill>
                <a:latin typeface="Arial" charset="0"/>
                <a:cs typeface="+mn-cs"/>
              </a:defRPr>
            </a:lvl1pPr>
          </a:lstStyle>
          <a:p>
            <a:pPr>
              <a:defRPr/>
            </a:pPr>
            <a:endParaRPr lang="en-CA"/>
          </a:p>
        </p:txBody>
      </p:sp>
      <p:sp>
        <p:nvSpPr>
          <p:cNvPr id="163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615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b="0">
                <a:solidFill>
                  <a:schemeClr val="tx1"/>
                </a:solidFill>
                <a:latin typeface="Arial" charset="0"/>
                <a:cs typeface="+mn-cs"/>
              </a:defRPr>
            </a:lvl1pPr>
          </a:lstStyle>
          <a:p>
            <a:pPr>
              <a:defRPr/>
            </a:pPr>
            <a:endParaRPr lang="en-CA" dirty="0"/>
          </a:p>
        </p:txBody>
      </p:sp>
      <p:sp>
        <p:nvSpPr>
          <p:cNvPr id="615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b="0">
                <a:solidFill>
                  <a:schemeClr val="tx1"/>
                </a:solidFill>
                <a:latin typeface="Arial" charset="0"/>
                <a:cs typeface="+mn-cs"/>
              </a:defRPr>
            </a:lvl1pPr>
          </a:lstStyle>
          <a:p>
            <a:pPr>
              <a:defRPr/>
            </a:pPr>
            <a:fld id="{5D40F3AC-CB73-47FA-8395-D313DBEF8281}" type="slidenum">
              <a:rPr lang="en-CA"/>
              <a:pPr>
                <a:defRPr/>
              </a:pPr>
              <a:t>‹#›</a:t>
            </a:fld>
            <a:endParaRPr lang="en-CA"/>
          </a:p>
        </p:txBody>
      </p:sp>
    </p:spTree>
    <p:extLst>
      <p:ext uri="{BB962C8B-B14F-4D97-AF65-F5344CB8AC3E}">
        <p14:creationId xmlns:p14="http://schemas.microsoft.com/office/powerpoint/2010/main" val="784980628"/>
      </p:ext>
    </p:extLst>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1_Titre et contenu">
    <p:spTree>
      <p:nvGrpSpPr>
        <p:cNvPr id="1" name=""/>
        <p:cNvGrpSpPr/>
        <p:nvPr/>
      </p:nvGrpSpPr>
      <p:grpSpPr>
        <a:xfrm>
          <a:off x="0" y="0"/>
          <a:ext cx="0" cy="0"/>
          <a:chOff x="0" y="0"/>
          <a:chExt cx="0" cy="0"/>
        </a:xfrm>
      </p:grpSpPr>
      <p:sp>
        <p:nvSpPr>
          <p:cNvPr id="4" name="Rectangle 3"/>
          <p:cNvSpPr/>
          <p:nvPr userDrawn="1"/>
        </p:nvSpPr>
        <p:spPr bwMode="auto">
          <a:xfrm>
            <a:off x="434975"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a:xfrm>
            <a:off x="455613" y="120316"/>
            <a:ext cx="8359524" cy="724234"/>
          </a:xfrm>
        </p:spPr>
        <p:txBody>
          <a:bodyPr/>
          <a:lstStyle>
            <a:lvl1pPr>
              <a:defRPr sz="2800" b="1">
                <a:solidFill>
                  <a:schemeClr val="accent2"/>
                </a:solidFill>
              </a:defRPr>
            </a:lvl1pPr>
          </a:lstStyle>
          <a:p>
            <a:r>
              <a:rPr lang="fr-FR" dirty="0" smtClean="0"/>
              <a:t>Cliquez pour modifier le style du titre</a:t>
            </a:r>
            <a:endParaRPr lang="en-CA" dirty="0"/>
          </a:p>
        </p:txBody>
      </p:sp>
      <p:sp>
        <p:nvSpPr>
          <p:cNvPr id="3" name="Espace réservé du contenu 2"/>
          <p:cNvSpPr>
            <a:spLocks noGrp="1"/>
          </p:cNvSpPr>
          <p:nvPr>
            <p:ph idx="1"/>
          </p:nvPr>
        </p:nvSpPr>
        <p:spPr>
          <a:xfrm>
            <a:off x="455613" y="1175656"/>
            <a:ext cx="8364537" cy="5274357"/>
          </a:xfrm>
        </p:spPr>
        <p:txBody>
          <a:bodyPr/>
          <a:lstStyle>
            <a:lvl1pPr marL="265113" indent="-265113">
              <a:buClr>
                <a:schemeClr val="tx2">
                  <a:lumMod val="75000"/>
                </a:schemeClr>
              </a:buClr>
              <a:defRPr sz="2400"/>
            </a:lvl1pPr>
            <a:lvl2pPr marL="625475" indent="-279400">
              <a:buClr>
                <a:schemeClr val="accent2"/>
              </a:buClr>
              <a:buFont typeface="Wingdings" pitchFamily="2" charset="2"/>
              <a:buChar char="§"/>
              <a:defRPr sz="2000"/>
            </a:lvl2pPr>
            <a:lvl3pPr marL="901700" indent="-227013">
              <a:buClr>
                <a:schemeClr val="accent4">
                  <a:lumMod val="50000"/>
                </a:schemeClr>
              </a:buClr>
              <a:buFont typeface="Courier New" pitchFamily="49" charset="0"/>
              <a:buChar char="o"/>
              <a:defRPr sz="1800"/>
            </a:lvl3pPr>
            <a:lvl4pPr marL="1160463" indent="-241300">
              <a:buClr>
                <a:schemeClr val="accent1">
                  <a:lumMod val="50000"/>
                </a:schemeClr>
              </a:buClr>
              <a:buFont typeface="Wingdings" pitchFamily="2" charset="2"/>
              <a:buChar char="ü"/>
              <a:defRPr sz="1600"/>
            </a:lvl4pPr>
            <a:lvl5pPr marL="1431925" indent="-219075">
              <a:defRPr sz="1400"/>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29413" y="968375"/>
            <a:ext cx="2090737" cy="5481638"/>
          </a:xfrm>
        </p:spPr>
        <p:txBody>
          <a:bodyPr vert="eaVert"/>
          <a:lstStyle/>
          <a:p>
            <a:r>
              <a:rPr lang="fr-FR" smtClean="0"/>
              <a:t>Cliquez pour modifier le style du titre</a:t>
            </a:r>
            <a:endParaRPr lang="en-CA"/>
          </a:p>
        </p:txBody>
      </p:sp>
      <p:sp>
        <p:nvSpPr>
          <p:cNvPr id="3" name="Espace réservé du texte vertical 2"/>
          <p:cNvSpPr>
            <a:spLocks noGrp="1"/>
          </p:cNvSpPr>
          <p:nvPr>
            <p:ph type="body" orient="vert" idx="1"/>
          </p:nvPr>
        </p:nvSpPr>
        <p:spPr>
          <a:xfrm>
            <a:off x="455613" y="968375"/>
            <a:ext cx="6121400" cy="548163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5613" y="968375"/>
            <a:ext cx="7769225" cy="457200"/>
          </a:xfrm>
        </p:spPr>
        <p:txBody>
          <a:bodyPr/>
          <a:lstStyle/>
          <a:p>
            <a:r>
              <a:rPr lang="fr-FR" smtClean="0"/>
              <a:t>Cliquez pour modifier le style du titre</a:t>
            </a:r>
            <a:endParaRPr lang="en-CA"/>
          </a:p>
        </p:txBody>
      </p:sp>
      <p:sp>
        <p:nvSpPr>
          <p:cNvPr id="3" name="Espace réservé du tableau 2"/>
          <p:cNvSpPr>
            <a:spLocks noGrp="1"/>
          </p:cNvSpPr>
          <p:nvPr>
            <p:ph type="tbl" idx="1"/>
          </p:nvPr>
        </p:nvSpPr>
        <p:spPr>
          <a:xfrm>
            <a:off x="455613" y="1568450"/>
            <a:ext cx="8364537" cy="4881563"/>
          </a:xfrm>
        </p:spPr>
        <p:txBody>
          <a:bodyPr/>
          <a:lstStyle/>
          <a:p>
            <a:pPr lvl="0"/>
            <a:endParaRPr lang="en-CA"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5" name="Rectangle 4"/>
          <p:cNvSpPr/>
          <p:nvPr userDrawn="1"/>
        </p:nvSpPr>
        <p:spPr bwMode="auto">
          <a:xfrm>
            <a:off x="0" y="6453188"/>
            <a:ext cx="9144000" cy="404812"/>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CA" dirty="0">
              <a:cs typeface="+mn-cs"/>
            </a:endParaRPr>
          </a:p>
        </p:txBody>
      </p:sp>
      <p:sp>
        <p:nvSpPr>
          <p:cNvPr id="37891" name="Rectangle 3"/>
          <p:cNvSpPr>
            <a:spLocks noGrp="1" noChangeArrowheads="1"/>
          </p:cNvSpPr>
          <p:nvPr>
            <p:ph type="ctrTitle"/>
          </p:nvPr>
        </p:nvSpPr>
        <p:spPr>
          <a:xfrm>
            <a:off x="457199" y="1743303"/>
            <a:ext cx="7355251" cy="2102983"/>
          </a:xfrm>
        </p:spPr>
        <p:txBody>
          <a:bodyPr/>
          <a:lstStyle>
            <a:lvl1pPr>
              <a:defRPr sz="3200" b="1">
                <a:solidFill>
                  <a:schemeClr val="accent2"/>
                </a:solidFill>
              </a:defRPr>
            </a:lvl1pPr>
          </a:lstStyle>
          <a:p>
            <a:r>
              <a:rPr lang="en-CA" dirty="0"/>
              <a:t>Click to edit Master title style</a:t>
            </a:r>
          </a:p>
        </p:txBody>
      </p:sp>
      <p:sp>
        <p:nvSpPr>
          <p:cNvPr id="9" name="Espace réservé du contenu 8"/>
          <p:cNvSpPr>
            <a:spLocks noGrp="1"/>
          </p:cNvSpPr>
          <p:nvPr>
            <p:ph sz="quarter" idx="11"/>
          </p:nvPr>
        </p:nvSpPr>
        <p:spPr>
          <a:xfrm>
            <a:off x="479425" y="4281488"/>
            <a:ext cx="5094288" cy="1466850"/>
          </a:xfrm>
        </p:spPr>
        <p:txBody>
          <a:bodyPr/>
          <a:lstStyle>
            <a:lvl1pPr marL="0" indent="0">
              <a:buNone/>
              <a:defRPr sz="2000"/>
            </a:lvl1pPr>
          </a:lstStyle>
          <a:p>
            <a:pPr lvl="0"/>
            <a:r>
              <a:rPr lang="fr-FR" dirty="0" smtClean="0"/>
              <a:t>Cliquez pour modifier les styles du texte du masque</a:t>
            </a:r>
            <a:endParaRPr lang="en-CA" dirty="0"/>
          </a:p>
        </p:txBody>
      </p:sp>
      <p:sp>
        <p:nvSpPr>
          <p:cNvPr id="11" name="Espace réservé du contenu 10"/>
          <p:cNvSpPr>
            <a:spLocks noGrp="1"/>
          </p:cNvSpPr>
          <p:nvPr>
            <p:ph sz="quarter" idx="12"/>
          </p:nvPr>
        </p:nvSpPr>
        <p:spPr>
          <a:xfrm>
            <a:off x="2051650" y="6470041"/>
            <a:ext cx="5040806" cy="360363"/>
          </a:xfrm>
        </p:spPr>
        <p:txBody>
          <a:bodyPr anchor="ctr"/>
          <a:lstStyle>
            <a:lvl1pPr algn="ctr">
              <a:buNone/>
              <a:defRPr sz="1200">
                <a:solidFill>
                  <a:srgbClr val="FFFFCC"/>
                </a:solidFill>
              </a:defRPr>
            </a:lvl1pPr>
          </a:lstStyle>
          <a:p>
            <a:pPr lvl="0"/>
            <a:r>
              <a:rPr lang="fr-FR" dirty="0" smtClean="0"/>
              <a:t>Cliquez pour modifier les styles du texte du masque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Rectangle 3"/>
          <p:cNvSpPr/>
          <p:nvPr userDrawn="1"/>
        </p:nvSpPr>
        <p:spPr bwMode="auto">
          <a:xfrm>
            <a:off x="434975"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a:xfrm>
            <a:off x="455613" y="120316"/>
            <a:ext cx="8359524" cy="724234"/>
          </a:xfrm>
        </p:spPr>
        <p:txBody>
          <a:bodyPr/>
          <a:lstStyle>
            <a:lvl1pPr>
              <a:defRPr sz="2800" b="1">
                <a:solidFill>
                  <a:schemeClr val="accent2"/>
                </a:solidFill>
              </a:defRPr>
            </a:lvl1pPr>
          </a:lstStyle>
          <a:p>
            <a:r>
              <a:rPr lang="fr-FR" dirty="0" smtClean="0"/>
              <a:t>Cliquez pour modifier le style du titre</a:t>
            </a:r>
            <a:endParaRPr lang="en-CA" dirty="0"/>
          </a:p>
        </p:txBody>
      </p:sp>
      <p:sp>
        <p:nvSpPr>
          <p:cNvPr id="3" name="Espace réservé du contenu 2"/>
          <p:cNvSpPr>
            <a:spLocks noGrp="1"/>
          </p:cNvSpPr>
          <p:nvPr>
            <p:ph idx="1"/>
          </p:nvPr>
        </p:nvSpPr>
        <p:spPr>
          <a:xfrm>
            <a:off x="455613" y="1175656"/>
            <a:ext cx="8364537" cy="5274357"/>
          </a:xfrm>
        </p:spPr>
        <p:txBody>
          <a:bodyPr/>
          <a:lstStyle>
            <a:lvl1pPr marL="265113" indent="-265113">
              <a:buClr>
                <a:schemeClr val="tx2">
                  <a:lumMod val="75000"/>
                </a:schemeClr>
              </a:buClr>
              <a:defRPr sz="2400"/>
            </a:lvl1pPr>
            <a:lvl2pPr marL="625475" indent="-279400">
              <a:buClr>
                <a:schemeClr val="accent2"/>
              </a:buClr>
              <a:buFont typeface="Wingdings" pitchFamily="2" charset="2"/>
              <a:buChar char="§"/>
              <a:defRPr sz="2000"/>
            </a:lvl2pPr>
            <a:lvl3pPr marL="901700" indent="-227013">
              <a:buClr>
                <a:schemeClr val="accent4">
                  <a:lumMod val="50000"/>
                </a:schemeClr>
              </a:buClr>
              <a:buFont typeface="Courier New" pitchFamily="49" charset="0"/>
              <a:buChar char="o"/>
              <a:defRPr sz="1800"/>
            </a:lvl3pPr>
            <a:lvl4pPr marL="1160463" indent="-241300">
              <a:buClr>
                <a:schemeClr val="accent1">
                  <a:lumMod val="75000"/>
                </a:schemeClr>
              </a:buClr>
              <a:buFont typeface="Wingdings" pitchFamily="2" charset="2"/>
              <a:buChar char="ü"/>
              <a:defRPr sz="1600"/>
            </a:lvl4pPr>
            <a:lvl5pPr marL="1431925" indent="-219075">
              <a:defRPr sz="1400"/>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27480" y="3507125"/>
            <a:ext cx="7772400" cy="1146045"/>
          </a:xfrm>
        </p:spPr>
        <p:txBody>
          <a:bodyPr anchor="b"/>
          <a:lstStyle>
            <a:lvl1pPr algn="l">
              <a:defRPr sz="2800" b="1" cap="all">
                <a:solidFill>
                  <a:schemeClr val="accent2"/>
                </a:solidFill>
              </a:defRPr>
            </a:lvl1pPr>
          </a:lstStyle>
          <a:p>
            <a:r>
              <a:rPr lang="fr-FR" dirty="0" smtClean="0"/>
              <a:t>Cliquez pour modifier le style du titre</a:t>
            </a:r>
            <a:endParaRPr lang="en-CA" dirty="0"/>
          </a:p>
        </p:txBody>
      </p:sp>
      <p:sp>
        <p:nvSpPr>
          <p:cNvPr id="3" name="Espace réservé du texte 2"/>
          <p:cNvSpPr>
            <a:spLocks noGrp="1"/>
          </p:cNvSpPr>
          <p:nvPr>
            <p:ph type="body" idx="1"/>
          </p:nvPr>
        </p:nvSpPr>
        <p:spPr>
          <a:xfrm>
            <a:off x="827480" y="4725180"/>
            <a:ext cx="7772400" cy="1500187"/>
          </a:xfrm>
        </p:spPr>
        <p:txBody>
          <a:bodyPr/>
          <a:lstStyle>
            <a:lvl1pPr marL="179388" indent="-179388">
              <a:buClr>
                <a:schemeClr val="accent2"/>
              </a:buClr>
              <a:buFont typeface="Arial" pitchFamily="34" charset="0"/>
              <a:buChar char="•"/>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dirty="0" smtClean="0"/>
              <a:t>Cliquez pour modifier les styles du texte du masque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Rectangle 4"/>
          <p:cNvSpPr/>
          <p:nvPr userDrawn="1"/>
        </p:nvSpPr>
        <p:spPr bwMode="auto">
          <a:xfrm>
            <a:off x="434975"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p:txBody>
          <a:bodyPr/>
          <a:lstStyle>
            <a:lvl1pPr>
              <a:defRPr sz="2800" b="1">
                <a:solidFill>
                  <a:schemeClr val="accent2"/>
                </a:solidFill>
              </a:defRPr>
            </a:lvl1pPr>
          </a:lstStyle>
          <a:p>
            <a:r>
              <a:rPr lang="fr-FR" smtClean="0"/>
              <a:t>Cliquez pour modifier le style du titre</a:t>
            </a:r>
            <a:endParaRPr lang="en-CA"/>
          </a:p>
        </p:txBody>
      </p:sp>
      <p:sp>
        <p:nvSpPr>
          <p:cNvPr id="3" name="Espace réservé du contenu 2"/>
          <p:cNvSpPr>
            <a:spLocks noGrp="1"/>
          </p:cNvSpPr>
          <p:nvPr>
            <p:ph sz="half" idx="1"/>
          </p:nvPr>
        </p:nvSpPr>
        <p:spPr>
          <a:xfrm>
            <a:off x="455613" y="1190172"/>
            <a:ext cx="4105275" cy="5259842"/>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
        <p:nvSpPr>
          <p:cNvPr id="4" name="Espace réservé du contenu 3"/>
          <p:cNvSpPr>
            <a:spLocks noGrp="1"/>
          </p:cNvSpPr>
          <p:nvPr>
            <p:ph sz="half" idx="2"/>
          </p:nvPr>
        </p:nvSpPr>
        <p:spPr>
          <a:xfrm>
            <a:off x="4713288" y="1190172"/>
            <a:ext cx="4106862" cy="5259842"/>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7" name="Rectangle 6"/>
          <p:cNvSpPr/>
          <p:nvPr userDrawn="1"/>
        </p:nvSpPr>
        <p:spPr bwMode="auto">
          <a:xfrm>
            <a:off x="434975" y="962025"/>
            <a:ext cx="8709025" cy="53975"/>
          </a:xfrm>
          <a:prstGeom prst="rect">
            <a:avLst/>
          </a:prstGeom>
          <a:solidFill>
            <a:schemeClr val="tx2">
              <a:lumMod val="40000"/>
              <a:lumOff val="60000"/>
            </a:schemeClr>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a:xfrm>
            <a:off x="539440" y="260560"/>
            <a:ext cx="8229600" cy="581705"/>
          </a:xfrm>
        </p:spPr>
        <p:txBody>
          <a:bodyPr/>
          <a:lstStyle>
            <a:lvl1pPr>
              <a:defRPr sz="2800" b="1"/>
            </a:lvl1pPr>
          </a:lstStyle>
          <a:p>
            <a:r>
              <a:rPr lang="fr-FR" dirty="0" smtClean="0"/>
              <a:t>Cliquez pour modifier le style du titre</a:t>
            </a:r>
            <a:endParaRPr lang="en-CA" dirty="0"/>
          </a:p>
        </p:txBody>
      </p:sp>
      <p:sp>
        <p:nvSpPr>
          <p:cNvPr id="3" name="Espace réservé du texte 2"/>
          <p:cNvSpPr>
            <a:spLocks noGrp="1"/>
          </p:cNvSpPr>
          <p:nvPr>
            <p:ph type="body" idx="1"/>
          </p:nvPr>
        </p:nvSpPr>
        <p:spPr>
          <a:xfrm>
            <a:off x="457200" y="1340710"/>
            <a:ext cx="4040188" cy="834165"/>
          </a:xfrm>
        </p:spPr>
        <p:txBody>
          <a:bodyPr anchor="ct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Cliquez pour modifier les styles du texte du masque</a:t>
            </a:r>
          </a:p>
        </p:txBody>
      </p:sp>
      <p:sp>
        <p:nvSpPr>
          <p:cNvPr id="4" name="Espace réservé du contenu 3"/>
          <p:cNvSpPr>
            <a:spLocks noGrp="1"/>
          </p:cNvSpPr>
          <p:nvPr>
            <p:ph sz="half" idx="2"/>
          </p:nvPr>
        </p:nvSpPr>
        <p:spPr>
          <a:xfrm>
            <a:off x="457200" y="2174874"/>
            <a:ext cx="4040188" cy="4278545"/>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
        <p:nvSpPr>
          <p:cNvPr id="5" name="Espace réservé du texte 4"/>
          <p:cNvSpPr>
            <a:spLocks noGrp="1"/>
          </p:cNvSpPr>
          <p:nvPr>
            <p:ph type="body" sz="quarter" idx="3"/>
          </p:nvPr>
        </p:nvSpPr>
        <p:spPr>
          <a:xfrm>
            <a:off x="4645025" y="1340710"/>
            <a:ext cx="4041775" cy="834165"/>
          </a:xfrm>
        </p:spPr>
        <p:txBody>
          <a:bodyPr anchor="ct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Cliquez pour modifier les styles du texte du masque</a:t>
            </a:r>
          </a:p>
        </p:txBody>
      </p:sp>
      <p:sp>
        <p:nvSpPr>
          <p:cNvPr id="6" name="Espace réservé du contenu 5"/>
          <p:cNvSpPr>
            <a:spLocks noGrp="1"/>
          </p:cNvSpPr>
          <p:nvPr>
            <p:ph sz="quarter" idx="4"/>
          </p:nvPr>
        </p:nvSpPr>
        <p:spPr>
          <a:xfrm>
            <a:off x="4645025" y="2174874"/>
            <a:ext cx="4041775" cy="4278545"/>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Rectangle 2"/>
          <p:cNvSpPr/>
          <p:nvPr userDrawn="1"/>
        </p:nvSpPr>
        <p:spPr bwMode="auto">
          <a:xfrm>
            <a:off x="446088"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a:xfrm>
            <a:off x="446222" y="116540"/>
            <a:ext cx="7769225" cy="745240"/>
          </a:xfrm>
        </p:spPr>
        <p:txBody>
          <a:bodyPr/>
          <a:lstStyle>
            <a:lvl1pPr>
              <a:defRPr sz="2800" b="1">
                <a:solidFill>
                  <a:schemeClr val="accent2"/>
                </a:solidFill>
              </a:defRPr>
            </a:lvl1pPr>
          </a:lstStyle>
          <a:p>
            <a:r>
              <a:rPr lang="fr-FR" dirty="0" smtClean="0"/>
              <a:t>Cliquez pour modifier le style du titre</a:t>
            </a:r>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2_Titre et contenu">
    <p:spTree>
      <p:nvGrpSpPr>
        <p:cNvPr id="1" name=""/>
        <p:cNvGrpSpPr/>
        <p:nvPr/>
      </p:nvGrpSpPr>
      <p:grpSpPr>
        <a:xfrm>
          <a:off x="0" y="0"/>
          <a:ext cx="0" cy="0"/>
          <a:chOff x="0" y="0"/>
          <a:chExt cx="0" cy="0"/>
        </a:xfrm>
      </p:grpSpPr>
      <p:sp>
        <p:nvSpPr>
          <p:cNvPr id="4" name="Rectangle 3"/>
          <p:cNvSpPr/>
          <p:nvPr userDrawn="1"/>
        </p:nvSpPr>
        <p:spPr bwMode="auto">
          <a:xfrm>
            <a:off x="434975"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a:xfrm>
            <a:off x="455613" y="120316"/>
            <a:ext cx="8359524" cy="724234"/>
          </a:xfrm>
        </p:spPr>
        <p:txBody>
          <a:bodyPr/>
          <a:lstStyle>
            <a:lvl1pPr>
              <a:defRPr sz="2800" b="1">
                <a:solidFill>
                  <a:schemeClr val="accent2"/>
                </a:solidFill>
              </a:defRPr>
            </a:lvl1pPr>
          </a:lstStyle>
          <a:p>
            <a:r>
              <a:rPr lang="fr-FR" dirty="0" smtClean="0"/>
              <a:t>Cliquez pour modifier le style du titre</a:t>
            </a:r>
            <a:endParaRPr lang="en-CA" dirty="0"/>
          </a:p>
        </p:txBody>
      </p:sp>
      <p:sp>
        <p:nvSpPr>
          <p:cNvPr id="3" name="Espace réservé du contenu 2"/>
          <p:cNvSpPr>
            <a:spLocks noGrp="1"/>
          </p:cNvSpPr>
          <p:nvPr>
            <p:ph idx="1"/>
          </p:nvPr>
        </p:nvSpPr>
        <p:spPr>
          <a:xfrm>
            <a:off x="455613" y="1175656"/>
            <a:ext cx="8364537" cy="5274357"/>
          </a:xfrm>
        </p:spPr>
        <p:txBody>
          <a:bodyPr/>
          <a:lstStyle>
            <a:lvl1pPr marL="265113" indent="-265113">
              <a:buClr>
                <a:schemeClr val="tx2">
                  <a:lumMod val="75000"/>
                </a:schemeClr>
              </a:buClr>
              <a:defRPr sz="2400"/>
            </a:lvl1pPr>
            <a:lvl2pPr marL="625475" indent="-279400">
              <a:buClr>
                <a:schemeClr val="accent2"/>
              </a:buClr>
              <a:buFont typeface="Wingdings" pitchFamily="2" charset="2"/>
              <a:buChar char="§"/>
              <a:defRPr sz="2000"/>
            </a:lvl2pPr>
            <a:lvl3pPr marL="901700" indent="-227013">
              <a:buClr>
                <a:schemeClr val="accent4">
                  <a:lumMod val="50000"/>
                </a:schemeClr>
              </a:buClr>
              <a:buFont typeface="Courier New" pitchFamily="49" charset="0"/>
              <a:buChar char="o"/>
              <a:defRPr sz="1800"/>
            </a:lvl3pPr>
            <a:lvl4pPr marL="1160463" indent="-241300">
              <a:buClr>
                <a:schemeClr val="accent1">
                  <a:lumMod val="75000"/>
                </a:schemeClr>
              </a:buClr>
              <a:buFont typeface="Wingdings" pitchFamily="2" charset="2"/>
              <a:buChar char="ü"/>
              <a:defRPr sz="1600"/>
            </a:lvl4pPr>
            <a:lvl5pPr marL="1431925" indent="-219075">
              <a:defRPr sz="1400"/>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5613" y="387350"/>
            <a:ext cx="7769225" cy="4572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CA" smtClean="0"/>
              <a:t>Click to edit Master title style</a:t>
            </a:r>
          </a:p>
        </p:txBody>
      </p:sp>
      <p:sp>
        <p:nvSpPr>
          <p:cNvPr id="1027" name="Rectangle 3"/>
          <p:cNvSpPr>
            <a:spLocks noGrp="1" noChangeArrowheads="1"/>
          </p:cNvSpPr>
          <p:nvPr>
            <p:ph type="body" idx="1"/>
          </p:nvPr>
        </p:nvSpPr>
        <p:spPr bwMode="auto">
          <a:xfrm>
            <a:off x="455613" y="1089025"/>
            <a:ext cx="8364537" cy="53609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smtClean="0"/>
          </a:p>
        </p:txBody>
      </p:sp>
      <p:sp>
        <p:nvSpPr>
          <p:cNvPr id="1044" name="Text Box 20"/>
          <p:cNvSpPr txBox="1">
            <a:spLocks noChangeArrowheads="1"/>
          </p:cNvSpPr>
          <p:nvPr userDrawn="1"/>
        </p:nvSpPr>
        <p:spPr bwMode="auto">
          <a:xfrm>
            <a:off x="8067675" y="6572250"/>
            <a:ext cx="998538" cy="274638"/>
          </a:xfrm>
          <a:prstGeom prst="rect">
            <a:avLst/>
          </a:prstGeom>
          <a:noFill/>
          <a:ln w="9525" algn="ctr">
            <a:noFill/>
            <a:miter lim="800000"/>
            <a:headEnd/>
            <a:tailEnd/>
          </a:ln>
          <a:effectLst/>
        </p:spPr>
        <p:txBody>
          <a:bodyPr anchor="b">
            <a:spAutoFit/>
          </a:bodyPr>
          <a:lstStyle/>
          <a:p>
            <a:pPr algn="r">
              <a:defRPr/>
            </a:pPr>
            <a:r>
              <a:rPr lang="en-US" sz="1200" b="0">
                <a:solidFill>
                  <a:srgbClr val="292929"/>
                </a:solidFill>
                <a:cs typeface="+mn-cs"/>
              </a:rPr>
              <a:t>Page </a:t>
            </a:r>
            <a:fld id="{E1E8B5EE-8532-45E6-92F0-DF9886218918}" type="slidenum">
              <a:rPr lang="en-US" sz="1200" b="0">
                <a:solidFill>
                  <a:srgbClr val="292929"/>
                </a:solidFill>
                <a:cs typeface="+mn-cs"/>
              </a:rPr>
              <a:pPr algn="r">
                <a:defRPr/>
              </a:pPr>
              <a:t>‹#›</a:t>
            </a:fld>
            <a:endParaRPr lang="en-CA" sz="1200">
              <a:solidFill>
                <a:srgbClr val="292929"/>
              </a:solidFill>
              <a:cs typeface="+mn-cs"/>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2" r:id="rId4"/>
    <p:sldLayoutId id="2147483666" r:id="rId5"/>
    <p:sldLayoutId id="2147483667" r:id="rId6"/>
    <p:sldLayoutId id="2147483668" r:id="rId7"/>
    <p:sldLayoutId id="2147483669" r:id="rId8"/>
    <p:sldLayoutId id="2147483661" r:id="rId9"/>
    <p:sldLayoutId id="2147483660" r:id="rId10"/>
    <p:sldLayoutId id="2147483659" r:id="rId11"/>
    <p:sldLayoutId id="2147483658" r:id="rId12"/>
    <p:sldLayoutId id="2147483657" r:id="rId13"/>
    <p:sldLayoutId id="2147483656" r:id="rId14"/>
  </p:sldLayoutIdLst>
  <p:txStyles>
    <p:titleStyle>
      <a:lvl1pPr algn="l" rtl="0" eaLnBrk="0" fontAlgn="base" hangingPunct="0">
        <a:spcBef>
          <a:spcPct val="0"/>
        </a:spcBef>
        <a:spcAft>
          <a:spcPct val="0"/>
        </a:spcAft>
        <a:defRPr sz="2900">
          <a:solidFill>
            <a:srgbClr val="00528B"/>
          </a:solidFill>
          <a:latin typeface="+mj-lt"/>
          <a:ea typeface="+mj-ea"/>
          <a:cs typeface="+mj-cs"/>
        </a:defRPr>
      </a:lvl1pPr>
      <a:lvl2pPr algn="l" rtl="0" eaLnBrk="0" fontAlgn="base" hangingPunct="0">
        <a:spcBef>
          <a:spcPct val="0"/>
        </a:spcBef>
        <a:spcAft>
          <a:spcPct val="0"/>
        </a:spcAft>
        <a:defRPr sz="2900">
          <a:solidFill>
            <a:srgbClr val="00528B"/>
          </a:solidFill>
          <a:latin typeface="Verdana" pitchFamily="34" charset="0"/>
        </a:defRPr>
      </a:lvl2pPr>
      <a:lvl3pPr algn="l" rtl="0" eaLnBrk="0" fontAlgn="base" hangingPunct="0">
        <a:spcBef>
          <a:spcPct val="0"/>
        </a:spcBef>
        <a:spcAft>
          <a:spcPct val="0"/>
        </a:spcAft>
        <a:defRPr sz="2900">
          <a:solidFill>
            <a:srgbClr val="00528B"/>
          </a:solidFill>
          <a:latin typeface="Verdana" pitchFamily="34" charset="0"/>
        </a:defRPr>
      </a:lvl3pPr>
      <a:lvl4pPr algn="l" rtl="0" eaLnBrk="0" fontAlgn="base" hangingPunct="0">
        <a:spcBef>
          <a:spcPct val="0"/>
        </a:spcBef>
        <a:spcAft>
          <a:spcPct val="0"/>
        </a:spcAft>
        <a:defRPr sz="2900">
          <a:solidFill>
            <a:srgbClr val="00528B"/>
          </a:solidFill>
          <a:latin typeface="Verdana" pitchFamily="34" charset="0"/>
        </a:defRPr>
      </a:lvl4pPr>
      <a:lvl5pPr algn="l" rtl="0" eaLnBrk="0" fontAlgn="base" hangingPunct="0">
        <a:spcBef>
          <a:spcPct val="0"/>
        </a:spcBef>
        <a:spcAft>
          <a:spcPct val="0"/>
        </a:spcAft>
        <a:defRPr sz="2900">
          <a:solidFill>
            <a:srgbClr val="00528B"/>
          </a:solidFill>
          <a:latin typeface="Verdana" pitchFamily="34" charset="0"/>
        </a:defRPr>
      </a:lvl5pPr>
      <a:lvl6pPr marL="457200" algn="l" rtl="0" fontAlgn="base">
        <a:spcBef>
          <a:spcPct val="0"/>
        </a:spcBef>
        <a:spcAft>
          <a:spcPct val="0"/>
        </a:spcAft>
        <a:defRPr sz="2900">
          <a:solidFill>
            <a:schemeClr val="tx2"/>
          </a:solidFill>
          <a:latin typeface="Verdana" pitchFamily="34" charset="0"/>
        </a:defRPr>
      </a:lvl6pPr>
      <a:lvl7pPr marL="914400" algn="l" rtl="0" fontAlgn="base">
        <a:spcBef>
          <a:spcPct val="0"/>
        </a:spcBef>
        <a:spcAft>
          <a:spcPct val="0"/>
        </a:spcAft>
        <a:defRPr sz="2900">
          <a:solidFill>
            <a:schemeClr val="tx2"/>
          </a:solidFill>
          <a:latin typeface="Verdana" pitchFamily="34" charset="0"/>
        </a:defRPr>
      </a:lvl7pPr>
      <a:lvl8pPr marL="1371600" algn="l" rtl="0" fontAlgn="base">
        <a:spcBef>
          <a:spcPct val="0"/>
        </a:spcBef>
        <a:spcAft>
          <a:spcPct val="0"/>
        </a:spcAft>
        <a:defRPr sz="2900">
          <a:solidFill>
            <a:schemeClr val="tx2"/>
          </a:solidFill>
          <a:latin typeface="Verdana" pitchFamily="34" charset="0"/>
        </a:defRPr>
      </a:lvl8pPr>
      <a:lvl9pPr marL="1828800" algn="l" rtl="0" fontAlgn="base">
        <a:spcBef>
          <a:spcPct val="0"/>
        </a:spcBef>
        <a:spcAft>
          <a:spcPct val="0"/>
        </a:spcAft>
        <a:defRPr sz="2900">
          <a:solidFill>
            <a:schemeClr val="tx2"/>
          </a:solidFill>
          <a:latin typeface="Verdana" pitchFamily="34" charset="0"/>
        </a:defRPr>
      </a:lvl9pPr>
    </p:titleStyle>
    <p:bodyStyle>
      <a:lvl1pPr marL="231775" indent="-231775" algn="l" rtl="0" eaLnBrk="0" fontAlgn="base" hangingPunct="0">
        <a:spcBef>
          <a:spcPct val="20000"/>
        </a:spcBef>
        <a:spcAft>
          <a:spcPct val="0"/>
        </a:spcAft>
        <a:buChar char="•"/>
        <a:defRPr sz="2400">
          <a:solidFill>
            <a:srgbClr val="292929"/>
          </a:solidFill>
          <a:latin typeface="+mn-lt"/>
          <a:ea typeface="+mn-ea"/>
          <a:cs typeface="+mn-cs"/>
        </a:defRPr>
      </a:lvl1pPr>
      <a:lvl2pPr marL="623888" indent="-277813" algn="l" rtl="0" eaLnBrk="0" fontAlgn="base" hangingPunct="0">
        <a:spcBef>
          <a:spcPct val="20000"/>
        </a:spcBef>
        <a:spcAft>
          <a:spcPct val="0"/>
        </a:spcAft>
        <a:buChar char="•"/>
        <a:defRPr sz="2000">
          <a:solidFill>
            <a:srgbClr val="292929"/>
          </a:solidFill>
          <a:latin typeface="+mn-lt"/>
        </a:defRPr>
      </a:lvl2pPr>
      <a:lvl3pPr marL="965200" indent="-227013" algn="l" rtl="0" eaLnBrk="0" fontAlgn="base" hangingPunct="0">
        <a:spcBef>
          <a:spcPct val="20000"/>
        </a:spcBef>
        <a:spcAft>
          <a:spcPct val="0"/>
        </a:spcAft>
        <a:buFont typeface="Verdana" pitchFamily="34" charset="0"/>
        <a:buChar char="−"/>
        <a:defRPr>
          <a:solidFill>
            <a:srgbClr val="292929"/>
          </a:solidFill>
          <a:latin typeface="+mn-lt"/>
        </a:defRPr>
      </a:lvl3pPr>
      <a:lvl4pPr marL="1320800" indent="-241300" algn="l" rtl="0" eaLnBrk="0" fontAlgn="base" hangingPunct="0">
        <a:spcBef>
          <a:spcPct val="20000"/>
        </a:spcBef>
        <a:spcAft>
          <a:spcPct val="0"/>
        </a:spcAft>
        <a:buChar char="•"/>
        <a:defRPr sz="1600">
          <a:solidFill>
            <a:srgbClr val="292929"/>
          </a:solidFill>
          <a:latin typeface="+mn-lt"/>
        </a:defRPr>
      </a:lvl4pPr>
      <a:lvl5pPr marL="1712913" indent="-219075" algn="l" rtl="0" eaLnBrk="0" fontAlgn="base" hangingPunct="0">
        <a:spcBef>
          <a:spcPct val="20000"/>
        </a:spcBef>
        <a:spcAft>
          <a:spcPct val="0"/>
        </a:spcAft>
        <a:buFont typeface="Verdana" pitchFamily="34" charset="0"/>
        <a:buChar char="-"/>
        <a:defRPr sz="1600">
          <a:solidFill>
            <a:srgbClr val="292929"/>
          </a:solidFill>
          <a:latin typeface="+mn-lt"/>
        </a:defRPr>
      </a:lvl5pPr>
      <a:lvl6pPr marL="2170113" indent="-219075" algn="l" rtl="0" fontAlgn="base">
        <a:spcBef>
          <a:spcPct val="20000"/>
        </a:spcBef>
        <a:spcAft>
          <a:spcPct val="0"/>
        </a:spcAft>
        <a:buFont typeface="Verdana" pitchFamily="34" charset="0"/>
        <a:buChar char="-"/>
        <a:defRPr sz="1900">
          <a:solidFill>
            <a:srgbClr val="292929"/>
          </a:solidFill>
          <a:latin typeface="+mn-lt"/>
        </a:defRPr>
      </a:lvl6pPr>
      <a:lvl7pPr marL="2627313" indent="-219075" algn="l" rtl="0" fontAlgn="base">
        <a:spcBef>
          <a:spcPct val="20000"/>
        </a:spcBef>
        <a:spcAft>
          <a:spcPct val="0"/>
        </a:spcAft>
        <a:buFont typeface="Verdana" pitchFamily="34" charset="0"/>
        <a:buChar char="-"/>
        <a:defRPr sz="1900">
          <a:solidFill>
            <a:srgbClr val="292929"/>
          </a:solidFill>
          <a:latin typeface="+mn-lt"/>
        </a:defRPr>
      </a:lvl7pPr>
      <a:lvl8pPr marL="3084513" indent="-219075" algn="l" rtl="0" fontAlgn="base">
        <a:spcBef>
          <a:spcPct val="20000"/>
        </a:spcBef>
        <a:spcAft>
          <a:spcPct val="0"/>
        </a:spcAft>
        <a:buFont typeface="Verdana" pitchFamily="34" charset="0"/>
        <a:buChar char="-"/>
        <a:defRPr sz="1900">
          <a:solidFill>
            <a:srgbClr val="292929"/>
          </a:solidFill>
          <a:latin typeface="+mn-lt"/>
        </a:defRPr>
      </a:lvl8pPr>
      <a:lvl9pPr marL="3541713" indent="-219075" algn="l" rtl="0" fontAlgn="base">
        <a:spcBef>
          <a:spcPct val="20000"/>
        </a:spcBef>
        <a:spcAft>
          <a:spcPct val="0"/>
        </a:spcAft>
        <a:buFont typeface="Verdana" pitchFamily="34" charset="0"/>
        <a:buChar char="-"/>
        <a:defRPr sz="1900">
          <a:solidFill>
            <a:srgbClr val="29292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iki.hl7.org/index.php?title=Care_Plan_Initiative_project_2011" TargetMode="Externa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mailto:Jon.farmer@thrasis.com" TargetMode="External"/><Relationship Id="rId4" Type="http://schemas.openxmlformats.org/officeDocument/2006/relationships/hyperlink" Target="mailto:Chris.white@thrasis.com" TargetMode="External"/><Relationship Id="rId1" Type="http://schemas.openxmlformats.org/officeDocument/2006/relationships/slideLayout" Target="../slideLayouts/slideLayout3.xml"/><Relationship Id="rId2" Type="http://schemas.openxmlformats.org/officeDocument/2006/relationships/hyperlink" Target="mailto:enrique@careflow.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1"/>
          <p:cNvSpPr>
            <a:spLocks noGrp="1"/>
          </p:cNvSpPr>
          <p:nvPr>
            <p:ph type="ctrTitle"/>
          </p:nvPr>
        </p:nvSpPr>
        <p:spPr>
          <a:xfrm>
            <a:off x="755650" y="2708275"/>
            <a:ext cx="7488860" cy="1152525"/>
          </a:xfrm>
        </p:spPr>
        <p:txBody>
          <a:bodyPr/>
          <a:lstStyle/>
          <a:p>
            <a:r>
              <a:rPr lang="en-CA" sz="2800" dirty="0" smtClean="0"/>
              <a:t>Care Plan (CP) Meeting -</a:t>
            </a:r>
            <a:r>
              <a:rPr lang="en-CA" sz="1400" dirty="0" smtClean="0"/>
              <a:t> </a:t>
            </a:r>
            <a:r>
              <a:rPr lang="en-CA" sz="2800" dirty="0" smtClean="0"/>
              <a:t>Agenda </a:t>
            </a:r>
            <a:br>
              <a:rPr lang="en-CA" sz="2800" dirty="0" smtClean="0"/>
            </a:br>
            <a:r>
              <a:rPr lang="en-CA" sz="2000" dirty="0" smtClean="0"/>
              <a:t>November </a:t>
            </a:r>
            <a:r>
              <a:rPr lang="en-CA" sz="2000" dirty="0" smtClean="0"/>
              <a:t>28</a:t>
            </a:r>
            <a:r>
              <a:rPr lang="en-CA" sz="2000" dirty="0" smtClean="0"/>
              <a:t>, </a:t>
            </a:r>
            <a:r>
              <a:rPr lang="en-CA" sz="2000" dirty="0" smtClean="0"/>
              <a:t>2012</a:t>
            </a:r>
            <a:br>
              <a:rPr lang="en-CA" sz="2000" dirty="0" smtClean="0"/>
            </a:br>
            <a:r>
              <a:rPr lang="en-CA" sz="2000" dirty="0" smtClean="0"/>
              <a:t>1700-1830 EDT</a:t>
            </a:r>
            <a:endParaRPr lang="en-CA" sz="2800" dirty="0" smtClean="0"/>
          </a:p>
        </p:txBody>
      </p:sp>
      <p:sp>
        <p:nvSpPr>
          <p:cNvPr id="9219" name="Espace réservé du contenu 2"/>
          <p:cNvSpPr>
            <a:spLocks noGrp="1"/>
          </p:cNvSpPr>
          <p:nvPr>
            <p:ph sz="quarter" idx="11"/>
          </p:nvPr>
        </p:nvSpPr>
        <p:spPr>
          <a:xfrm>
            <a:off x="766763" y="4365130"/>
            <a:ext cx="7693025" cy="1872260"/>
          </a:xfrm>
        </p:spPr>
        <p:txBody>
          <a:bodyPr/>
          <a:lstStyle/>
          <a:p>
            <a:pPr>
              <a:defRPr/>
            </a:pPr>
            <a:r>
              <a:rPr lang="en-CA" sz="1600" dirty="0" smtClean="0"/>
              <a:t>Laura Heermann Langford </a:t>
            </a:r>
            <a:r>
              <a:rPr lang="en-CA" sz="1050" dirty="0" smtClean="0"/>
              <a:t>(Laura.Heermann@imail.org)</a:t>
            </a:r>
            <a:endParaRPr lang="en-CA" sz="1600" dirty="0" smtClean="0"/>
          </a:p>
          <a:p>
            <a:pPr>
              <a:defRPr/>
            </a:pPr>
            <a:r>
              <a:rPr lang="en-CA" sz="1600" dirty="0" smtClean="0"/>
              <a:t>Stephen Chu </a:t>
            </a:r>
            <a:r>
              <a:rPr lang="en-CA" sz="1100" dirty="0" smtClean="0"/>
              <a:t>(stephen.chu@nehta.gov.au)</a:t>
            </a:r>
          </a:p>
          <a:p>
            <a:pPr>
              <a:defRPr/>
            </a:pPr>
            <a:endParaRPr lang="en-CA" sz="1100" dirty="0" smtClean="0"/>
          </a:p>
          <a:p>
            <a:pPr>
              <a:defRPr/>
            </a:pPr>
            <a:r>
              <a:rPr lang="en-CA" sz="1600" b="1" dirty="0" smtClean="0"/>
              <a:t>*C</a:t>
            </a:r>
            <a:r>
              <a:rPr lang="en-CA" sz="1400" b="1" dirty="0" smtClean="0"/>
              <a:t>are Plan wiki:</a:t>
            </a:r>
            <a:r>
              <a:rPr lang="en-CA" sz="1400" dirty="0" smtClean="0"/>
              <a:t> </a:t>
            </a:r>
            <a:r>
              <a:rPr lang="en-CA" sz="1100" dirty="0" smtClean="0">
                <a:hlinkClick r:id="rId2"/>
              </a:rPr>
              <a:t>http://wiki.hl7.org/index.php?title=Care_Plan_Initiative_project_2011</a:t>
            </a:r>
            <a:endParaRPr lang="en-CA" sz="1100" dirty="0" smtClean="0"/>
          </a:p>
        </p:txBody>
      </p:sp>
      <p:sp>
        <p:nvSpPr>
          <p:cNvPr id="18435" name="Espace réservé du contenu 3"/>
          <p:cNvSpPr>
            <a:spLocks noGrp="1"/>
          </p:cNvSpPr>
          <p:nvPr>
            <p:ph sz="quarter" idx="12"/>
          </p:nvPr>
        </p:nvSpPr>
        <p:spPr>
          <a:xfrm>
            <a:off x="2051050" y="6470650"/>
            <a:ext cx="5041900" cy="360363"/>
          </a:xfrm>
        </p:spPr>
        <p:txBody>
          <a:bodyPr/>
          <a:lstStyle/>
          <a:p>
            <a:r>
              <a:rPr lang="en-CA" dirty="0" smtClean="0"/>
              <a:t>HL7 Patient Care Work Group</a:t>
            </a:r>
          </a:p>
        </p:txBody>
      </p:sp>
      <p:pic>
        <p:nvPicPr>
          <p:cNvPr id="18436" name="Image 4" descr="HL7_International_Logo_small.jpg"/>
          <p:cNvPicPr>
            <a:picLocks noChangeAspect="1"/>
          </p:cNvPicPr>
          <p:nvPr/>
        </p:nvPicPr>
        <p:blipFill>
          <a:blip r:embed="rId3" cstate="print"/>
          <a:srcRect/>
          <a:stretch>
            <a:fillRect/>
          </a:stretch>
        </p:blipFill>
        <p:spPr bwMode="auto">
          <a:xfrm>
            <a:off x="723900" y="458788"/>
            <a:ext cx="647700" cy="665162"/>
          </a:xfrm>
          <a:prstGeom prst="rect">
            <a:avLst/>
          </a:prstGeom>
          <a:noFill/>
          <a:ln w="9525">
            <a:noFill/>
            <a:miter lim="800000"/>
            <a:headEnd/>
            <a:tailEnd/>
          </a:ln>
        </p:spPr>
      </p:pic>
      <p:sp>
        <p:nvSpPr>
          <p:cNvPr id="7" name="ZoneTexte 6"/>
          <p:cNvSpPr txBox="1"/>
          <p:nvPr/>
        </p:nvSpPr>
        <p:spPr>
          <a:xfrm>
            <a:off x="653640" y="1364551"/>
            <a:ext cx="2549646" cy="830997"/>
          </a:xfrm>
          <a:prstGeom prst="rect">
            <a:avLst/>
          </a:prstGeom>
          <a:noFill/>
        </p:spPr>
        <p:txBody>
          <a:bodyPr wrap="none" rtlCol="0">
            <a:spAutoFit/>
          </a:bodyPr>
          <a:lstStyle/>
          <a:p>
            <a:r>
              <a:rPr lang="fr-CA" sz="1200" dirty="0" smtClean="0">
                <a:solidFill>
                  <a:schemeClr val="tx1"/>
                </a:solidFill>
              </a:rPr>
              <a:t>To </a:t>
            </a:r>
            <a:r>
              <a:rPr lang="fr-CA" sz="1200" dirty="0" err="1" smtClean="0">
                <a:solidFill>
                  <a:schemeClr val="tx1"/>
                </a:solidFill>
              </a:rPr>
              <a:t>join</a:t>
            </a:r>
            <a:r>
              <a:rPr lang="fr-CA" sz="1200" dirty="0" smtClean="0">
                <a:solidFill>
                  <a:schemeClr val="tx1"/>
                </a:solidFill>
              </a:rPr>
              <a:t> the meeting:</a:t>
            </a:r>
          </a:p>
          <a:p>
            <a:endParaRPr lang="fr-CA" sz="1200" dirty="0" smtClean="0">
              <a:solidFill>
                <a:schemeClr val="tx1"/>
              </a:solidFill>
            </a:endParaRPr>
          </a:p>
          <a:p>
            <a:r>
              <a:rPr lang="fr-CA" sz="1200" dirty="0" smtClean="0">
                <a:solidFill>
                  <a:schemeClr val="tx1"/>
                </a:solidFill>
              </a:rPr>
              <a:t>Phone </a:t>
            </a:r>
            <a:r>
              <a:rPr lang="fr-CA" sz="1200" dirty="0" err="1" smtClean="0">
                <a:solidFill>
                  <a:schemeClr val="tx1"/>
                </a:solidFill>
              </a:rPr>
              <a:t>Number</a:t>
            </a:r>
            <a:r>
              <a:rPr lang="fr-CA" sz="1200" dirty="0" smtClean="0">
                <a:solidFill>
                  <a:schemeClr val="tx1"/>
                </a:solidFill>
              </a:rPr>
              <a:t>: +1 770-657-9270</a:t>
            </a:r>
            <a:br>
              <a:rPr lang="fr-CA" sz="1200" dirty="0" smtClean="0">
                <a:solidFill>
                  <a:schemeClr val="tx1"/>
                </a:solidFill>
              </a:rPr>
            </a:br>
            <a:r>
              <a:rPr lang="fr-CA" sz="1200" dirty="0" smtClean="0">
                <a:solidFill>
                  <a:schemeClr val="tx1"/>
                </a:solidFill>
              </a:rPr>
              <a:t>Participant </a:t>
            </a:r>
            <a:r>
              <a:rPr lang="fr-CA" sz="1200" dirty="0" err="1" smtClean="0">
                <a:solidFill>
                  <a:schemeClr val="tx1"/>
                </a:solidFill>
              </a:rPr>
              <a:t>Passcode</a:t>
            </a:r>
            <a:r>
              <a:rPr lang="fr-CA" sz="1200" dirty="0" smtClean="0">
                <a:solidFill>
                  <a:schemeClr val="tx1"/>
                </a:solidFill>
              </a:rPr>
              <a:t>: 943377# </a:t>
            </a:r>
          </a:p>
        </p:txBody>
      </p:sp>
      <p:sp>
        <p:nvSpPr>
          <p:cNvPr id="9" name="ZoneTexte 8"/>
          <p:cNvSpPr txBox="1"/>
          <p:nvPr/>
        </p:nvSpPr>
        <p:spPr>
          <a:xfrm>
            <a:off x="6516270" y="476590"/>
            <a:ext cx="2256002" cy="276999"/>
          </a:xfrm>
          <a:prstGeom prst="rect">
            <a:avLst/>
          </a:prstGeom>
          <a:noFill/>
        </p:spPr>
        <p:txBody>
          <a:bodyPr wrap="none" rtlCol="0">
            <a:spAutoFit/>
          </a:bodyPr>
          <a:lstStyle/>
          <a:p>
            <a:r>
              <a:rPr lang="fr-CA" sz="1200" b="0" i="1" u="sng" dirty="0" err="1" smtClean="0">
                <a:solidFill>
                  <a:srgbClr val="FF0000"/>
                </a:solidFill>
              </a:rPr>
              <a:t>With</a:t>
            </a:r>
            <a:r>
              <a:rPr lang="fr-CA" sz="1200" b="0" i="1" u="sng" dirty="0" smtClean="0">
                <a:solidFill>
                  <a:srgbClr val="FF0000"/>
                </a:solidFill>
              </a:rPr>
              <a:t> meeting discussion notes</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err="1" smtClean="0"/>
              <a:t>Additional</a:t>
            </a:r>
            <a:r>
              <a:rPr lang="fr-CA" dirty="0" smtClean="0"/>
              <a:t> Discussion Notes</a:t>
            </a:r>
            <a:endParaRPr lang="fr-CA" dirty="0"/>
          </a:p>
        </p:txBody>
      </p:sp>
      <p:sp>
        <p:nvSpPr>
          <p:cNvPr id="3" name="Espace réservé du contenu 2"/>
          <p:cNvSpPr>
            <a:spLocks noGrp="1"/>
          </p:cNvSpPr>
          <p:nvPr>
            <p:ph idx="1"/>
          </p:nvPr>
        </p:nvSpPr>
        <p:spPr/>
        <p:txBody>
          <a:bodyPr/>
          <a:lstStyle/>
          <a:p>
            <a:pPr lvl="1"/>
            <a:endParaRPr lang="en-CA" sz="1600" dirty="0" smtClean="0"/>
          </a:p>
          <a:p>
            <a:pPr lvl="1"/>
            <a:endParaRPr lang="en-CA" sz="1600" dirty="0"/>
          </a:p>
          <a:p>
            <a:pPr lvl="1"/>
            <a:endParaRPr lang="en-CA" sz="1600" dirty="0" smtClean="0"/>
          </a:p>
          <a:p>
            <a:pPr lvl="1"/>
            <a:endParaRPr lang="en-CA" sz="1600" dirty="0"/>
          </a:p>
          <a:p>
            <a:pPr lvl="1"/>
            <a:endParaRPr lang="en-CA" sz="1600" dirty="0" smtClean="0"/>
          </a:p>
          <a:p>
            <a:pPr lvl="1"/>
            <a:endParaRPr lang="en-CA" sz="1600" dirty="0"/>
          </a:p>
          <a:p>
            <a:pPr lvl="1"/>
            <a:endParaRPr lang="en-CA" sz="1600" dirty="0" smtClean="0"/>
          </a:p>
          <a:p>
            <a:pPr lvl="1"/>
            <a:endParaRPr lang="en-CA" sz="1600" dirty="0"/>
          </a:p>
          <a:p>
            <a:pPr lvl="1"/>
            <a:endParaRPr lang="en-CA" sz="1600" dirty="0" smtClean="0"/>
          </a:p>
          <a:p>
            <a:pPr lvl="1"/>
            <a:endParaRPr lang="en-CA" sz="1600" dirty="0" smtClean="0"/>
          </a:p>
          <a:p>
            <a:pPr lvl="2"/>
            <a:endParaRPr lang="en-CA" sz="1400" dirty="0"/>
          </a:p>
        </p:txBody>
      </p:sp>
    </p:spTree>
    <p:extLst>
      <p:ext uri="{BB962C8B-B14F-4D97-AF65-F5344CB8AC3E}">
        <p14:creationId xmlns:p14="http://schemas.microsoft.com/office/powerpoint/2010/main" val="394579158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Future Meetings</a:t>
            </a:r>
            <a:endParaRPr lang="en-CA" dirty="0"/>
          </a:p>
        </p:txBody>
      </p:sp>
      <p:sp>
        <p:nvSpPr>
          <p:cNvPr id="3" name="Espace réservé du texte 2"/>
          <p:cNvSpPr>
            <a:spLocks noGrp="1"/>
          </p:cNvSpPr>
          <p:nvPr>
            <p:ph type="body" idx="1"/>
          </p:nvPr>
        </p:nvSpPr>
        <p:spPr/>
        <p:txBody>
          <a:bodyPr/>
          <a:lstStyle/>
          <a:p>
            <a:r>
              <a:rPr lang="en-AU" sz="1800" dirty="0" smtClean="0"/>
              <a:t>Conference calls between now and January 2013 – </a:t>
            </a:r>
            <a:r>
              <a:rPr lang="en-AU" sz="1800" u="sng" dirty="0" smtClean="0">
                <a:solidFill>
                  <a:srgbClr val="FF0000"/>
                </a:solidFill>
              </a:rPr>
              <a:t>see wiki</a:t>
            </a:r>
            <a:endParaRPr lang="fr-CA" sz="1800" u="sng" dirty="0" smtClean="0">
              <a:solidFill>
                <a:srgbClr val="FF0000"/>
              </a:solidFill>
            </a:endParaRPr>
          </a:p>
          <a:p>
            <a:pPr marL="347663" lvl="1" indent="-119063">
              <a:buFont typeface="Arial" pitchFamily="34" charset="0"/>
              <a:buChar char="•"/>
            </a:pPr>
            <a:r>
              <a:rPr lang="en-AU" sz="1600" dirty="0" smtClean="0"/>
              <a:t>90 min., Wednesday 5-6:30pm US Eastern, fortnightly  (every 2 weeks)</a:t>
            </a:r>
            <a:endParaRPr lang="fr-CA" sz="1600" dirty="0" smtClean="0"/>
          </a:p>
          <a:p>
            <a:pPr marL="347663" lvl="1" indent="-119063">
              <a:buFont typeface="Arial" pitchFamily="34" charset="0"/>
              <a:buChar char="•"/>
            </a:pPr>
            <a:r>
              <a:rPr lang="en-CA" sz="1600" dirty="0" smtClean="0"/>
              <a:t>Starting September 19</a:t>
            </a:r>
          </a:p>
        </p:txBody>
      </p:sp>
      <p:sp>
        <p:nvSpPr>
          <p:cNvPr id="4" name="TextBox 3"/>
          <p:cNvSpPr txBox="1"/>
          <p:nvPr/>
        </p:nvSpPr>
        <p:spPr>
          <a:xfrm>
            <a:off x="971500" y="908650"/>
            <a:ext cx="5115298" cy="646331"/>
          </a:xfrm>
          <a:prstGeom prst="rect">
            <a:avLst/>
          </a:prstGeom>
          <a:noFill/>
        </p:spPr>
        <p:txBody>
          <a:bodyPr wrap="square" rtlCol="0">
            <a:spAutoFit/>
          </a:bodyPr>
          <a:lstStyle/>
          <a:p>
            <a:r>
              <a:rPr lang="en-US" sz="1200" b="0" u="sng" dirty="0" smtClean="0">
                <a:solidFill>
                  <a:srgbClr val="FF0000"/>
                </a:solidFill>
              </a:rPr>
              <a:t>Next Agenda</a:t>
            </a:r>
          </a:p>
          <a:p>
            <a:endParaRPr lang="en-US" sz="1200" b="0" u="sng" dirty="0">
              <a:solidFill>
                <a:srgbClr val="FF0000"/>
              </a:solidFill>
            </a:endParaRPr>
          </a:p>
          <a:p>
            <a:endParaRPr lang="en-US" sz="1200" b="0" u="sng" dirty="0" smtClean="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en-CA" sz="2400" dirty="0" smtClean="0"/>
              <a:t>Next meeting Agenda- November 28 (Lead: Laura) </a:t>
            </a:r>
            <a:endParaRPr lang="en-CA" sz="2400" dirty="0"/>
          </a:p>
        </p:txBody>
      </p:sp>
      <p:sp>
        <p:nvSpPr>
          <p:cNvPr id="5" name="Espace réservé du contenu 4"/>
          <p:cNvSpPr>
            <a:spLocks noGrp="1"/>
          </p:cNvSpPr>
          <p:nvPr>
            <p:ph idx="1"/>
          </p:nvPr>
        </p:nvSpPr>
        <p:spPr>
          <a:xfrm>
            <a:off x="467430" y="1196690"/>
            <a:ext cx="8364537" cy="5274357"/>
          </a:xfrm>
        </p:spPr>
        <p:txBody>
          <a:bodyPr/>
          <a:lstStyle/>
          <a:p>
            <a:pPr marL="0" indent="0">
              <a:buNone/>
            </a:pPr>
            <a:r>
              <a:rPr lang="en-US" sz="1600" dirty="0" smtClean="0"/>
              <a:t>Upcoming Topics </a:t>
            </a:r>
          </a:p>
          <a:p>
            <a:pPr marL="0" indent="0">
              <a:spcAft>
                <a:spcPts val="1200"/>
              </a:spcAft>
              <a:buNone/>
            </a:pPr>
            <a:endParaRPr lang="en-US" sz="1800" dirty="0" smtClean="0"/>
          </a:p>
          <a:p>
            <a:pPr lvl="1">
              <a:spcAft>
                <a:spcPts val="1200"/>
              </a:spcAft>
            </a:pPr>
            <a:r>
              <a:rPr lang="en-CA" sz="1400" dirty="0" smtClean="0"/>
              <a:t>. </a:t>
            </a:r>
          </a:p>
          <a:p>
            <a:pPr marL="346075" lvl="1" indent="0">
              <a:spcAft>
                <a:spcPts val="1200"/>
              </a:spcAft>
              <a:buNone/>
            </a:pPr>
            <a:endParaRPr lang="en-CA" sz="1600" dirty="0"/>
          </a:p>
          <a:p>
            <a:pPr marL="346075" lvl="1" indent="0">
              <a:spcAft>
                <a:spcPts val="1200"/>
              </a:spcAft>
              <a:buNone/>
            </a:pPr>
            <a:endParaRPr lang="en-CA" sz="1600" dirty="0" smtClean="0"/>
          </a:p>
          <a:p>
            <a:pPr marL="346075" lvl="1" indent="0">
              <a:spcAft>
                <a:spcPts val="1200"/>
              </a:spcAft>
              <a:buNone/>
            </a:pPr>
            <a:endParaRPr lang="en-CA" sz="1600" dirty="0"/>
          </a:p>
          <a:p>
            <a:pPr marL="346075" lvl="1" indent="0">
              <a:spcAft>
                <a:spcPts val="1200"/>
              </a:spcAft>
              <a:buNone/>
            </a:pPr>
            <a:endParaRPr lang="en-CA" sz="1600" dirty="0" smtClean="0"/>
          </a:p>
          <a:p>
            <a:pPr marL="346075" lvl="1" indent="0">
              <a:spcAft>
                <a:spcPts val="1200"/>
              </a:spcAft>
              <a:buNone/>
            </a:pPr>
            <a:endParaRPr lang="en-CA" sz="1600" dirty="0"/>
          </a:p>
          <a:p>
            <a:pPr marL="346075" lvl="1" indent="0">
              <a:spcAft>
                <a:spcPts val="1200"/>
              </a:spcAft>
              <a:buNone/>
            </a:pPr>
            <a:endParaRPr lang="en-CA" sz="1600" dirty="0" smtClean="0"/>
          </a:p>
          <a:p>
            <a:pPr>
              <a:spcAft>
                <a:spcPts val="1200"/>
              </a:spcAft>
            </a:pPr>
            <a:r>
              <a:rPr lang="en-CA" dirty="0" smtClean="0"/>
              <a:t>Future topic</a:t>
            </a:r>
            <a:endParaRPr lang="en-C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en-CA" dirty="0" smtClean="0"/>
              <a:t>Appendix</a:t>
            </a:r>
            <a:endParaRPr lang="en-CA" dirty="0"/>
          </a:p>
        </p:txBody>
      </p:sp>
      <p:sp>
        <p:nvSpPr>
          <p:cNvPr id="5" name="Espace réservé du texte 4"/>
          <p:cNvSpPr>
            <a:spLocks noGrp="1"/>
          </p:cNvSpPr>
          <p:nvPr>
            <p:ph type="body" idx="1"/>
          </p:nvPr>
        </p:nvSpPr>
        <p:spPr/>
        <p:txBody>
          <a:bodyPr/>
          <a:lstStyle/>
          <a:p>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re 1"/>
          <p:cNvSpPr>
            <a:spLocks noGrp="1"/>
          </p:cNvSpPr>
          <p:nvPr>
            <p:ph type="title"/>
          </p:nvPr>
        </p:nvSpPr>
        <p:spPr>
          <a:xfrm>
            <a:off x="455613" y="120650"/>
            <a:ext cx="8359775" cy="723900"/>
          </a:xfrm>
        </p:spPr>
        <p:txBody>
          <a:bodyPr/>
          <a:lstStyle/>
          <a:p>
            <a:r>
              <a:rPr lang="en-CA" sz="2400" dirty="0" smtClean="0"/>
              <a:t>Participants-</a:t>
            </a:r>
          </a:p>
        </p:txBody>
      </p:sp>
      <p:graphicFrame>
        <p:nvGraphicFramePr>
          <p:cNvPr id="4" name="Tableau 6"/>
          <p:cNvGraphicFramePr>
            <a:graphicFrameLocks noGrp="1"/>
          </p:cNvGraphicFramePr>
          <p:nvPr>
            <p:extLst>
              <p:ext uri="{D42A27DB-BD31-4B8C-83A1-F6EECF244321}">
                <p14:modId xmlns:p14="http://schemas.microsoft.com/office/powerpoint/2010/main" val="3410217631"/>
              </p:ext>
            </p:extLst>
          </p:nvPr>
        </p:nvGraphicFramePr>
        <p:xfrm>
          <a:off x="250825" y="1359753"/>
          <a:ext cx="8705235" cy="4301557"/>
        </p:xfrm>
        <a:graphic>
          <a:graphicData uri="http://schemas.openxmlformats.org/drawingml/2006/table">
            <a:tbl>
              <a:tblPr firstRow="1" bandRow="1">
                <a:tableStyleId>{5C22544A-7EE6-4342-B048-85BDC9FD1C3A}</a:tableStyleId>
              </a:tblPr>
              <a:tblGrid>
                <a:gridCol w="1512785"/>
                <a:gridCol w="2088290"/>
                <a:gridCol w="504070"/>
                <a:gridCol w="423510"/>
                <a:gridCol w="4176580"/>
              </a:tblGrid>
              <a:tr h="216223">
                <a:tc>
                  <a:txBody>
                    <a:bodyPr/>
                    <a:lstStyle/>
                    <a:p>
                      <a:pPr algn="ctr"/>
                      <a:r>
                        <a:rPr lang="en-CA" sz="900" dirty="0" smtClean="0">
                          <a:solidFill>
                            <a:schemeClr val="tx1"/>
                          </a:solidFill>
                        </a:rPr>
                        <a:t>Name</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900" dirty="0" smtClean="0">
                          <a:solidFill>
                            <a:schemeClr val="tx1"/>
                          </a:solidFill>
                        </a:rPr>
                        <a:t>email</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500" b="0" dirty="0" smtClean="0">
                          <a:solidFill>
                            <a:schemeClr val="tx1"/>
                          </a:solidFill>
                        </a:rPr>
                        <a:t>Country</a:t>
                      </a:r>
                      <a:endParaRPr lang="en-CA" sz="500" b="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900" dirty="0" smtClean="0">
                          <a:solidFill>
                            <a:schemeClr val="tx1"/>
                          </a:solidFill>
                        </a:rPr>
                        <a:t>Yes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900" dirty="0" smtClean="0">
                          <a:solidFill>
                            <a:schemeClr val="tx1"/>
                          </a:solidFill>
                        </a:rPr>
                        <a:t>Notes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r>
              <a:tr h="3459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dirty="0" smtClean="0">
                          <a:solidFill>
                            <a:schemeClr val="tx1"/>
                          </a:solidFill>
                        </a:rPr>
                        <a:t>Laura Heermann Langford</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Laura.Heermann@imail.org</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US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dirty="0" smtClean="0">
                          <a:solidFill>
                            <a:schemeClr val="tx1"/>
                          </a:solidFill>
                        </a:rPr>
                        <a:t>Co-Lead- Care Plan initiative/HL7 Patient Care WG. Intermountain Healthcare. </a:t>
                      </a:r>
                      <a:r>
                        <a:rPr lang="fr-CA" sz="600" kern="1200" dirty="0" smtClean="0">
                          <a:solidFill>
                            <a:schemeClr val="tx1"/>
                          </a:solidFill>
                          <a:latin typeface="+mn-lt"/>
                          <a:ea typeface="+mn-ea"/>
                          <a:cs typeface="+mn-cs"/>
                        </a:rPr>
                        <a:t>RN </a:t>
                      </a:r>
                      <a:r>
                        <a:rPr lang="fr-CA" sz="600" kern="1200" dirty="0" err="1" smtClean="0">
                          <a:solidFill>
                            <a:schemeClr val="tx1"/>
                          </a:solidFill>
                          <a:latin typeface="+mn-lt"/>
                          <a:ea typeface="+mn-ea"/>
                          <a:cs typeface="+mn-cs"/>
                        </a:rPr>
                        <a:t>PhD</a:t>
                      </a:r>
                      <a:r>
                        <a:rPr lang="en-CA" sz="600" kern="1200" dirty="0" smtClean="0">
                          <a:solidFill>
                            <a:schemeClr val="tx1"/>
                          </a:solidFill>
                          <a:latin typeface="+mn-lt"/>
                          <a:ea typeface="+mn-ea"/>
                          <a:cs typeface="+mn-cs"/>
                        </a:rPr>
                        <a:t>,: Nursing Informatics; </a:t>
                      </a:r>
                      <a:r>
                        <a:rPr lang="fr-CA" sz="600" kern="1200" dirty="0" smtClean="0">
                          <a:solidFill>
                            <a:schemeClr val="tx1"/>
                          </a:solidFill>
                          <a:latin typeface="+mn-lt"/>
                          <a:ea typeface="+mn-ea"/>
                          <a:cs typeface="+mn-cs"/>
                        </a:rPr>
                        <a:t>Emergency </a:t>
                      </a:r>
                      <a:r>
                        <a:rPr lang="fr-CA" sz="600" kern="1200" dirty="0" err="1" smtClean="0">
                          <a:solidFill>
                            <a:schemeClr val="tx1"/>
                          </a:solidFill>
                          <a:latin typeface="+mn-lt"/>
                          <a:ea typeface="+mn-ea"/>
                          <a:cs typeface="+mn-cs"/>
                        </a:rPr>
                        <a:t>Informatics</a:t>
                      </a:r>
                      <a:r>
                        <a:rPr lang="fr-CA" sz="600" kern="1200" dirty="0" smtClean="0">
                          <a:solidFill>
                            <a:schemeClr val="tx1"/>
                          </a:solidFill>
                          <a:latin typeface="+mn-lt"/>
                          <a:ea typeface="+mn-ea"/>
                          <a:cs typeface="+mn-cs"/>
                        </a:rPr>
                        <a:t> Association, American </a:t>
                      </a:r>
                      <a:r>
                        <a:rPr lang="fr-CA" sz="600" kern="1200" dirty="0" err="1" smtClean="0">
                          <a:solidFill>
                            <a:schemeClr val="tx1"/>
                          </a:solidFill>
                          <a:latin typeface="+mn-lt"/>
                          <a:ea typeface="+mn-ea"/>
                          <a:cs typeface="+mn-cs"/>
                        </a:rPr>
                        <a:t>Medical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Informatics</a:t>
                      </a:r>
                      <a:r>
                        <a:rPr lang="fr-CA" sz="600" kern="1200" dirty="0" smtClean="0">
                          <a:solidFill>
                            <a:schemeClr val="tx1"/>
                          </a:solidFill>
                          <a:latin typeface="+mn-lt"/>
                          <a:ea typeface="+mn-ea"/>
                          <a:cs typeface="+mn-cs"/>
                        </a:rPr>
                        <a:t> Association;</a:t>
                      </a:r>
                      <a:r>
                        <a:rPr lang="fr-CA" sz="600" kern="1200" baseline="0" dirty="0" smtClean="0">
                          <a:solidFill>
                            <a:schemeClr val="tx1"/>
                          </a:solidFill>
                          <a:latin typeface="+mn-lt"/>
                          <a:ea typeface="+mn-ea"/>
                          <a:cs typeface="+mn-cs"/>
                        </a:rPr>
                        <a:t> IHE</a:t>
                      </a:r>
                      <a:endParaRPr lang="fr-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594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Stephen Chu </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stephen.chu@nehta.gov.au</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AU</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dirty="0" smtClean="0">
                          <a:solidFill>
                            <a:schemeClr val="tx1"/>
                          </a:solidFill>
                        </a:rPr>
                        <a:t>NEHTA-National eHealth Transition Authority .</a:t>
                      </a:r>
                      <a:r>
                        <a:rPr lang="en-CA" sz="600" baseline="0" dirty="0" smtClean="0">
                          <a:solidFill>
                            <a:schemeClr val="tx1"/>
                          </a:solidFill>
                        </a:rPr>
                        <a:t> </a:t>
                      </a:r>
                      <a:r>
                        <a:rPr lang="fr-CA" sz="600" kern="1200" dirty="0" smtClean="0">
                          <a:solidFill>
                            <a:schemeClr val="tx1"/>
                          </a:solidFill>
                          <a:latin typeface="+mn-lt"/>
                          <a:ea typeface="+mn-ea"/>
                          <a:cs typeface="+mn-cs"/>
                        </a:rPr>
                        <a:t>RN, MD, </a:t>
                      </a:r>
                      <a:r>
                        <a:rPr lang="fr-CA" sz="600" kern="1200" dirty="0" err="1" smtClean="0">
                          <a:solidFill>
                            <a:schemeClr val="tx1"/>
                          </a:solidFill>
                          <a:latin typeface="+mn-lt"/>
                          <a:ea typeface="+mn-ea"/>
                          <a:cs typeface="+mn-cs"/>
                        </a:rPr>
                        <a:t>Clinical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Informatics</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Clinical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lead</a:t>
                      </a:r>
                      <a:r>
                        <a:rPr lang="fr-CA" sz="600" kern="1200" dirty="0" smtClean="0">
                          <a:solidFill>
                            <a:schemeClr val="tx1"/>
                          </a:solidFill>
                          <a:latin typeface="+mn-lt"/>
                          <a:ea typeface="+mn-ea"/>
                          <a:cs typeface="+mn-cs"/>
                        </a:rPr>
                        <a:t> and </a:t>
                      </a:r>
                      <a:r>
                        <a:rPr lang="en-CA" sz="600" kern="1200" dirty="0" smtClean="0">
                          <a:solidFill>
                            <a:schemeClr val="tx1"/>
                          </a:solidFill>
                          <a:latin typeface="+mn-lt"/>
                          <a:ea typeface="+mn-ea"/>
                          <a:cs typeface="+mn-cs"/>
                        </a:rPr>
                        <a:t>L</a:t>
                      </a:r>
                      <a:r>
                        <a:rPr lang="en-CA" sz="600" dirty="0" smtClean="0">
                          <a:solidFill>
                            <a:schemeClr val="tx1"/>
                          </a:solidFill>
                        </a:rPr>
                        <a:t>ead Clinical Information Architecture; co-chair HL7 Patient care WG; vice-chai</a:t>
                      </a:r>
                      <a:r>
                        <a:rPr lang="en-CA" sz="600" kern="1200" dirty="0" smtClean="0">
                          <a:solidFill>
                            <a:schemeClr val="tx1"/>
                          </a:solidFill>
                          <a:latin typeface="+mn-lt"/>
                          <a:ea typeface="+mn-ea"/>
                          <a:cs typeface="+mn-cs"/>
                        </a:rPr>
                        <a:t>r HL7 NZ</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59468">
                <a:tc>
                  <a:txBody>
                    <a:bodyPr/>
                    <a:lstStyle/>
                    <a:p>
                      <a:r>
                        <a:rPr lang="en-CA" sz="900" kern="1200" dirty="0" smtClean="0">
                          <a:solidFill>
                            <a:schemeClr val="tx1"/>
                          </a:solidFill>
                          <a:latin typeface="+mn-lt"/>
                          <a:ea typeface="+mn-ea"/>
                          <a:cs typeface="+mn-cs"/>
                        </a:rPr>
                        <a:t>Carolyn </a:t>
                      </a:r>
                      <a:r>
                        <a:rPr lang="en-CA" sz="900" kern="1200" dirty="0" err="1" smtClean="0">
                          <a:solidFill>
                            <a:schemeClr val="tx1"/>
                          </a:solidFill>
                          <a:latin typeface="+mn-lt"/>
                          <a:ea typeface="+mn-ea"/>
                          <a:cs typeface="+mn-cs"/>
                        </a:rPr>
                        <a:t>Silzle</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00" kern="1200" dirty="0" smtClean="0">
                          <a:solidFill>
                            <a:schemeClr val="tx1"/>
                          </a:solidFill>
                          <a:latin typeface="+mn-lt"/>
                          <a:ea typeface="+mn-ea"/>
                          <a:cs typeface="+mn-cs"/>
                        </a:rPr>
                        <a:t>Carolyn.silzle@choa.org</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00" kern="1200" dirty="0" smtClean="0">
                          <a:solidFill>
                            <a:schemeClr val="tx1"/>
                          </a:solidFill>
                          <a:latin typeface="+mn-lt"/>
                          <a:ea typeface="+mn-ea"/>
                          <a:cs typeface="+mn-cs"/>
                        </a:rPr>
                        <a:t>American Dietetic Association</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59468">
                <a:tc>
                  <a:txBody>
                    <a:bodyPr/>
                    <a:lstStyle/>
                    <a:p>
                      <a:r>
                        <a:rPr lang="en-CA" sz="900" kern="1200" dirty="0" smtClean="0">
                          <a:solidFill>
                            <a:schemeClr val="tx1"/>
                          </a:solidFill>
                          <a:latin typeface="+mn-lt"/>
                          <a:ea typeface="+mn-ea"/>
                          <a:cs typeface="+mn-cs"/>
                        </a:rPr>
                        <a:t>Susan Campbell</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00" dirty="0" smtClean="0">
                          <a:solidFill>
                            <a:schemeClr val="tx1"/>
                          </a:solidFill>
                        </a:rPr>
                        <a:t>bostoncampbell@mindspring.com</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600" kern="1200" dirty="0" smtClean="0">
                          <a:solidFill>
                            <a:schemeClr val="tx1"/>
                          </a:solidFill>
                          <a:latin typeface="+mn-lt"/>
                          <a:ea typeface="+mn-ea"/>
                          <a:cs typeface="+mn-cs"/>
                        </a:rPr>
                        <a:t>PhD microbiologist. Principal at Care Management Professionals. HL7 Dynamic Care Plan Co-developer </a:t>
                      </a:r>
                      <a:endParaRPr lang="en-CA" sz="6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06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dirty="0" smtClean="0">
                          <a:solidFill>
                            <a:schemeClr val="tx1"/>
                          </a:solidFill>
                        </a:rPr>
                        <a:t>Kevin Coonan</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smtClean="0">
                          <a:solidFill>
                            <a:schemeClr val="tx1"/>
                          </a:solidFill>
                          <a:latin typeface="+mn-lt"/>
                          <a:ea typeface="+mn-ea"/>
                          <a:cs typeface="+mn-cs"/>
                        </a:rPr>
                        <a:t>Kevin.coonan@gmail.com</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US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600" dirty="0" smtClean="0">
                          <a:solidFill>
                            <a:schemeClr val="tx1"/>
                          </a:solidFill>
                        </a:rPr>
                        <a:t>MD. Emergency medicine. HL7 Emergency care WG. </a:t>
                      </a:r>
                      <a:endParaRPr lang="en-CA" sz="6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16223">
                <a:tc>
                  <a:txBody>
                    <a:bodyPr/>
                    <a:lstStyle/>
                    <a:p>
                      <a:r>
                        <a:rPr lang="en-CA" sz="900" dirty="0" smtClean="0">
                          <a:solidFill>
                            <a:schemeClr val="tx1"/>
                          </a:solidFill>
                        </a:rPr>
                        <a:t>Nancy Wilson Roman</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sz="6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459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Enrique </a:t>
                      </a:r>
                      <a:r>
                        <a:rPr lang="en-CA" sz="900" kern="1200" dirty="0" err="1" smtClean="0">
                          <a:solidFill>
                            <a:schemeClr val="tx1"/>
                          </a:solidFill>
                          <a:latin typeface="+mn-lt"/>
                          <a:ea typeface="+mn-ea"/>
                          <a:cs typeface="+mn-cs"/>
                        </a:rPr>
                        <a:t>Meneses</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smtClean="0">
                          <a:solidFill>
                            <a:schemeClr val="tx1"/>
                          </a:solidFill>
                          <a:latin typeface="+mn-lt"/>
                          <a:ea typeface="+mn-ea"/>
                          <a:cs typeface="+mn-cs"/>
                          <a:hlinkClick r:id="rId2"/>
                        </a:rPr>
                        <a:t>enrique@careflow.com</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45957">
                <a:tc>
                  <a:txBody>
                    <a:bodyPr/>
                    <a:lstStyle/>
                    <a:p>
                      <a:r>
                        <a:rPr lang="en-CA" sz="900" dirty="0" err="1" smtClean="0">
                          <a:solidFill>
                            <a:schemeClr val="tx1"/>
                          </a:solidFill>
                        </a:rPr>
                        <a:t>Serafina</a:t>
                      </a:r>
                      <a:r>
                        <a:rPr lang="en-CA" sz="900" dirty="0" smtClean="0">
                          <a:solidFill>
                            <a:schemeClr val="tx1"/>
                          </a:solidFill>
                        </a:rPr>
                        <a:t> </a:t>
                      </a:r>
                      <a:r>
                        <a:rPr lang="en-CA" sz="900" dirty="0" err="1" smtClean="0">
                          <a:solidFill>
                            <a:schemeClr val="tx1"/>
                          </a:solidFill>
                        </a:rPr>
                        <a:t>Versaggi</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serafina.versaggi@gmail.com</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Clinical Systems Consultant </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45957">
                <a:tc>
                  <a:txBody>
                    <a:bodyPr/>
                    <a:lstStyle/>
                    <a:p>
                      <a:r>
                        <a:rPr lang="en-CA" sz="900" dirty="0" smtClean="0">
                          <a:solidFill>
                            <a:schemeClr val="tx1"/>
                          </a:solidFill>
                        </a:rPr>
                        <a:t>John Farmer</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hlinkClick r:id="rId3"/>
                        </a:rPr>
                        <a:t>Jon.farmer@thrasis.com</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sz="9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45957">
                <a:tc>
                  <a:txBody>
                    <a:bodyPr/>
                    <a:lstStyle/>
                    <a:p>
                      <a:r>
                        <a:rPr lang="en-CA" sz="900" dirty="0" smtClean="0">
                          <a:solidFill>
                            <a:schemeClr val="tx1"/>
                          </a:solidFill>
                        </a:rPr>
                        <a:t>Chris White</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hlinkClick r:id="rId4"/>
                        </a:rPr>
                        <a:t>Chris.white@thrasis.com</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sz="9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45957">
                <a:tc>
                  <a:txBody>
                    <a:bodyPr/>
                    <a:lstStyle/>
                    <a:p>
                      <a:r>
                        <a:rPr lang="en-CA" sz="900" kern="1200" dirty="0" smtClean="0">
                          <a:solidFill>
                            <a:schemeClr val="tx1"/>
                          </a:solidFill>
                          <a:latin typeface="+mn-lt"/>
                          <a:ea typeface="+mn-ea"/>
                          <a:cs typeface="+mn-cs"/>
                        </a:rPr>
                        <a:t>Luigi Sison</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00" dirty="0" smtClean="0">
                          <a:solidFill>
                            <a:schemeClr val="tx1"/>
                          </a:solidFill>
                        </a:rPr>
                        <a:t>lsison@yahoo.com</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kern="1200" dirty="0" smtClean="0">
                          <a:solidFill>
                            <a:schemeClr val="tx1"/>
                          </a:solidFill>
                          <a:latin typeface="+mn-lt"/>
                          <a:ea typeface="+mn-ea"/>
                          <a:cs typeface="+mn-cs"/>
                        </a:rPr>
                        <a:t>Information Architect at LOINC  and at HL7.  Enterprise Data Architect at VA. </a:t>
                      </a:r>
                      <a:r>
                        <a:rPr lang="fr-CA" sz="600" kern="1200" dirty="0" err="1" smtClean="0">
                          <a:solidFill>
                            <a:schemeClr val="tx1"/>
                          </a:solidFill>
                          <a:latin typeface="+mn-lt"/>
                          <a:ea typeface="+mn-ea"/>
                          <a:cs typeface="+mn-cs"/>
                        </a:rPr>
                        <a:t>Developing</a:t>
                      </a:r>
                      <a:r>
                        <a:rPr lang="fr-CA" sz="600" kern="1200" dirty="0" smtClean="0">
                          <a:solidFill>
                            <a:schemeClr val="tx1"/>
                          </a:solidFill>
                          <a:latin typeface="+mn-lt"/>
                          <a:ea typeface="+mn-ea"/>
                          <a:cs typeface="+mn-cs"/>
                        </a:rPr>
                        <a:t> standard for </a:t>
                      </a:r>
                      <a:r>
                        <a:rPr lang="fr-CA" sz="600" kern="1200" dirty="0" err="1" smtClean="0">
                          <a:solidFill>
                            <a:schemeClr val="tx1"/>
                          </a:solidFill>
                          <a:latin typeface="+mn-lt"/>
                          <a:ea typeface="+mn-ea"/>
                          <a:cs typeface="+mn-cs"/>
                        </a:rPr>
                        <a:t>Detailed</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Clinical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Models</a:t>
                      </a:r>
                      <a:r>
                        <a:rPr lang="fr-CA" sz="600" kern="1200" dirty="0" smtClean="0">
                          <a:solidFill>
                            <a:schemeClr val="tx1"/>
                          </a:solidFill>
                          <a:latin typeface="+mn-lt"/>
                          <a:ea typeface="+mn-ea"/>
                          <a:cs typeface="+mn-cs"/>
                        </a:rPr>
                        <a:t> (DCM), information </a:t>
                      </a:r>
                      <a:r>
                        <a:rPr lang="fr-CA" sz="600" kern="1200" dirty="0" err="1" smtClean="0">
                          <a:solidFill>
                            <a:schemeClr val="tx1"/>
                          </a:solidFill>
                          <a:latin typeface="+mn-lt"/>
                          <a:ea typeface="+mn-ea"/>
                          <a:cs typeface="+mn-cs"/>
                        </a:rPr>
                        <a:t>models</a:t>
                      </a:r>
                      <a:r>
                        <a:rPr lang="fr-CA" sz="600" kern="1200" dirty="0" smtClean="0">
                          <a:solidFill>
                            <a:schemeClr val="tx1"/>
                          </a:solidFill>
                          <a:latin typeface="+mn-lt"/>
                          <a:ea typeface="+mn-ea"/>
                          <a:cs typeface="+mn-cs"/>
                        </a:rPr>
                        <a:t> for </a:t>
                      </a:r>
                      <a:r>
                        <a:rPr lang="fr-CA" sz="600" kern="1200" dirty="0" err="1" smtClean="0">
                          <a:solidFill>
                            <a:schemeClr val="tx1"/>
                          </a:solidFill>
                          <a:latin typeface="+mn-lt"/>
                          <a:ea typeface="+mn-ea"/>
                          <a:cs typeface="+mn-cs"/>
                        </a:rPr>
                        <a:t>Electronic</a:t>
                      </a:r>
                      <a:r>
                        <a:rPr lang="fr-CA" sz="600" kern="1200" dirty="0" smtClean="0">
                          <a:solidFill>
                            <a:schemeClr val="tx1"/>
                          </a:solidFill>
                          <a:latin typeface="+mn-lt"/>
                          <a:ea typeface="+mn-ea"/>
                          <a:cs typeface="+mn-cs"/>
                        </a:rPr>
                        <a:t> Health Record (EHR) </a:t>
                      </a:r>
                      <a:r>
                        <a:rPr lang="fr-CA" sz="600" kern="1200" dirty="0" err="1" smtClean="0">
                          <a:solidFill>
                            <a:schemeClr val="tx1"/>
                          </a:solidFill>
                          <a:latin typeface="+mn-lt"/>
                          <a:ea typeface="+mn-ea"/>
                          <a:cs typeface="+mn-cs"/>
                        </a:rPr>
                        <a:t>Diabetes</a:t>
                      </a:r>
                      <a:r>
                        <a:rPr lang="fr-CA" sz="600" kern="1200" dirty="0" smtClean="0">
                          <a:solidFill>
                            <a:schemeClr val="tx1"/>
                          </a:solidFill>
                          <a:latin typeface="+mn-lt"/>
                          <a:ea typeface="+mn-ea"/>
                          <a:cs typeface="+mn-cs"/>
                        </a:rPr>
                        <a:t> Project, etc.</a:t>
                      </a:r>
                      <a:endParaRPr lang="en-CA" sz="6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45957">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sz="9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45957">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sz="9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en-CA" sz="2400" dirty="0" smtClean="0"/>
              <a:t>Tentative: November 14, 2012 </a:t>
            </a:r>
            <a:r>
              <a:rPr lang="en-CA" sz="1050" dirty="0" smtClean="0"/>
              <a:t>(subject to change)</a:t>
            </a:r>
            <a:endParaRPr lang="en-CA" sz="1050" dirty="0"/>
          </a:p>
        </p:txBody>
      </p:sp>
      <p:sp>
        <p:nvSpPr>
          <p:cNvPr id="5" name="Espace réservé du contenu 4"/>
          <p:cNvSpPr>
            <a:spLocks noGrp="1"/>
          </p:cNvSpPr>
          <p:nvPr>
            <p:ph idx="1"/>
          </p:nvPr>
        </p:nvSpPr>
        <p:spPr/>
        <p:txBody>
          <a:bodyPr/>
          <a:lstStyle/>
          <a:p>
            <a:pPr marL="0" indent="0">
              <a:buNone/>
            </a:pPr>
            <a:endParaRPr lang="en-CA" sz="1100" dirty="0" smtClean="0"/>
          </a:p>
          <a:p>
            <a:r>
              <a:rPr lang="en-AU" dirty="0"/>
              <a:t>Modelling update </a:t>
            </a:r>
            <a:r>
              <a:rPr lang="en-AU" dirty="0" smtClean="0"/>
              <a:t>- continued</a:t>
            </a:r>
            <a:endParaRPr lang="en-AU" dirty="0"/>
          </a:p>
          <a:p>
            <a:r>
              <a:rPr lang="en-AU" dirty="0" smtClean="0"/>
              <a:t>Continue Discussion on Care Plan relationships and </a:t>
            </a:r>
            <a:r>
              <a:rPr lang="en-AU" dirty="0" smtClean="0"/>
              <a:t>definitions – Deferred from last meeting</a:t>
            </a:r>
            <a:endParaRPr lang="en-AU" dirty="0" smtClean="0"/>
          </a:p>
          <a:p>
            <a:pPr lvl="1"/>
            <a:r>
              <a:rPr lang="en-AU" dirty="0" smtClean="0"/>
              <a:t>Review Diagram from Laura</a:t>
            </a:r>
          </a:p>
          <a:p>
            <a:pPr lvl="2"/>
            <a:r>
              <a:rPr lang="en-AU" dirty="0" smtClean="0"/>
              <a:t>Clarifying </a:t>
            </a:r>
            <a:r>
              <a:rPr lang="en-AU" dirty="0"/>
              <a:t>“master care plan”/”care coordination plan” – definitions</a:t>
            </a:r>
          </a:p>
          <a:p>
            <a:pPr lvl="3"/>
            <a:r>
              <a:rPr lang="en-AU" dirty="0"/>
              <a:t>Master care plan – domain specific detail care plan </a:t>
            </a:r>
            <a:r>
              <a:rPr lang="en-AU" dirty="0" smtClean="0"/>
              <a:t>relationship </a:t>
            </a:r>
            <a:r>
              <a:rPr lang="en-AU" sz="800" dirty="0" smtClean="0"/>
              <a:t>(</a:t>
            </a:r>
            <a:r>
              <a:rPr lang="en-US" sz="800" dirty="0"/>
              <a:t>Plan-plan compositions, that is, peer-peer or hierarchical connections between CPs and/or between CP and </a:t>
            </a:r>
            <a:r>
              <a:rPr lang="en-US" sz="800" dirty="0" smtClean="0"/>
              <a:t>POC)</a:t>
            </a:r>
            <a:endParaRPr lang="en-AU" sz="800" dirty="0"/>
          </a:p>
          <a:p>
            <a:pPr lvl="2"/>
            <a:r>
              <a:rPr lang="en-AU" dirty="0"/>
              <a:t>Inter-detail care plan relationship – inbound and outbound risk</a:t>
            </a:r>
          </a:p>
          <a:p>
            <a:pPr lvl="2"/>
            <a:r>
              <a:rPr lang="en-AU" dirty="0"/>
              <a:t>Care plan concepts – terminology and definitions </a:t>
            </a:r>
          </a:p>
          <a:p>
            <a:pPr marL="0" indent="0">
              <a:buNone/>
            </a:pPr>
            <a:endParaRPr lang="en-CA" sz="2000" dirty="0" smtClean="0"/>
          </a:p>
        </p:txBody>
      </p:sp>
    </p:spTree>
    <p:extLst>
      <p:ext uri="{BB962C8B-B14F-4D97-AF65-F5344CB8AC3E}">
        <p14:creationId xmlns:p14="http://schemas.microsoft.com/office/powerpoint/2010/main" val="354602876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480" y="3507125"/>
            <a:ext cx="7772400" cy="1146045"/>
          </a:xfrm>
        </p:spPr>
        <p:txBody>
          <a:bodyPr/>
          <a:lstStyle/>
          <a:p>
            <a:r>
              <a:rPr lang="en-CA" dirty="0" smtClean="0"/>
              <a:t>Modeling</a:t>
            </a:r>
            <a:endParaRPr lang="en-CA" dirty="0"/>
          </a:p>
        </p:txBody>
      </p:sp>
      <p:sp>
        <p:nvSpPr>
          <p:cNvPr id="3" name="Espace réservé du texte 2"/>
          <p:cNvSpPr>
            <a:spLocks noGrp="1"/>
          </p:cNvSpPr>
          <p:nvPr>
            <p:ph type="body" idx="1"/>
          </p:nvPr>
        </p:nvSpPr>
        <p:spPr/>
        <p:txBody>
          <a:bodyPr/>
          <a:lstStyle/>
          <a:p>
            <a:r>
              <a:rPr lang="en-CA" sz="1400" dirty="0" smtClean="0"/>
              <a:t>Enrique </a:t>
            </a:r>
            <a:r>
              <a:rPr lang="en-CA" sz="1400" dirty="0" err="1" smtClean="0"/>
              <a:t>Meneses</a:t>
            </a:r>
            <a:endParaRPr lang="en-CA" sz="1400"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Discussion Notes</a:t>
            </a:r>
            <a:endParaRPr lang="fr-CA" dirty="0"/>
          </a:p>
        </p:txBody>
      </p:sp>
      <p:sp>
        <p:nvSpPr>
          <p:cNvPr id="3" name="Espace réservé du contenu 2"/>
          <p:cNvSpPr>
            <a:spLocks noGrp="1"/>
          </p:cNvSpPr>
          <p:nvPr>
            <p:ph idx="1"/>
          </p:nvPr>
        </p:nvSpPr>
        <p:spPr/>
        <p:txBody>
          <a:bodyPr/>
          <a:lstStyle/>
          <a:p>
            <a:pPr lvl="1"/>
            <a:endParaRPr lang="en-CA" sz="1600" dirty="0" smtClean="0"/>
          </a:p>
          <a:p>
            <a:pPr lvl="1"/>
            <a:endParaRPr lang="en-CA" sz="1600" dirty="0" smtClean="0"/>
          </a:p>
          <a:p>
            <a:pPr lvl="1"/>
            <a:endParaRPr lang="en-CA" sz="1600" dirty="0"/>
          </a:p>
          <a:p>
            <a:pPr lvl="1"/>
            <a:endParaRPr lang="en-CA" sz="1600" dirty="0" smtClean="0"/>
          </a:p>
          <a:p>
            <a:pPr lvl="1"/>
            <a:endParaRPr lang="en-CA" sz="1600" dirty="0"/>
          </a:p>
          <a:p>
            <a:pPr lvl="1"/>
            <a:endParaRPr lang="en-CA" sz="1600" dirty="0" smtClean="0"/>
          </a:p>
          <a:p>
            <a:pPr lvl="1"/>
            <a:endParaRPr lang="en-CA" sz="1600" dirty="0"/>
          </a:p>
          <a:p>
            <a:pPr lvl="1"/>
            <a:endParaRPr lang="en-CA" sz="1600" dirty="0" smtClean="0"/>
          </a:p>
          <a:p>
            <a:pPr lvl="1"/>
            <a:endParaRPr lang="en-CA" sz="1600" dirty="0"/>
          </a:p>
          <a:p>
            <a:pPr lvl="1"/>
            <a:endParaRPr lang="en-CA" sz="1600" dirty="0" smtClean="0"/>
          </a:p>
          <a:p>
            <a:pPr lvl="1"/>
            <a:endParaRPr lang="en-CA" sz="1600" dirty="0"/>
          </a:p>
          <a:p>
            <a:r>
              <a:rPr lang="en-CA" sz="1200" dirty="0" smtClean="0"/>
              <a:t>Notes from Previous Discussion</a:t>
            </a:r>
          </a:p>
          <a:p>
            <a:pPr lvl="1"/>
            <a:r>
              <a:rPr lang="en-CA" sz="1000" dirty="0" smtClean="0"/>
              <a:t>Have worked on classes in EA extracted from the Storyboards</a:t>
            </a:r>
          </a:p>
          <a:p>
            <a:pPr lvl="1"/>
            <a:r>
              <a:rPr lang="en-CA" sz="1000" dirty="0" smtClean="0"/>
              <a:t>Needs more work before reviews.  </a:t>
            </a:r>
          </a:p>
          <a:p>
            <a:pPr lvl="1"/>
            <a:r>
              <a:rPr lang="en-CA" sz="1000" dirty="0" smtClean="0"/>
              <a:t>Enrique and Jon will continue working in pairs offline.  Jon could work on it and propose reviewing in this larger group in 2 weeks (next meeting)</a:t>
            </a:r>
          </a:p>
          <a:p>
            <a:pPr lvl="1"/>
            <a:r>
              <a:rPr lang="en-CA" sz="1000" dirty="0" smtClean="0"/>
              <a:t>Jon has also begun modeling a class diagram in EA describing relations and how they would integrate into the model currently in progress.  </a:t>
            </a:r>
          </a:p>
          <a:p>
            <a:pPr lvl="1"/>
            <a:r>
              <a:rPr lang="en-CA" sz="1000" dirty="0" smtClean="0"/>
              <a:t>Enrique will work to set up a shared model repository for Jon to have easier access to the model.   </a:t>
            </a:r>
          </a:p>
          <a:p>
            <a:pPr lvl="1"/>
            <a:r>
              <a:rPr lang="en-CA" sz="1000" dirty="0" smtClean="0"/>
              <a:t>Underlying files for the repository would be password protected.  </a:t>
            </a:r>
          </a:p>
          <a:p>
            <a:pPr lvl="1"/>
            <a:r>
              <a:rPr lang="en-CA" sz="1000" dirty="0" smtClean="0"/>
              <a:t>Need the corporate version EA to access.  </a:t>
            </a:r>
          </a:p>
          <a:p>
            <a:pPr lvl="1"/>
            <a:endParaRPr lang="en-CA" sz="1600" dirty="0" smtClean="0"/>
          </a:p>
          <a:p>
            <a:pPr lvl="1"/>
            <a:endParaRPr lang="en-CA" sz="1600" dirty="0"/>
          </a:p>
          <a:p>
            <a:pPr lvl="1"/>
            <a:endParaRPr lang="en-CA" sz="1600" dirty="0" smtClean="0"/>
          </a:p>
          <a:p>
            <a:pPr lvl="1"/>
            <a:endParaRPr lang="en-CA" sz="1600" dirty="0"/>
          </a:p>
          <a:p>
            <a:pPr lvl="1"/>
            <a:endParaRPr lang="en-CA" sz="1600" dirty="0" smtClean="0"/>
          </a:p>
          <a:p>
            <a:pPr lvl="1"/>
            <a:endParaRPr lang="en-CA" sz="1600" dirty="0"/>
          </a:p>
          <a:p>
            <a:pPr lvl="1"/>
            <a:endParaRPr lang="en-CA" sz="1600" dirty="0" smtClean="0"/>
          </a:p>
          <a:p>
            <a:pPr lvl="1"/>
            <a:endParaRPr lang="en-CA" sz="1600" dirty="0"/>
          </a:p>
          <a:p>
            <a:pPr lvl="1"/>
            <a:endParaRPr lang="en-CA" sz="1600" dirty="0" smtClean="0"/>
          </a:p>
          <a:p>
            <a:pPr lvl="1"/>
            <a:endParaRPr lang="en-CA" sz="1600" dirty="0" smtClean="0"/>
          </a:p>
          <a:p>
            <a:pPr lvl="2"/>
            <a:endParaRPr lang="en-CA" sz="1400" dirty="0"/>
          </a:p>
        </p:txBody>
      </p:sp>
    </p:spTree>
    <p:extLst>
      <p:ext uri="{BB962C8B-B14F-4D97-AF65-F5344CB8AC3E}">
        <p14:creationId xmlns:p14="http://schemas.microsoft.com/office/powerpoint/2010/main" val="25969514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480" y="3507125"/>
            <a:ext cx="7772400" cy="1146045"/>
          </a:xfrm>
        </p:spPr>
        <p:txBody>
          <a:bodyPr/>
          <a:lstStyle/>
          <a:p>
            <a:r>
              <a:rPr lang="en-CA" dirty="0" smtClean="0"/>
              <a:t>Care Plan Relationships </a:t>
            </a:r>
            <a:r>
              <a:rPr lang="en-CA" sz="2400" dirty="0" smtClean="0"/>
              <a:t>(linked or nested…master VS Coordinated)</a:t>
            </a:r>
            <a:endParaRPr lang="en-CA" sz="2400" dirty="0"/>
          </a:p>
        </p:txBody>
      </p:sp>
      <p:sp>
        <p:nvSpPr>
          <p:cNvPr id="3" name="Espace réservé du texte 2"/>
          <p:cNvSpPr>
            <a:spLocks noGrp="1"/>
          </p:cNvSpPr>
          <p:nvPr>
            <p:ph type="body" idx="1"/>
          </p:nvPr>
        </p:nvSpPr>
        <p:spPr/>
        <p:txBody>
          <a:bodyPr/>
          <a:lstStyle/>
          <a:p>
            <a:r>
              <a:rPr lang="en-CA" sz="1400" dirty="0" smtClean="0"/>
              <a:t>Jon/Laura/Stephen…</a:t>
            </a:r>
            <a:endParaRPr lang="en-CA" sz="1400" dirty="0"/>
          </a:p>
        </p:txBody>
      </p:sp>
    </p:spTree>
    <p:extLst>
      <p:ext uri="{BB962C8B-B14F-4D97-AF65-F5344CB8AC3E}">
        <p14:creationId xmlns:p14="http://schemas.microsoft.com/office/powerpoint/2010/main" val="177912875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Discussion Notes</a:t>
            </a:r>
            <a:endParaRPr lang="fr-CA" dirty="0"/>
          </a:p>
        </p:txBody>
      </p:sp>
      <p:sp>
        <p:nvSpPr>
          <p:cNvPr id="5" name="Content Placeholder 4"/>
          <p:cNvSpPr>
            <a:spLocks noGrp="1"/>
          </p:cNvSpPr>
          <p:nvPr>
            <p:ph idx="1"/>
          </p:nvPr>
        </p:nvSpPr>
        <p:spPr>
          <a:xfrm>
            <a:off x="323410" y="1196690"/>
            <a:ext cx="8364537" cy="5274357"/>
          </a:xfrm>
        </p:spPr>
        <p:txBody>
          <a:bodyPr/>
          <a:lstStyle/>
          <a:p>
            <a:endParaRPr lang="en-US" dirty="0"/>
          </a:p>
        </p:txBody>
      </p:sp>
    </p:spTree>
    <p:extLst>
      <p:ext uri="{BB962C8B-B14F-4D97-AF65-F5344CB8AC3E}">
        <p14:creationId xmlns:p14="http://schemas.microsoft.com/office/powerpoint/2010/main" val="179008488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err="1" smtClean="0"/>
              <a:t>Previous</a:t>
            </a:r>
            <a:r>
              <a:rPr lang="fr-CA" dirty="0" smtClean="0"/>
              <a:t> Meeting Discussion Notes</a:t>
            </a:r>
            <a:endParaRPr lang="fr-CA" dirty="0"/>
          </a:p>
        </p:txBody>
      </p:sp>
      <p:sp>
        <p:nvSpPr>
          <p:cNvPr id="3" name="Espace réservé du contenu 2"/>
          <p:cNvSpPr>
            <a:spLocks noGrp="1"/>
          </p:cNvSpPr>
          <p:nvPr>
            <p:ph idx="1"/>
          </p:nvPr>
        </p:nvSpPr>
        <p:spPr>
          <a:xfrm>
            <a:off x="455613" y="1175656"/>
            <a:ext cx="8436987" cy="5349774"/>
          </a:xfrm>
        </p:spPr>
        <p:txBody>
          <a:bodyPr/>
          <a:lstStyle/>
          <a:p>
            <a:pPr lvl="1"/>
            <a:r>
              <a:rPr lang="en-CA" sz="1050" dirty="0" smtClean="0"/>
              <a:t>Have come to agreement there is an all over coordinating care plan… the Master Patient Care Plan.</a:t>
            </a:r>
          </a:p>
          <a:p>
            <a:pPr lvl="1"/>
            <a:endParaRPr lang="en-CA" sz="1050" dirty="0" smtClean="0"/>
          </a:p>
          <a:p>
            <a:pPr lvl="1"/>
            <a:r>
              <a:rPr lang="en-CA" sz="1050" dirty="0" smtClean="0"/>
              <a:t>Agreements</a:t>
            </a:r>
          </a:p>
          <a:p>
            <a:pPr lvl="2"/>
            <a:r>
              <a:rPr lang="en-CA" sz="1000" dirty="0" smtClean="0"/>
              <a:t>The master care plan is the specialty care plans interleaved.  The service could be created to accommodate the reconciliation</a:t>
            </a:r>
          </a:p>
          <a:p>
            <a:pPr lvl="2"/>
            <a:endParaRPr lang="en-CA" sz="1000" dirty="0"/>
          </a:p>
          <a:p>
            <a:pPr lvl="2"/>
            <a:endParaRPr lang="en-CA" sz="1000" dirty="0" smtClean="0"/>
          </a:p>
          <a:p>
            <a:pPr lvl="2"/>
            <a:endParaRPr lang="en-CA" sz="1000" dirty="0"/>
          </a:p>
          <a:p>
            <a:pPr lvl="2"/>
            <a:endParaRPr lang="en-CA" sz="1000" dirty="0" smtClean="0"/>
          </a:p>
          <a:p>
            <a:pPr lvl="2"/>
            <a:endParaRPr lang="en-CA" sz="1000" dirty="0"/>
          </a:p>
          <a:p>
            <a:pPr lvl="2"/>
            <a:endParaRPr lang="en-CA" sz="1000" dirty="0" smtClean="0"/>
          </a:p>
          <a:p>
            <a:pPr lvl="2"/>
            <a:endParaRPr lang="en-CA" sz="1000" dirty="0"/>
          </a:p>
          <a:p>
            <a:pPr lvl="2"/>
            <a:endParaRPr lang="en-CA" sz="1000" dirty="0" smtClean="0"/>
          </a:p>
          <a:p>
            <a:pPr lvl="2"/>
            <a:r>
              <a:rPr lang="en-CA" sz="1000" dirty="0" smtClean="0"/>
              <a:t>The concept of the patient or someone else being able to “hide” or “conceal” data from one care giver or provider or another exists – but will be addressed later. </a:t>
            </a:r>
          </a:p>
          <a:p>
            <a:pPr lvl="2"/>
            <a:r>
              <a:rPr lang="en-CA" sz="1000" dirty="0" smtClean="0"/>
              <a:t>Examples of content that would need reconciliation--Meds, problems, history, allergies, advanced directives, </a:t>
            </a:r>
          </a:p>
          <a:p>
            <a:pPr lvl="1"/>
            <a:r>
              <a:rPr lang="en-CA" sz="1050" dirty="0" smtClean="0"/>
              <a:t>Discussions….</a:t>
            </a:r>
          </a:p>
          <a:p>
            <a:pPr lvl="2"/>
            <a:r>
              <a:rPr lang="en-CA" sz="1000" dirty="0" smtClean="0"/>
              <a:t>Care plan might inform the plan of care, </a:t>
            </a:r>
          </a:p>
          <a:p>
            <a:pPr lvl="2"/>
            <a:r>
              <a:rPr lang="en-CA" sz="1000" dirty="0" smtClean="0"/>
              <a:t>Plan of care = episodic plan</a:t>
            </a:r>
          </a:p>
          <a:p>
            <a:pPr lvl="2"/>
            <a:r>
              <a:rPr lang="en-CA" sz="1000" dirty="0" smtClean="0"/>
              <a:t>Master care plan and specialty care plan – both could inform the plan of care…</a:t>
            </a:r>
          </a:p>
          <a:p>
            <a:pPr lvl="2"/>
            <a:r>
              <a:rPr lang="en-CA" sz="1000" dirty="0" smtClean="0"/>
              <a:t>This is all very difficult to follow would be helpful to have a diagram.  Perhaps – use a problem specific….such as hypertension, or use one of the use cases we have developed – use the chronic care storyboard ….Laura to present next time…</a:t>
            </a:r>
          </a:p>
          <a:p>
            <a:pPr lvl="2"/>
            <a:r>
              <a:rPr lang="en-CA" sz="1000" dirty="0" smtClean="0"/>
              <a:t>Terminology – to refer to Master Plan and the Specialty Plan that are really detailed but likewise relatively long term.  </a:t>
            </a:r>
          </a:p>
          <a:p>
            <a:pPr lvl="2"/>
            <a:r>
              <a:rPr lang="en-CA" sz="1000" dirty="0" smtClean="0"/>
              <a:t>History of the plan and reports of activities from the plan are part of the medical record.  </a:t>
            </a:r>
          </a:p>
          <a:p>
            <a:pPr lvl="3"/>
            <a:r>
              <a:rPr lang="en-CA" sz="700" dirty="0" smtClean="0"/>
              <a:t>In the case of some observations – you may have the meta data on the care plan (blood pressure stead) instead of the last 14 readings…</a:t>
            </a:r>
          </a:p>
          <a:p>
            <a:pPr lvl="2"/>
            <a:r>
              <a:rPr lang="en-CA" sz="1000" dirty="0" smtClean="0"/>
              <a:t>Active goals stay on the care plan, resolved/completed goals become part of the medical record</a:t>
            </a:r>
          </a:p>
          <a:p>
            <a:pPr lvl="2"/>
            <a:r>
              <a:rPr lang="en-CA" sz="1000" dirty="0" smtClean="0"/>
              <a:t>Some goals, or medical issues may stay on the care plan even if they are complete or resolved…because they are relevant to the overall care.  Such as “smoked 4ppd for 30 years until last month…..”</a:t>
            </a:r>
          </a:p>
          <a:p>
            <a:pPr lvl="1"/>
            <a:r>
              <a:rPr lang="en-CA" sz="1050" dirty="0" smtClean="0"/>
              <a:t>Questions- </a:t>
            </a:r>
          </a:p>
          <a:p>
            <a:pPr lvl="2"/>
            <a:r>
              <a:rPr lang="en-CA" sz="1000" dirty="0" smtClean="0"/>
              <a:t>How much detail should be in the master care plan</a:t>
            </a:r>
          </a:p>
          <a:p>
            <a:pPr lvl="2"/>
            <a:endParaRPr lang="en-CA" sz="1000" dirty="0" smtClean="0"/>
          </a:p>
          <a:p>
            <a:pPr lvl="2"/>
            <a:endParaRPr lang="en-CA" sz="1000" dirty="0" smtClean="0"/>
          </a:p>
          <a:p>
            <a:pPr lvl="2"/>
            <a:endParaRPr lang="en-CA" sz="1000" dirty="0" smtClean="0"/>
          </a:p>
          <a:p>
            <a:pPr lvl="1"/>
            <a:endParaRPr lang="en-CA" sz="1050" dirty="0"/>
          </a:p>
          <a:p>
            <a:pPr lvl="1"/>
            <a:endParaRPr lang="en-CA" sz="1050" dirty="0" smtClean="0"/>
          </a:p>
          <a:p>
            <a:pPr lvl="1"/>
            <a:endParaRPr lang="en-CA" sz="1050" dirty="0"/>
          </a:p>
          <a:p>
            <a:pPr lvl="1"/>
            <a:endParaRPr lang="en-CA" sz="1050" dirty="0" smtClean="0"/>
          </a:p>
          <a:p>
            <a:pPr lvl="1"/>
            <a:endParaRPr lang="en-CA" sz="1050" dirty="0"/>
          </a:p>
          <a:p>
            <a:pPr lvl="1"/>
            <a:endParaRPr lang="en-CA" sz="1050" dirty="0" smtClean="0"/>
          </a:p>
          <a:p>
            <a:pPr lvl="1"/>
            <a:endParaRPr lang="en-CA" sz="1050" dirty="0"/>
          </a:p>
          <a:p>
            <a:pPr lvl="1"/>
            <a:endParaRPr lang="en-CA" sz="1050" dirty="0" smtClean="0"/>
          </a:p>
          <a:p>
            <a:pPr lvl="1"/>
            <a:endParaRPr lang="en-CA" sz="1050" dirty="0" smtClean="0"/>
          </a:p>
          <a:p>
            <a:pPr lvl="2"/>
            <a:endParaRPr lang="en-CA" sz="1000" dirty="0"/>
          </a:p>
        </p:txBody>
      </p:sp>
      <p:pic>
        <p:nvPicPr>
          <p:cNvPr id="4" name="Picture 3"/>
          <p:cNvPicPr>
            <a:picLocks noChangeAspect="1"/>
          </p:cNvPicPr>
          <p:nvPr/>
        </p:nvPicPr>
        <p:blipFill>
          <a:blip r:embed="rId2"/>
          <a:stretch>
            <a:fillRect/>
          </a:stretch>
        </p:blipFill>
        <p:spPr>
          <a:xfrm>
            <a:off x="5436120" y="1916790"/>
            <a:ext cx="3456480" cy="1542378"/>
          </a:xfrm>
          <a:prstGeom prst="rect">
            <a:avLst/>
          </a:prstGeom>
        </p:spPr>
      </p:pic>
    </p:spTree>
    <p:extLst>
      <p:ext uri="{BB962C8B-B14F-4D97-AF65-F5344CB8AC3E}">
        <p14:creationId xmlns:p14="http://schemas.microsoft.com/office/powerpoint/2010/main" val="171455074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from Previous Meeting</a:t>
            </a:r>
            <a:endParaRPr lang="en-US" dirty="0"/>
          </a:p>
        </p:txBody>
      </p:sp>
      <p:sp>
        <p:nvSpPr>
          <p:cNvPr id="3" name="Content Placeholder 2"/>
          <p:cNvSpPr>
            <a:spLocks noGrp="1"/>
          </p:cNvSpPr>
          <p:nvPr>
            <p:ph idx="1"/>
          </p:nvPr>
        </p:nvSpPr>
        <p:spPr/>
        <p:txBody>
          <a:bodyPr/>
          <a:lstStyle/>
          <a:p>
            <a:r>
              <a:rPr lang="en-US" dirty="0" smtClean="0"/>
              <a:t>Jon has taken extensive notes Laura to send her notes to him for consolidation.</a:t>
            </a:r>
          </a:p>
          <a:p>
            <a:r>
              <a:rPr lang="en-US" dirty="0"/>
              <a:t>N</a:t>
            </a:r>
            <a:r>
              <a:rPr lang="en-US" dirty="0" smtClean="0"/>
              <a:t>ext meeting</a:t>
            </a:r>
          </a:p>
          <a:p>
            <a:pPr lvl="1"/>
            <a:r>
              <a:rPr lang="en-US" dirty="0" smtClean="0"/>
              <a:t>Continue discussion on the care plan relationships, what is included and not, definitions and terminology</a:t>
            </a:r>
          </a:p>
          <a:p>
            <a:pPr lvl="2"/>
            <a:r>
              <a:rPr lang="en-US" dirty="0" smtClean="0"/>
              <a:t>Laura to have diagram ready to generate and refine further discussion</a:t>
            </a:r>
          </a:p>
          <a:p>
            <a:pPr lvl="3"/>
            <a:r>
              <a:rPr lang="en-US" dirty="0" smtClean="0"/>
              <a:t>Drill down to goals at some point in the diagram to demonstrate how goals are added, updated, moved to medical record etc. </a:t>
            </a:r>
          </a:p>
          <a:p>
            <a:pPr lvl="4"/>
            <a:r>
              <a:rPr lang="en-US" dirty="0" smtClean="0"/>
              <a:t>Laura to bring goal work to next meeting</a:t>
            </a:r>
          </a:p>
          <a:p>
            <a:r>
              <a:rPr lang="en-US" dirty="0" smtClean="0"/>
              <a:t>Review modeling work as it is ready and needing discussion.</a:t>
            </a:r>
          </a:p>
          <a:p>
            <a:pPr lvl="1"/>
            <a:endParaRPr lang="en-US" dirty="0" smtClean="0"/>
          </a:p>
          <a:p>
            <a:endParaRPr lang="en-US" dirty="0"/>
          </a:p>
        </p:txBody>
      </p:sp>
    </p:spTree>
    <p:extLst>
      <p:ext uri="{BB962C8B-B14F-4D97-AF65-F5344CB8AC3E}">
        <p14:creationId xmlns:p14="http://schemas.microsoft.com/office/powerpoint/2010/main" val="2684421707"/>
      </p:ext>
    </p:extLst>
  </p:cSld>
  <p:clrMapOvr>
    <a:masterClrMapping/>
  </p:clrMapOvr>
</p:sld>
</file>

<file path=ppt/theme/theme1.xml><?xml version="1.0" encoding="utf-8"?>
<a:theme xmlns:a="http://schemas.openxmlformats.org/drawingml/2006/main" name="CHI_10 04 07">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HI_10 04 07">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1800" b="1" i="0" u="none" strike="noStrike" cap="none" normalizeH="0" baseline="0" smtClean="0">
            <a:ln>
              <a:noFill/>
            </a:ln>
            <a:solidFill>
              <a:schemeClr val="bg1"/>
            </a:solidFill>
            <a:effectLst/>
            <a:latin typeface="Arial" charset="0"/>
          </a:defRPr>
        </a:defPPr>
      </a:lstStyle>
    </a:spDef>
    <a:lnDef>
      <a:spPr bwMode="auto">
        <a:noFill/>
        <a:ln w="9525" cap="flat" cmpd="sng" algn="ctr">
          <a:solidFill>
            <a:schemeClr val="accent1">
              <a:lumMod val="75000"/>
              <a:lumOff val="25000"/>
            </a:schemeClr>
          </a:solidFill>
          <a:prstDash val="solid"/>
          <a:round/>
          <a:headEnd type="none" w="med" len="med"/>
          <a:tailEnd type="triangle"/>
        </a:ln>
        <a:effectLst/>
      </a:spPr>
      <a:bodyPr/>
      <a:lstStyle/>
    </a:lnDef>
    <a:txDef>
      <a:spPr>
        <a:noFill/>
      </a:spPr>
      <a:bodyPr wrap="none" rtlCol="0">
        <a:spAutoFit/>
      </a:bodyPr>
      <a:lstStyle>
        <a:defPPr>
          <a:defRPr sz="1200" b="0" i="1" u="sng" dirty="0" smtClean="0">
            <a:solidFill>
              <a:srgbClr val="FF0000"/>
            </a:solidFill>
          </a:defRPr>
        </a:defPPr>
      </a:lstStyle>
    </a:txDef>
  </a:objectDefaults>
  <a:extraClrSchemeLst>
    <a:extraClrScheme>
      <a:clrScheme name="CHI_10 04 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HI_10 04 07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HI_10 04 07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HI_10 04 0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HI_10 04 0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HI_10 04 07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HI_10 04 07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HI_10 04 07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HI_10 04 07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HI_10 04 07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HI_10 04 0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HI_10 04 07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HI_10 04 07 13">
        <a:dk1>
          <a:srgbClr val="87856A"/>
        </a:dk1>
        <a:lt1>
          <a:srgbClr val="FFFFFF"/>
        </a:lt1>
        <a:dk2>
          <a:srgbClr val="AF3219"/>
        </a:dk2>
        <a:lt2>
          <a:srgbClr val="555759"/>
        </a:lt2>
        <a:accent1>
          <a:srgbClr val="003A62"/>
        </a:accent1>
        <a:accent2>
          <a:srgbClr val="812740"/>
        </a:accent2>
        <a:accent3>
          <a:srgbClr val="FFFFFF"/>
        </a:accent3>
        <a:accent4>
          <a:srgbClr val="727159"/>
        </a:accent4>
        <a:accent5>
          <a:srgbClr val="AAAEB7"/>
        </a:accent5>
        <a:accent6>
          <a:srgbClr val="742239"/>
        </a:accent6>
        <a:hlink>
          <a:srgbClr val="1486CE"/>
        </a:hlink>
        <a:folHlink>
          <a:srgbClr val="55A94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48170</TotalTime>
  <Words>986</Words>
  <Application>Microsoft Macintosh PowerPoint</Application>
  <PresentationFormat>On-screen Show (4:3)</PresentationFormat>
  <Paragraphs>171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CHI_10 04 07</vt:lpstr>
      <vt:lpstr>Care Plan (CP) Meeting - Agenda  November 28, 2012 1700-1830 EDT</vt:lpstr>
      <vt:lpstr>Participants-</vt:lpstr>
      <vt:lpstr>Tentative: November 14, 2012 (subject to change)</vt:lpstr>
      <vt:lpstr>Modeling</vt:lpstr>
      <vt:lpstr>Discussion Notes</vt:lpstr>
      <vt:lpstr>Care Plan Relationships (linked or nested…master VS Coordinated)</vt:lpstr>
      <vt:lpstr>Discussion Notes</vt:lpstr>
      <vt:lpstr>Previous Meeting Discussion Notes</vt:lpstr>
      <vt:lpstr>Next steps from Previous Meeting</vt:lpstr>
      <vt:lpstr>Additional Discussion Notes</vt:lpstr>
      <vt:lpstr>Future Meetings</vt:lpstr>
      <vt:lpstr>Next meeting Agenda- November 28 (Lead: Laura) </vt:lpstr>
      <vt:lpstr>Appendix</vt:lpstr>
    </vt:vector>
  </TitlesOfParts>
  <Company>Canada Health Infoway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Canada Health Infoway</dc:creator>
  <cp:lastModifiedBy>LK HL</cp:lastModifiedBy>
  <cp:revision>1486</cp:revision>
  <cp:lastPrinted>2012-10-31T22:29:56Z</cp:lastPrinted>
  <dcterms:created xsi:type="dcterms:W3CDTF">2007-10-04T22:02:14Z</dcterms:created>
  <dcterms:modified xsi:type="dcterms:W3CDTF">2012-11-14T23:47:52Z</dcterms:modified>
</cp:coreProperties>
</file>