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1" d="100"/>
          <a:sy n="91" d="100"/>
        </p:scale>
        <p:origin x="5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1CF33-3616-44B6-ADEC-E91986D248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C58E936-49E4-416D-A181-073126C0BB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B38243-6D5E-4423-A89F-F604AFC236C3}"/>
              </a:ext>
            </a:extLst>
          </p:cNvPr>
          <p:cNvSpPr>
            <a:spLocks noGrp="1"/>
          </p:cNvSpPr>
          <p:nvPr>
            <p:ph type="dt" sz="half" idx="10"/>
          </p:nvPr>
        </p:nvSpPr>
        <p:spPr/>
        <p:txBody>
          <a:bodyPr/>
          <a:lstStyle/>
          <a:p>
            <a:fld id="{676BF933-4539-4191-854E-DBE721F29C84}" type="datetimeFigureOut">
              <a:rPr lang="en-US" smtClean="0"/>
              <a:t>9/14/2017</a:t>
            </a:fld>
            <a:endParaRPr lang="en-US"/>
          </a:p>
        </p:txBody>
      </p:sp>
      <p:sp>
        <p:nvSpPr>
          <p:cNvPr id="5" name="Footer Placeholder 4">
            <a:extLst>
              <a:ext uri="{FF2B5EF4-FFF2-40B4-BE49-F238E27FC236}">
                <a16:creationId xmlns:a16="http://schemas.microsoft.com/office/drawing/2014/main" id="{6101BE62-359F-4A9A-9874-29E1B606EC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B40F1A-266D-41DE-8BBF-7E835485EDCB}"/>
              </a:ext>
            </a:extLst>
          </p:cNvPr>
          <p:cNvSpPr>
            <a:spLocks noGrp="1"/>
          </p:cNvSpPr>
          <p:nvPr>
            <p:ph type="sldNum" sz="quarter" idx="12"/>
          </p:nvPr>
        </p:nvSpPr>
        <p:spPr/>
        <p:txBody>
          <a:bodyPr/>
          <a:lstStyle/>
          <a:p>
            <a:fld id="{2877AEF1-FB92-4DEB-8B8F-0E72483626B7}" type="slidenum">
              <a:rPr lang="en-US" smtClean="0"/>
              <a:t>‹#›</a:t>
            </a:fld>
            <a:endParaRPr lang="en-US"/>
          </a:p>
        </p:txBody>
      </p:sp>
    </p:spTree>
    <p:extLst>
      <p:ext uri="{BB962C8B-B14F-4D97-AF65-F5344CB8AC3E}">
        <p14:creationId xmlns:p14="http://schemas.microsoft.com/office/powerpoint/2010/main" val="3847647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7AC75-A481-44B0-952F-67CC5744885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42C174A-772A-4422-B5B6-489D6971E07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E661DB-D756-44BA-9804-511973927CB9}"/>
              </a:ext>
            </a:extLst>
          </p:cNvPr>
          <p:cNvSpPr>
            <a:spLocks noGrp="1"/>
          </p:cNvSpPr>
          <p:nvPr>
            <p:ph type="dt" sz="half" idx="10"/>
          </p:nvPr>
        </p:nvSpPr>
        <p:spPr/>
        <p:txBody>
          <a:bodyPr/>
          <a:lstStyle/>
          <a:p>
            <a:fld id="{676BF933-4539-4191-854E-DBE721F29C84}" type="datetimeFigureOut">
              <a:rPr lang="en-US" smtClean="0"/>
              <a:t>9/14/2017</a:t>
            </a:fld>
            <a:endParaRPr lang="en-US"/>
          </a:p>
        </p:txBody>
      </p:sp>
      <p:sp>
        <p:nvSpPr>
          <p:cNvPr id="5" name="Footer Placeholder 4">
            <a:extLst>
              <a:ext uri="{FF2B5EF4-FFF2-40B4-BE49-F238E27FC236}">
                <a16:creationId xmlns:a16="http://schemas.microsoft.com/office/drawing/2014/main" id="{E0B6AA8B-D005-43C7-9F51-9749386F7A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384FF-A5A6-4D27-9DFA-B6836DB22EC4}"/>
              </a:ext>
            </a:extLst>
          </p:cNvPr>
          <p:cNvSpPr>
            <a:spLocks noGrp="1"/>
          </p:cNvSpPr>
          <p:nvPr>
            <p:ph type="sldNum" sz="quarter" idx="12"/>
          </p:nvPr>
        </p:nvSpPr>
        <p:spPr/>
        <p:txBody>
          <a:bodyPr/>
          <a:lstStyle/>
          <a:p>
            <a:fld id="{2877AEF1-FB92-4DEB-8B8F-0E72483626B7}" type="slidenum">
              <a:rPr lang="en-US" smtClean="0"/>
              <a:t>‹#›</a:t>
            </a:fld>
            <a:endParaRPr lang="en-US"/>
          </a:p>
        </p:txBody>
      </p:sp>
    </p:spTree>
    <p:extLst>
      <p:ext uri="{BB962C8B-B14F-4D97-AF65-F5344CB8AC3E}">
        <p14:creationId xmlns:p14="http://schemas.microsoft.com/office/powerpoint/2010/main" val="3982767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AD13E5-80B8-49BE-AB95-0214E0AD06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4302498-FA5B-4B72-9B6A-0C811217686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084383-4B82-4D4C-8963-2C377469FBD5}"/>
              </a:ext>
            </a:extLst>
          </p:cNvPr>
          <p:cNvSpPr>
            <a:spLocks noGrp="1"/>
          </p:cNvSpPr>
          <p:nvPr>
            <p:ph type="dt" sz="half" idx="10"/>
          </p:nvPr>
        </p:nvSpPr>
        <p:spPr/>
        <p:txBody>
          <a:bodyPr/>
          <a:lstStyle/>
          <a:p>
            <a:fld id="{676BF933-4539-4191-854E-DBE721F29C84}" type="datetimeFigureOut">
              <a:rPr lang="en-US" smtClean="0"/>
              <a:t>9/14/2017</a:t>
            </a:fld>
            <a:endParaRPr lang="en-US"/>
          </a:p>
        </p:txBody>
      </p:sp>
      <p:sp>
        <p:nvSpPr>
          <p:cNvPr id="5" name="Footer Placeholder 4">
            <a:extLst>
              <a:ext uri="{FF2B5EF4-FFF2-40B4-BE49-F238E27FC236}">
                <a16:creationId xmlns:a16="http://schemas.microsoft.com/office/drawing/2014/main" id="{A091134A-B7F7-41E3-99CC-C9DD4EAB8C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B59490-4209-46D3-8C1C-7C837F339AFF}"/>
              </a:ext>
            </a:extLst>
          </p:cNvPr>
          <p:cNvSpPr>
            <a:spLocks noGrp="1"/>
          </p:cNvSpPr>
          <p:nvPr>
            <p:ph type="sldNum" sz="quarter" idx="12"/>
          </p:nvPr>
        </p:nvSpPr>
        <p:spPr/>
        <p:txBody>
          <a:bodyPr/>
          <a:lstStyle/>
          <a:p>
            <a:fld id="{2877AEF1-FB92-4DEB-8B8F-0E72483626B7}" type="slidenum">
              <a:rPr lang="en-US" smtClean="0"/>
              <a:t>‹#›</a:t>
            </a:fld>
            <a:endParaRPr lang="en-US"/>
          </a:p>
        </p:txBody>
      </p:sp>
    </p:spTree>
    <p:extLst>
      <p:ext uri="{BB962C8B-B14F-4D97-AF65-F5344CB8AC3E}">
        <p14:creationId xmlns:p14="http://schemas.microsoft.com/office/powerpoint/2010/main" val="3123553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2C030-7180-4E89-976D-5B705C3AED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1EE405-3E43-4C83-A495-6B31FE5524C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FFE00D-FE74-4B2C-8E7A-6A34A9EA4457}"/>
              </a:ext>
            </a:extLst>
          </p:cNvPr>
          <p:cNvSpPr>
            <a:spLocks noGrp="1"/>
          </p:cNvSpPr>
          <p:nvPr>
            <p:ph type="dt" sz="half" idx="10"/>
          </p:nvPr>
        </p:nvSpPr>
        <p:spPr/>
        <p:txBody>
          <a:bodyPr/>
          <a:lstStyle/>
          <a:p>
            <a:fld id="{676BF933-4539-4191-854E-DBE721F29C84}" type="datetimeFigureOut">
              <a:rPr lang="en-US" smtClean="0"/>
              <a:t>9/14/2017</a:t>
            </a:fld>
            <a:endParaRPr lang="en-US"/>
          </a:p>
        </p:txBody>
      </p:sp>
      <p:sp>
        <p:nvSpPr>
          <p:cNvPr id="5" name="Footer Placeholder 4">
            <a:extLst>
              <a:ext uri="{FF2B5EF4-FFF2-40B4-BE49-F238E27FC236}">
                <a16:creationId xmlns:a16="http://schemas.microsoft.com/office/drawing/2014/main" id="{8901F1EA-1D3D-4F5D-9149-1D499B31F3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00CE50-D2C3-4E4B-94CF-50FF01F1324B}"/>
              </a:ext>
            </a:extLst>
          </p:cNvPr>
          <p:cNvSpPr>
            <a:spLocks noGrp="1"/>
          </p:cNvSpPr>
          <p:nvPr>
            <p:ph type="sldNum" sz="quarter" idx="12"/>
          </p:nvPr>
        </p:nvSpPr>
        <p:spPr/>
        <p:txBody>
          <a:bodyPr/>
          <a:lstStyle/>
          <a:p>
            <a:fld id="{2877AEF1-FB92-4DEB-8B8F-0E72483626B7}" type="slidenum">
              <a:rPr lang="en-US" smtClean="0"/>
              <a:t>‹#›</a:t>
            </a:fld>
            <a:endParaRPr lang="en-US"/>
          </a:p>
        </p:txBody>
      </p:sp>
    </p:spTree>
    <p:extLst>
      <p:ext uri="{BB962C8B-B14F-4D97-AF65-F5344CB8AC3E}">
        <p14:creationId xmlns:p14="http://schemas.microsoft.com/office/powerpoint/2010/main" val="678786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74816-D09D-43C8-9346-1B2AE59B32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61D3F3-14D6-4BF7-98C7-D4889537E5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85DC4B3-CD6C-4F30-82B4-67B8D08DC78D}"/>
              </a:ext>
            </a:extLst>
          </p:cNvPr>
          <p:cNvSpPr>
            <a:spLocks noGrp="1"/>
          </p:cNvSpPr>
          <p:nvPr>
            <p:ph type="dt" sz="half" idx="10"/>
          </p:nvPr>
        </p:nvSpPr>
        <p:spPr/>
        <p:txBody>
          <a:bodyPr/>
          <a:lstStyle/>
          <a:p>
            <a:fld id="{676BF933-4539-4191-854E-DBE721F29C84}" type="datetimeFigureOut">
              <a:rPr lang="en-US" smtClean="0"/>
              <a:t>9/14/2017</a:t>
            </a:fld>
            <a:endParaRPr lang="en-US"/>
          </a:p>
        </p:txBody>
      </p:sp>
      <p:sp>
        <p:nvSpPr>
          <p:cNvPr id="5" name="Footer Placeholder 4">
            <a:extLst>
              <a:ext uri="{FF2B5EF4-FFF2-40B4-BE49-F238E27FC236}">
                <a16:creationId xmlns:a16="http://schemas.microsoft.com/office/drawing/2014/main" id="{32F24C7E-9F21-4DEE-A47E-7F5E48F354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6D4702-2393-4D9F-9BB8-222BA048099D}"/>
              </a:ext>
            </a:extLst>
          </p:cNvPr>
          <p:cNvSpPr>
            <a:spLocks noGrp="1"/>
          </p:cNvSpPr>
          <p:nvPr>
            <p:ph type="sldNum" sz="quarter" idx="12"/>
          </p:nvPr>
        </p:nvSpPr>
        <p:spPr/>
        <p:txBody>
          <a:bodyPr/>
          <a:lstStyle/>
          <a:p>
            <a:fld id="{2877AEF1-FB92-4DEB-8B8F-0E72483626B7}" type="slidenum">
              <a:rPr lang="en-US" smtClean="0"/>
              <a:t>‹#›</a:t>
            </a:fld>
            <a:endParaRPr lang="en-US"/>
          </a:p>
        </p:txBody>
      </p:sp>
    </p:spTree>
    <p:extLst>
      <p:ext uri="{BB962C8B-B14F-4D97-AF65-F5344CB8AC3E}">
        <p14:creationId xmlns:p14="http://schemas.microsoft.com/office/powerpoint/2010/main" val="488144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D6957-0F77-4CE0-A184-D873B57A1A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2B9E2B-00ED-41D5-9AC2-0A8FCFCC531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91EB3B5-3153-428F-9A1F-B6B45BEC6E0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9949F18-4263-44AD-A0DD-496ACBCE9599}"/>
              </a:ext>
            </a:extLst>
          </p:cNvPr>
          <p:cNvSpPr>
            <a:spLocks noGrp="1"/>
          </p:cNvSpPr>
          <p:nvPr>
            <p:ph type="dt" sz="half" idx="10"/>
          </p:nvPr>
        </p:nvSpPr>
        <p:spPr/>
        <p:txBody>
          <a:bodyPr/>
          <a:lstStyle/>
          <a:p>
            <a:fld id="{676BF933-4539-4191-854E-DBE721F29C84}" type="datetimeFigureOut">
              <a:rPr lang="en-US" smtClean="0"/>
              <a:t>9/14/2017</a:t>
            </a:fld>
            <a:endParaRPr lang="en-US"/>
          </a:p>
        </p:txBody>
      </p:sp>
      <p:sp>
        <p:nvSpPr>
          <p:cNvPr id="6" name="Footer Placeholder 5">
            <a:extLst>
              <a:ext uri="{FF2B5EF4-FFF2-40B4-BE49-F238E27FC236}">
                <a16:creationId xmlns:a16="http://schemas.microsoft.com/office/drawing/2014/main" id="{7A8C2B88-5EBE-470D-8976-C3B9CBA65D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E50B26-D26A-47E9-9201-C70C758AC4A7}"/>
              </a:ext>
            </a:extLst>
          </p:cNvPr>
          <p:cNvSpPr>
            <a:spLocks noGrp="1"/>
          </p:cNvSpPr>
          <p:nvPr>
            <p:ph type="sldNum" sz="quarter" idx="12"/>
          </p:nvPr>
        </p:nvSpPr>
        <p:spPr/>
        <p:txBody>
          <a:bodyPr/>
          <a:lstStyle/>
          <a:p>
            <a:fld id="{2877AEF1-FB92-4DEB-8B8F-0E72483626B7}" type="slidenum">
              <a:rPr lang="en-US" smtClean="0"/>
              <a:t>‹#›</a:t>
            </a:fld>
            <a:endParaRPr lang="en-US"/>
          </a:p>
        </p:txBody>
      </p:sp>
    </p:spTree>
    <p:extLst>
      <p:ext uri="{BB962C8B-B14F-4D97-AF65-F5344CB8AC3E}">
        <p14:creationId xmlns:p14="http://schemas.microsoft.com/office/powerpoint/2010/main" val="2599980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9238F-B32B-4088-A0A8-7B342CEA858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61D3301-1E03-4A61-93AB-FA7B089ABF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6357A8C-947C-4B26-9078-E3202FD872C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FB03FFA-8C84-4FD9-8592-8B849FC8E7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3B6B70E-E136-4539-9371-BE1576467EB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6541213-8A08-476B-8AB6-EA9077C28CB3}"/>
              </a:ext>
            </a:extLst>
          </p:cNvPr>
          <p:cNvSpPr>
            <a:spLocks noGrp="1"/>
          </p:cNvSpPr>
          <p:nvPr>
            <p:ph type="dt" sz="half" idx="10"/>
          </p:nvPr>
        </p:nvSpPr>
        <p:spPr/>
        <p:txBody>
          <a:bodyPr/>
          <a:lstStyle/>
          <a:p>
            <a:fld id="{676BF933-4539-4191-854E-DBE721F29C84}" type="datetimeFigureOut">
              <a:rPr lang="en-US" smtClean="0"/>
              <a:t>9/14/2017</a:t>
            </a:fld>
            <a:endParaRPr lang="en-US"/>
          </a:p>
        </p:txBody>
      </p:sp>
      <p:sp>
        <p:nvSpPr>
          <p:cNvPr id="8" name="Footer Placeholder 7">
            <a:extLst>
              <a:ext uri="{FF2B5EF4-FFF2-40B4-BE49-F238E27FC236}">
                <a16:creationId xmlns:a16="http://schemas.microsoft.com/office/drawing/2014/main" id="{A295B43A-F71A-49F3-BB99-94FAABD36BB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9B216DE-4623-45A1-B6D3-AEB3F20B2864}"/>
              </a:ext>
            </a:extLst>
          </p:cNvPr>
          <p:cNvSpPr>
            <a:spLocks noGrp="1"/>
          </p:cNvSpPr>
          <p:nvPr>
            <p:ph type="sldNum" sz="quarter" idx="12"/>
          </p:nvPr>
        </p:nvSpPr>
        <p:spPr/>
        <p:txBody>
          <a:bodyPr/>
          <a:lstStyle/>
          <a:p>
            <a:fld id="{2877AEF1-FB92-4DEB-8B8F-0E72483626B7}" type="slidenum">
              <a:rPr lang="en-US" smtClean="0"/>
              <a:t>‹#›</a:t>
            </a:fld>
            <a:endParaRPr lang="en-US"/>
          </a:p>
        </p:txBody>
      </p:sp>
    </p:spTree>
    <p:extLst>
      <p:ext uri="{BB962C8B-B14F-4D97-AF65-F5344CB8AC3E}">
        <p14:creationId xmlns:p14="http://schemas.microsoft.com/office/powerpoint/2010/main" val="3050637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9FE8F-4CF7-4122-83A9-F87D98A936A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567C045-A822-4795-97CE-E7BEA1DD8A4D}"/>
              </a:ext>
            </a:extLst>
          </p:cNvPr>
          <p:cNvSpPr>
            <a:spLocks noGrp="1"/>
          </p:cNvSpPr>
          <p:nvPr>
            <p:ph type="dt" sz="half" idx="10"/>
          </p:nvPr>
        </p:nvSpPr>
        <p:spPr/>
        <p:txBody>
          <a:bodyPr/>
          <a:lstStyle/>
          <a:p>
            <a:fld id="{676BF933-4539-4191-854E-DBE721F29C84}" type="datetimeFigureOut">
              <a:rPr lang="en-US" smtClean="0"/>
              <a:t>9/14/2017</a:t>
            </a:fld>
            <a:endParaRPr lang="en-US"/>
          </a:p>
        </p:txBody>
      </p:sp>
      <p:sp>
        <p:nvSpPr>
          <p:cNvPr id="4" name="Footer Placeholder 3">
            <a:extLst>
              <a:ext uri="{FF2B5EF4-FFF2-40B4-BE49-F238E27FC236}">
                <a16:creationId xmlns:a16="http://schemas.microsoft.com/office/drawing/2014/main" id="{2B238B70-AAC1-473B-BC06-5DBEF77C8BD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8522D7A-A8FE-4912-96B6-BFA185865ACE}"/>
              </a:ext>
            </a:extLst>
          </p:cNvPr>
          <p:cNvSpPr>
            <a:spLocks noGrp="1"/>
          </p:cNvSpPr>
          <p:nvPr>
            <p:ph type="sldNum" sz="quarter" idx="12"/>
          </p:nvPr>
        </p:nvSpPr>
        <p:spPr/>
        <p:txBody>
          <a:bodyPr/>
          <a:lstStyle/>
          <a:p>
            <a:fld id="{2877AEF1-FB92-4DEB-8B8F-0E72483626B7}" type="slidenum">
              <a:rPr lang="en-US" smtClean="0"/>
              <a:t>‹#›</a:t>
            </a:fld>
            <a:endParaRPr lang="en-US"/>
          </a:p>
        </p:txBody>
      </p:sp>
    </p:spTree>
    <p:extLst>
      <p:ext uri="{BB962C8B-B14F-4D97-AF65-F5344CB8AC3E}">
        <p14:creationId xmlns:p14="http://schemas.microsoft.com/office/powerpoint/2010/main" val="3672287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F6045F-70E1-46F6-A6A2-AB942B769B83}"/>
              </a:ext>
            </a:extLst>
          </p:cNvPr>
          <p:cNvSpPr>
            <a:spLocks noGrp="1"/>
          </p:cNvSpPr>
          <p:nvPr>
            <p:ph type="dt" sz="half" idx="10"/>
          </p:nvPr>
        </p:nvSpPr>
        <p:spPr/>
        <p:txBody>
          <a:bodyPr/>
          <a:lstStyle/>
          <a:p>
            <a:fld id="{676BF933-4539-4191-854E-DBE721F29C84}" type="datetimeFigureOut">
              <a:rPr lang="en-US" smtClean="0"/>
              <a:t>9/14/2017</a:t>
            </a:fld>
            <a:endParaRPr lang="en-US"/>
          </a:p>
        </p:txBody>
      </p:sp>
      <p:sp>
        <p:nvSpPr>
          <p:cNvPr id="3" name="Footer Placeholder 2">
            <a:extLst>
              <a:ext uri="{FF2B5EF4-FFF2-40B4-BE49-F238E27FC236}">
                <a16:creationId xmlns:a16="http://schemas.microsoft.com/office/drawing/2014/main" id="{317915D7-82C4-48A6-A5CF-8BB68E99CC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DEC6B7-5698-4C74-8DCA-B2D5534A63E1}"/>
              </a:ext>
            </a:extLst>
          </p:cNvPr>
          <p:cNvSpPr>
            <a:spLocks noGrp="1"/>
          </p:cNvSpPr>
          <p:nvPr>
            <p:ph type="sldNum" sz="quarter" idx="12"/>
          </p:nvPr>
        </p:nvSpPr>
        <p:spPr/>
        <p:txBody>
          <a:bodyPr/>
          <a:lstStyle/>
          <a:p>
            <a:fld id="{2877AEF1-FB92-4DEB-8B8F-0E72483626B7}" type="slidenum">
              <a:rPr lang="en-US" smtClean="0"/>
              <a:t>‹#›</a:t>
            </a:fld>
            <a:endParaRPr lang="en-US"/>
          </a:p>
        </p:txBody>
      </p:sp>
    </p:spTree>
    <p:extLst>
      <p:ext uri="{BB962C8B-B14F-4D97-AF65-F5344CB8AC3E}">
        <p14:creationId xmlns:p14="http://schemas.microsoft.com/office/powerpoint/2010/main" val="509956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68D4C-1B62-4A39-8970-7B2CC2318C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A23D477-57CF-4F48-BE15-B3D2F87817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3074694-8FC5-4324-85CD-F8F4139B54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D9E2F11-E4CA-434D-BB62-CBEB1F11E20B}"/>
              </a:ext>
            </a:extLst>
          </p:cNvPr>
          <p:cNvSpPr>
            <a:spLocks noGrp="1"/>
          </p:cNvSpPr>
          <p:nvPr>
            <p:ph type="dt" sz="half" idx="10"/>
          </p:nvPr>
        </p:nvSpPr>
        <p:spPr/>
        <p:txBody>
          <a:bodyPr/>
          <a:lstStyle/>
          <a:p>
            <a:fld id="{676BF933-4539-4191-854E-DBE721F29C84}" type="datetimeFigureOut">
              <a:rPr lang="en-US" smtClean="0"/>
              <a:t>9/14/2017</a:t>
            </a:fld>
            <a:endParaRPr lang="en-US"/>
          </a:p>
        </p:txBody>
      </p:sp>
      <p:sp>
        <p:nvSpPr>
          <p:cNvPr id="6" name="Footer Placeholder 5">
            <a:extLst>
              <a:ext uri="{FF2B5EF4-FFF2-40B4-BE49-F238E27FC236}">
                <a16:creationId xmlns:a16="http://schemas.microsoft.com/office/drawing/2014/main" id="{9F53580A-1E57-4D88-A12F-EC7E9205E3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6C4631-B033-4602-97BD-F5F943A1193C}"/>
              </a:ext>
            </a:extLst>
          </p:cNvPr>
          <p:cNvSpPr>
            <a:spLocks noGrp="1"/>
          </p:cNvSpPr>
          <p:nvPr>
            <p:ph type="sldNum" sz="quarter" idx="12"/>
          </p:nvPr>
        </p:nvSpPr>
        <p:spPr/>
        <p:txBody>
          <a:bodyPr/>
          <a:lstStyle/>
          <a:p>
            <a:fld id="{2877AEF1-FB92-4DEB-8B8F-0E72483626B7}" type="slidenum">
              <a:rPr lang="en-US" smtClean="0"/>
              <a:t>‹#›</a:t>
            </a:fld>
            <a:endParaRPr lang="en-US"/>
          </a:p>
        </p:txBody>
      </p:sp>
    </p:spTree>
    <p:extLst>
      <p:ext uri="{BB962C8B-B14F-4D97-AF65-F5344CB8AC3E}">
        <p14:creationId xmlns:p14="http://schemas.microsoft.com/office/powerpoint/2010/main" val="2704678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10204-7C70-4257-90DA-8B0C31EB02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3A5F3AA-69E1-4519-93AC-3C584C91C4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013136E-CFF9-4C2F-9BF8-FF17B815D2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DB00728-A23B-403F-994D-79141006F26A}"/>
              </a:ext>
            </a:extLst>
          </p:cNvPr>
          <p:cNvSpPr>
            <a:spLocks noGrp="1"/>
          </p:cNvSpPr>
          <p:nvPr>
            <p:ph type="dt" sz="half" idx="10"/>
          </p:nvPr>
        </p:nvSpPr>
        <p:spPr/>
        <p:txBody>
          <a:bodyPr/>
          <a:lstStyle/>
          <a:p>
            <a:fld id="{676BF933-4539-4191-854E-DBE721F29C84}" type="datetimeFigureOut">
              <a:rPr lang="en-US" smtClean="0"/>
              <a:t>9/14/2017</a:t>
            </a:fld>
            <a:endParaRPr lang="en-US"/>
          </a:p>
        </p:txBody>
      </p:sp>
      <p:sp>
        <p:nvSpPr>
          <p:cNvPr id="6" name="Footer Placeholder 5">
            <a:extLst>
              <a:ext uri="{FF2B5EF4-FFF2-40B4-BE49-F238E27FC236}">
                <a16:creationId xmlns:a16="http://schemas.microsoft.com/office/drawing/2014/main" id="{86601296-C7AB-43E9-9371-B6DE0FD770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A5EEC3-C96A-472F-BCD3-BCF6F99C64EA}"/>
              </a:ext>
            </a:extLst>
          </p:cNvPr>
          <p:cNvSpPr>
            <a:spLocks noGrp="1"/>
          </p:cNvSpPr>
          <p:nvPr>
            <p:ph type="sldNum" sz="quarter" idx="12"/>
          </p:nvPr>
        </p:nvSpPr>
        <p:spPr/>
        <p:txBody>
          <a:bodyPr/>
          <a:lstStyle/>
          <a:p>
            <a:fld id="{2877AEF1-FB92-4DEB-8B8F-0E72483626B7}" type="slidenum">
              <a:rPr lang="en-US" smtClean="0"/>
              <a:t>‹#›</a:t>
            </a:fld>
            <a:endParaRPr lang="en-US"/>
          </a:p>
        </p:txBody>
      </p:sp>
    </p:spTree>
    <p:extLst>
      <p:ext uri="{BB962C8B-B14F-4D97-AF65-F5344CB8AC3E}">
        <p14:creationId xmlns:p14="http://schemas.microsoft.com/office/powerpoint/2010/main" val="1849276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9C6038-08DD-47F5-A94B-6A6CB32339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BBCC2F7-4DCD-4CAC-8FF2-44E3012235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00E807-046A-4C1E-A306-E9F486621A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6BF933-4539-4191-854E-DBE721F29C84}" type="datetimeFigureOut">
              <a:rPr lang="en-US" smtClean="0"/>
              <a:t>9/14/2017</a:t>
            </a:fld>
            <a:endParaRPr lang="en-US"/>
          </a:p>
        </p:txBody>
      </p:sp>
      <p:sp>
        <p:nvSpPr>
          <p:cNvPr id="5" name="Footer Placeholder 4">
            <a:extLst>
              <a:ext uri="{FF2B5EF4-FFF2-40B4-BE49-F238E27FC236}">
                <a16:creationId xmlns:a16="http://schemas.microsoft.com/office/drawing/2014/main" id="{5198BFFD-EEC0-44F5-A0FF-CC37CC0159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141373B-8E3C-45E2-9AF8-6884EADCDA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77AEF1-FB92-4DEB-8B8F-0E72483626B7}" type="slidenum">
              <a:rPr lang="en-US" smtClean="0"/>
              <a:t>‹#›</a:t>
            </a:fld>
            <a:endParaRPr lang="en-US"/>
          </a:p>
        </p:txBody>
      </p:sp>
    </p:spTree>
    <p:extLst>
      <p:ext uri="{BB962C8B-B14F-4D97-AF65-F5344CB8AC3E}">
        <p14:creationId xmlns:p14="http://schemas.microsoft.com/office/powerpoint/2010/main" val="2251768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B3DBF4-FD12-4678-BE2F-EB79959ABF1C}"/>
              </a:ext>
            </a:extLst>
          </p:cNvPr>
          <p:cNvSpPr/>
          <p:nvPr/>
        </p:nvSpPr>
        <p:spPr>
          <a:xfrm>
            <a:off x="295128" y="1530943"/>
            <a:ext cx="11161774" cy="923330"/>
          </a:xfrm>
          <a:prstGeom prst="rect">
            <a:avLst/>
          </a:prstGeom>
        </p:spPr>
        <p:txBody>
          <a:bodyPr wrap="none">
            <a:spAutoFit/>
          </a:bodyPr>
          <a:lstStyle/>
          <a:p>
            <a:r>
              <a:rPr lang="en-US" sz="5400" dirty="0"/>
              <a:t>http://bit.ly/PC_SEP_2017_ATTENDEES</a:t>
            </a:r>
          </a:p>
        </p:txBody>
      </p:sp>
    </p:spTree>
    <p:extLst>
      <p:ext uri="{BB962C8B-B14F-4D97-AF65-F5344CB8AC3E}">
        <p14:creationId xmlns:p14="http://schemas.microsoft.com/office/powerpoint/2010/main" val="1529370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3B9933-7889-4001-83B5-4143AAC4FFAE}"/>
              </a:ext>
            </a:extLst>
          </p:cNvPr>
          <p:cNvSpPr>
            <a:spLocks noGrp="1"/>
          </p:cNvSpPr>
          <p:nvPr>
            <p:ph type="title"/>
          </p:nvPr>
        </p:nvSpPr>
        <p:spPr/>
        <p:txBody>
          <a:bodyPr/>
          <a:lstStyle/>
          <a:p>
            <a:r>
              <a:rPr lang="en-US" dirty="0"/>
              <a:t>Most Negatives</a:t>
            </a:r>
          </a:p>
        </p:txBody>
      </p:sp>
      <p:sp>
        <p:nvSpPr>
          <p:cNvPr id="5" name="Content Placeholder 4">
            <a:extLst>
              <a:ext uri="{FF2B5EF4-FFF2-40B4-BE49-F238E27FC236}">
                <a16:creationId xmlns:a16="http://schemas.microsoft.com/office/drawing/2014/main" id="{3FDD03EF-0707-48CC-A273-F9433F7DAB7F}"/>
              </a:ext>
            </a:extLst>
          </p:cNvPr>
          <p:cNvSpPr>
            <a:spLocks noGrp="1"/>
          </p:cNvSpPr>
          <p:nvPr>
            <p:ph idx="1"/>
          </p:nvPr>
        </p:nvSpPr>
        <p:spPr/>
        <p:txBody>
          <a:bodyPr/>
          <a:lstStyle/>
          <a:p>
            <a:r>
              <a:rPr lang="en-US" dirty="0"/>
              <a:t>Persuasive; PC to clarify document: 10, 11, 14, 16, 17, 21, 40, 42, 43, 50, 51, 55, 60, 71</a:t>
            </a:r>
          </a:p>
          <a:p>
            <a:r>
              <a:rPr lang="en-US" dirty="0"/>
              <a:t>Need clarification from submitter: 2, 5, 9, 12, 18, 19, 20, 44, 54 (i.e., we may agree, but need to clarify what is being proposed)</a:t>
            </a:r>
            <a:br>
              <a:rPr lang="en-US" dirty="0"/>
            </a:br>
            <a:endParaRPr lang="en-US" dirty="0"/>
          </a:p>
        </p:txBody>
      </p:sp>
    </p:spTree>
    <p:extLst>
      <p:ext uri="{BB962C8B-B14F-4D97-AF65-F5344CB8AC3E}">
        <p14:creationId xmlns:p14="http://schemas.microsoft.com/office/powerpoint/2010/main" val="3934674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0C598-BEDE-4038-B056-9F00B429F07D}"/>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19639D12-441F-4733-8FEF-19A2DE1019D4}"/>
              </a:ext>
            </a:extLst>
          </p:cNvPr>
          <p:cNvSpPr>
            <a:spLocks noGrp="1"/>
          </p:cNvSpPr>
          <p:nvPr>
            <p:ph idx="1"/>
          </p:nvPr>
        </p:nvSpPr>
        <p:spPr/>
        <p:txBody>
          <a:bodyPr>
            <a:normAutofit fontScale="92500"/>
          </a:bodyPr>
          <a:lstStyle/>
          <a:p>
            <a:r>
              <a:rPr lang="en-US" dirty="0"/>
              <a:t>Cutoff: </a:t>
            </a:r>
          </a:p>
          <a:p>
            <a:pPr lvl="1"/>
            <a:r>
              <a:rPr lang="en-US" dirty="0"/>
              <a:t>62: 99% sounds ok</a:t>
            </a:r>
          </a:p>
          <a:p>
            <a:pPr lvl="1"/>
            <a:r>
              <a:rPr lang="en-US" dirty="0"/>
              <a:t>93: What’s listed here</a:t>
            </a:r>
          </a:p>
          <a:p>
            <a:pPr lvl="1"/>
            <a:r>
              <a:rPr lang="en-US" dirty="0"/>
              <a:t>Meds vs Foods				Pick a statistically defensible target. </a:t>
            </a:r>
          </a:p>
          <a:p>
            <a:r>
              <a:rPr lang="en-US" dirty="0"/>
              <a:t>Vaccines </a:t>
            </a:r>
          </a:p>
          <a:p>
            <a:pPr lvl="1"/>
            <a:r>
              <a:rPr lang="en-US" dirty="0"/>
              <a:t>Mostly questions, not answers		Will consult CDC. </a:t>
            </a:r>
          </a:p>
          <a:p>
            <a:pPr lvl="1"/>
            <a:r>
              <a:rPr lang="en-US" dirty="0"/>
              <a:t>63: RxNorm best for use case</a:t>
            </a:r>
          </a:p>
          <a:p>
            <a:r>
              <a:rPr lang="en-US" dirty="0"/>
              <a:t>Synonymy (86)				Not recommended.</a:t>
            </a:r>
          </a:p>
          <a:p>
            <a:r>
              <a:rPr lang="en-US" dirty="0"/>
              <a:t>Guidance: include or not			Yes, include, with guidance.</a:t>
            </a:r>
          </a:p>
          <a:p>
            <a:r>
              <a:rPr lang="en-US" dirty="0"/>
              <a:t>Class definitions				Open, but probably stay the course.</a:t>
            </a:r>
          </a:p>
        </p:txBody>
      </p:sp>
    </p:spTree>
    <p:extLst>
      <p:ext uri="{BB962C8B-B14F-4D97-AF65-F5344CB8AC3E}">
        <p14:creationId xmlns:p14="http://schemas.microsoft.com/office/powerpoint/2010/main" val="806334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02B11-5461-4ABD-B497-7BC8D2D483F6}"/>
              </a:ext>
            </a:extLst>
          </p:cNvPr>
          <p:cNvSpPr>
            <a:spLocks noGrp="1"/>
          </p:cNvSpPr>
          <p:nvPr>
            <p:ph type="title"/>
          </p:nvPr>
        </p:nvSpPr>
        <p:spPr/>
        <p:txBody>
          <a:bodyPr/>
          <a:lstStyle/>
          <a:p>
            <a:r>
              <a:rPr lang="en-US" dirty="0"/>
              <a:t>Cross-reactive class definition</a:t>
            </a:r>
          </a:p>
        </p:txBody>
      </p:sp>
      <p:sp>
        <p:nvSpPr>
          <p:cNvPr id="3" name="Content Placeholder 2">
            <a:extLst>
              <a:ext uri="{FF2B5EF4-FFF2-40B4-BE49-F238E27FC236}">
                <a16:creationId xmlns:a16="http://schemas.microsoft.com/office/drawing/2014/main" id="{7F96C208-AAA0-47B6-B974-BF8BF48FE684}"/>
              </a:ext>
            </a:extLst>
          </p:cNvPr>
          <p:cNvSpPr>
            <a:spLocks noGrp="1"/>
          </p:cNvSpPr>
          <p:nvPr>
            <p:ph idx="1"/>
          </p:nvPr>
        </p:nvSpPr>
        <p:spPr/>
        <p:txBody>
          <a:bodyPr>
            <a:noAutofit/>
          </a:bodyPr>
          <a:lstStyle/>
          <a:p>
            <a:r>
              <a:rPr lang="en-US" sz="1800" dirty="0"/>
              <a:t>Cerner supports the recommendations of SNOMED CT for food and environmental allergens, and RxNorm for substances (IN) and mixtures (MIN).  We also accept the adoption of SNOMED CT (substance hierarchy) as the </a:t>
            </a:r>
            <a:r>
              <a:rPr lang="en-US" sz="1800" b="1" u="sng" dirty="0"/>
              <a:t>interim choice </a:t>
            </a:r>
            <a:r>
              <a:rPr lang="en-US" sz="1800" dirty="0"/>
              <a:t>for allergen drug classes due to its broad international reach; however, we consider the use of </a:t>
            </a:r>
            <a:r>
              <a:rPr lang="en-US" sz="1800" b="1" u="sng" dirty="0"/>
              <a:t>NDF-RT/MED-RT to be acceptable as well</a:t>
            </a:r>
            <a:r>
              <a:rPr lang="en-US" sz="1800" dirty="0"/>
              <a:t> because of its historical support and existing use among many stakeholders.   We agree with the considerations outlined in Section 3, and supports the Patient Care Work Group continuing to review other choices (e.g., G-SRS, IDMP) as they become available.</a:t>
            </a:r>
          </a:p>
          <a:p>
            <a:r>
              <a:rPr lang="en-US" sz="1800" dirty="0"/>
              <a:t>If an allergy class does not specifically identify the constituent members, it is subject to individual and inconsistent interpretation. For example, in one system, the opioid analgesic class may have propoxyphene as a member, whereas another system may include propoxyphene in the methadone derivatives class. Sharing allergy information between these systems would result in a false negative warning in the receiving system if propoxyphene is prescribed, and a false positive warning for hydrocodone. Information sharing is increased, but the quality and ultimate utility of the shared information poses a risk to the patient, and artificially reduces the available treatment choices. </a:t>
            </a:r>
          </a:p>
          <a:p>
            <a:r>
              <a:rPr lang="en-US" sz="1800" dirty="0"/>
              <a:t>Allergy classes can be broadly identified as structural (e.g., sulfonamides), functional (e.g., NSAIDS), and structural + functional (sulfonamide antibiotics). For example, celecoxib may be placed in both the sulfonamide and NSAID classes. How this is handled within each system, and how the clinical decision support functions may vary.</a:t>
            </a:r>
          </a:p>
        </p:txBody>
      </p:sp>
      <p:sp>
        <p:nvSpPr>
          <p:cNvPr id="4" name="Rectangle 3">
            <a:extLst>
              <a:ext uri="{FF2B5EF4-FFF2-40B4-BE49-F238E27FC236}">
                <a16:creationId xmlns:a16="http://schemas.microsoft.com/office/drawing/2014/main" id="{6FD8D0D5-62E6-4DE7-AC04-EE540D8EEA56}"/>
              </a:ext>
            </a:extLst>
          </p:cNvPr>
          <p:cNvSpPr/>
          <p:nvPr/>
        </p:nvSpPr>
        <p:spPr>
          <a:xfrm>
            <a:off x="781229" y="5140173"/>
            <a:ext cx="301841" cy="4882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26266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331</TotalTime>
  <Words>379</Words>
  <Application>Microsoft Office PowerPoint</Application>
  <PresentationFormat>Widescreen</PresentationFormat>
  <Paragraphs>19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Most Negatives</vt:lpstr>
      <vt:lpstr>Questions</vt:lpstr>
      <vt:lpstr>Cross-reactive class definition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Jay Lyle</dc:creator>
  <cp:lastModifiedBy>Jones, Emma</cp:lastModifiedBy>
  <cp:revision>10</cp:revision>
  <dcterms:created xsi:type="dcterms:W3CDTF">2017-09-13T18:27:18Z</dcterms:created>
  <dcterms:modified xsi:type="dcterms:W3CDTF">2017-09-14T14:47:57Z</dcterms:modified>
</cp:coreProperties>
</file>