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569" autoAdjust="0"/>
  </p:normalViewPr>
  <p:slideViewPr>
    <p:cSldViewPr>
      <p:cViewPr>
        <p:scale>
          <a:sx n="50" d="100"/>
          <a:sy n="50" d="100"/>
        </p:scale>
        <p:origin x="-54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CE8B-4064-4631-8756-D583FD192697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4245-C169-4972-9413-7890429735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Nursing Informatics 2016 showcase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Joint activity of NI2016, IMIA-NI, HL7, IHE, HIMSS, ICN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Jan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from HL7 PC, moving through the formal process in HL7</a:t>
            </a:r>
          </a:p>
          <a:p>
            <a:r>
              <a:rPr lang="en-US" dirty="0" smtClean="0"/>
              <a:t>IHE, HIMSS, IMIA-NI, ICN formal partners / sponsors</a:t>
            </a:r>
          </a:p>
          <a:p>
            <a:r>
              <a:rPr lang="en-US" dirty="0" smtClean="0"/>
              <a:t>Volunteer event</a:t>
            </a:r>
          </a:p>
          <a:p>
            <a:r>
              <a:rPr lang="en-US" dirty="0" smtClean="0"/>
              <a:t>Workgroup emerging</a:t>
            </a:r>
          </a:p>
          <a:p>
            <a:r>
              <a:rPr lang="en-US" dirty="0" smtClean="0"/>
              <a:t>To do this morning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discuss and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core team</a:t>
            </a:r>
          </a:p>
          <a:p>
            <a:pPr lvl="1"/>
            <a:r>
              <a:rPr lang="en-US" dirty="0" smtClean="0"/>
              <a:t>Joyce, Sandy, Emma, Laura, Anneke, Patrick, Nick, William ?</a:t>
            </a:r>
          </a:p>
          <a:p>
            <a:pPr lvl="1"/>
            <a:r>
              <a:rPr lang="en-US" dirty="0" smtClean="0"/>
              <a:t>Any one missing? </a:t>
            </a:r>
          </a:p>
          <a:p>
            <a:r>
              <a:rPr lang="en-US" dirty="0" smtClean="0"/>
              <a:t>Project support team</a:t>
            </a:r>
          </a:p>
          <a:p>
            <a:pPr lvl="1"/>
            <a:r>
              <a:rPr lang="en-US" dirty="0" smtClean="0"/>
              <a:t>HL7 nurses group</a:t>
            </a:r>
          </a:p>
          <a:p>
            <a:pPr lvl="1"/>
            <a:r>
              <a:rPr lang="en-US" dirty="0" smtClean="0"/>
              <a:t>IMIA NI standardization group</a:t>
            </a:r>
          </a:p>
          <a:p>
            <a:pPr lvl="1"/>
            <a:r>
              <a:rPr lang="en-US" dirty="0" smtClean="0"/>
              <a:t>IHE PCC group</a:t>
            </a:r>
          </a:p>
          <a:p>
            <a:pPr lvl="1"/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Missing??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Engage nurses to use and refine clinical applications facilitating care, using </a:t>
            </a:r>
            <a:r>
              <a:rPr lang="en-CA" b="1" dirty="0"/>
              <a:t>interoperability standards </a:t>
            </a:r>
            <a:r>
              <a:rPr lang="en-CA" b="1" dirty="0" smtClean="0"/>
              <a:t>during </a:t>
            </a:r>
            <a:r>
              <a:rPr lang="en-CA" b="1" dirty="0" err="1" smtClean="0"/>
              <a:t>preparational</a:t>
            </a:r>
            <a:r>
              <a:rPr lang="en-CA" b="1" dirty="0" smtClean="0"/>
              <a:t> connectathons </a:t>
            </a:r>
            <a:r>
              <a:rPr lang="en-CA" b="1" dirty="0"/>
              <a:t>and </a:t>
            </a:r>
            <a:r>
              <a:rPr lang="en-CA" b="1" dirty="0" smtClean="0"/>
              <a:t>final showcase </a:t>
            </a:r>
            <a:r>
              <a:rPr lang="en-CA" b="1" dirty="0"/>
              <a:t>during the 13th international Nursing Informatics Conference </a:t>
            </a:r>
            <a:r>
              <a:rPr lang="en-CA" b="1" dirty="0" smtClean="0"/>
              <a:t>June </a:t>
            </a:r>
            <a:r>
              <a:rPr lang="en-CA" b="1" dirty="0"/>
              <a:t>25 to </a:t>
            </a:r>
            <a:r>
              <a:rPr lang="en-CA" b="1" dirty="0" smtClean="0"/>
              <a:t>29- 2016</a:t>
            </a:r>
            <a:r>
              <a:rPr lang="en-CA" b="1" dirty="0"/>
              <a:t>, Geneva, Switzerland.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standards and profiles</a:t>
            </a:r>
          </a:p>
          <a:p>
            <a:r>
              <a:rPr lang="en-US" dirty="0" smtClean="0"/>
              <a:t>Accept some minor gaps</a:t>
            </a:r>
          </a:p>
          <a:p>
            <a:r>
              <a:rPr lang="en-US" dirty="0" smtClean="0"/>
              <a:t>Add details to existing standards and profiles</a:t>
            </a:r>
          </a:p>
          <a:p>
            <a:r>
              <a:rPr lang="en-US" dirty="0" smtClean="0"/>
              <a:t>Create a use case scenario document</a:t>
            </a:r>
          </a:p>
          <a:p>
            <a:r>
              <a:rPr lang="en-US" dirty="0" smtClean="0"/>
              <a:t>Learn from existing experiences and connectathons / showcases</a:t>
            </a:r>
          </a:p>
          <a:p>
            <a:r>
              <a:rPr lang="en-US" dirty="0" smtClean="0"/>
              <a:t>Etc. see PSS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PCC profile, to be adjusted for purpose 2-2015</a:t>
            </a:r>
          </a:p>
          <a:p>
            <a:r>
              <a:rPr lang="en-US" dirty="0" smtClean="0"/>
              <a:t>C-CDA care plan (as used in 2014)</a:t>
            </a:r>
          </a:p>
          <a:p>
            <a:r>
              <a:rPr lang="en-US" dirty="0" smtClean="0"/>
              <a:t>Storyboards for the flow of nursing data 2-2015</a:t>
            </a:r>
            <a:endParaRPr lang="en-US" dirty="0"/>
          </a:p>
          <a:p>
            <a:r>
              <a:rPr lang="en-US" dirty="0" smtClean="0"/>
              <a:t>Content: basic patient, person, provider, professional, location data (as in most CDA and v3 and FHIR)</a:t>
            </a:r>
          </a:p>
          <a:p>
            <a:r>
              <a:rPr lang="en-US" dirty="0" smtClean="0"/>
              <a:t>Nursing content: vitals, assessment scales!</a:t>
            </a:r>
          </a:p>
          <a:p>
            <a:r>
              <a:rPr lang="en-US" dirty="0" smtClean="0"/>
              <a:t>Nursing content: care plan?</a:t>
            </a:r>
          </a:p>
          <a:p>
            <a:r>
              <a:rPr lang="en-US" dirty="0" smtClean="0"/>
              <a:t>Allow multiple standards to be applied (v3, CDA, FHIR, Services, etc)</a:t>
            </a:r>
          </a:p>
          <a:p>
            <a:r>
              <a:rPr lang="en-US" dirty="0" smtClean="0"/>
              <a:t>Devices can play </a:t>
            </a:r>
            <a:r>
              <a:rPr lang="en-US" smtClean="0"/>
              <a:t>a role</a:t>
            </a:r>
            <a:endParaRPr lang="en-US" dirty="0" smtClean="0"/>
          </a:p>
          <a:p>
            <a:r>
              <a:rPr lang="en-US" dirty="0" smtClean="0"/>
              <a:t>Etc see PSS. </a:t>
            </a:r>
          </a:p>
          <a:p>
            <a:r>
              <a:rPr lang="en-US" dirty="0" smtClean="0"/>
              <a:t>Who makes the best use of EHR, standards, etc doctors or nurses? (cactus)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IHE profile to work from?</a:t>
            </a:r>
          </a:p>
          <a:p>
            <a:r>
              <a:rPr lang="en-US" dirty="0" smtClean="0"/>
              <a:t>February weekly conference calls for the profiling and the storyboarding</a:t>
            </a:r>
          </a:p>
          <a:p>
            <a:r>
              <a:rPr lang="en-US" dirty="0" smtClean="0"/>
              <a:t>Doodle poll for best date / time</a:t>
            </a:r>
          </a:p>
          <a:p>
            <a:r>
              <a:rPr lang="en-US" dirty="0" smtClean="0"/>
              <a:t>Project plan for the whole adventure</a:t>
            </a:r>
          </a:p>
          <a:p>
            <a:r>
              <a:rPr lang="en-US" dirty="0" smtClean="0"/>
              <a:t>Conference site requirements</a:t>
            </a:r>
          </a:p>
          <a:p>
            <a:r>
              <a:rPr lang="en-US" dirty="0" smtClean="0"/>
              <a:t>(Learning) objectives</a:t>
            </a:r>
          </a:p>
          <a:p>
            <a:r>
              <a:rPr lang="en-US" dirty="0" smtClean="0"/>
              <a:t>Next events to meet</a:t>
            </a:r>
          </a:p>
          <a:p>
            <a:r>
              <a:rPr lang="en-US" dirty="0" smtClean="0"/>
              <a:t>Marketing and communication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Nursing Informatics 2016 showcase</vt:lpstr>
      <vt:lpstr>Status Jan 2015</vt:lpstr>
      <vt:lpstr>To discuss and agree</vt:lpstr>
      <vt:lpstr>Goal</vt:lpstr>
      <vt:lpstr>Agreed</vt:lpstr>
      <vt:lpstr>Ideas</vt:lpstr>
      <vt:lpstr>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Informatics 2016 showcase</dc:title>
  <dc:creator>Reviewer</dc:creator>
  <cp:lastModifiedBy>Reviewer</cp:lastModifiedBy>
  <cp:revision>8</cp:revision>
  <dcterms:created xsi:type="dcterms:W3CDTF">2015-01-20T12:30:53Z</dcterms:created>
  <dcterms:modified xsi:type="dcterms:W3CDTF">2015-01-20T13:47:57Z</dcterms:modified>
</cp:coreProperties>
</file>